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4"/>
  </p:sldMasterIdLst>
  <p:notesMasterIdLst>
    <p:notesMasterId r:id="rId6"/>
  </p:notesMasterIdLst>
  <p:sldIdLst>
    <p:sldId id="269" r:id="rId5"/>
  </p:sldIdLst>
  <p:sldSz cx="42800588"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458" userDrawn="1">
          <p15:clr>
            <a:srgbClr val="A4A3A4"/>
          </p15:clr>
        </p15:guide>
        <p15:guide id="3" orient="horz" pos="95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terson, Helen" initials="PH" lastIdx="1" clrIdx="0">
    <p:extLst>
      <p:ext uri="{19B8F6BF-5375-455C-9EA6-DF929625EA0E}">
        <p15:presenceInfo xmlns:p15="http://schemas.microsoft.com/office/powerpoint/2012/main" userId="S::ucyihcp@ucl.ac.uk::5f259b6b-27f6-4b09-8495-590a8edf8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CED"/>
    <a:srgbClr val="E6E6E6"/>
    <a:srgbClr val="FBF3F7"/>
    <a:srgbClr val="E5E5DE"/>
    <a:srgbClr val="F4F5EC"/>
    <a:srgbClr val="E6F5F6"/>
    <a:srgbClr val="F6F6F6"/>
    <a:srgbClr val="CCFFFF"/>
    <a:srgbClr val="DCD7DB"/>
    <a:srgbClr val="DCD2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352B8-2519-6244-82B2-5635D199C8AF}" v="5" dt="2021-10-04T15:05:12.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296" autoAdjust="0"/>
  </p:normalViewPr>
  <p:slideViewPr>
    <p:cSldViewPr snapToGrid="0" showGuides="1">
      <p:cViewPr>
        <p:scale>
          <a:sx n="43" d="100"/>
          <a:sy n="43" d="100"/>
        </p:scale>
        <p:origin x="-856" y="-1168"/>
      </p:cViewPr>
      <p:guideLst>
        <p:guide pos="13458"/>
        <p:guide orient="horz" pos="956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585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erson, Helen" userId="5f259b6b-27f6-4b09-8495-590a8edf8767" providerId="ADAL" clId="{1260E1B0-20C4-440E-8A7D-333FC313707D}"/>
    <pc:docChg chg="modSld modMainMaster">
      <pc:chgData name="Petterson, Helen" userId="5f259b6b-27f6-4b09-8495-590a8edf8767" providerId="ADAL" clId="{1260E1B0-20C4-440E-8A7D-333FC313707D}" dt="2020-08-07T16:09:09.839" v="1" actId="1076"/>
      <pc:docMkLst>
        <pc:docMk/>
      </pc:docMkLst>
      <pc:sldChg chg="modSp mod">
        <pc:chgData name="Petterson, Helen" userId="5f259b6b-27f6-4b09-8495-590a8edf8767" providerId="ADAL" clId="{1260E1B0-20C4-440E-8A7D-333FC313707D}" dt="2020-08-07T16:05:24.010" v="0" actId="20577"/>
        <pc:sldMkLst>
          <pc:docMk/>
          <pc:sldMk cId="4132740526" sldId="258"/>
        </pc:sldMkLst>
        <pc:spChg chg="mod">
          <ac:chgData name="Petterson, Helen" userId="5f259b6b-27f6-4b09-8495-590a8edf8767" providerId="ADAL" clId="{1260E1B0-20C4-440E-8A7D-333FC313707D}" dt="2020-08-07T16:05:24.010" v="0" actId="20577"/>
          <ac:spMkLst>
            <pc:docMk/>
            <pc:sldMk cId="4132740526" sldId="258"/>
            <ac:spMk id="4" creationId="{E717F2E3-0F23-40E2-AF20-1D03692788BA}"/>
          </ac:spMkLst>
        </pc:spChg>
      </pc:sldChg>
      <pc:sldMasterChg chg="modSldLayout">
        <pc:chgData name="Petterson, Helen" userId="5f259b6b-27f6-4b09-8495-590a8edf8767" providerId="ADAL" clId="{1260E1B0-20C4-440E-8A7D-333FC313707D}" dt="2020-08-07T16:09:09.839" v="1" actId="1076"/>
        <pc:sldMasterMkLst>
          <pc:docMk/>
          <pc:sldMasterMk cId="1683172250" sldId="2147483817"/>
        </pc:sldMasterMkLst>
        <pc:sldLayoutChg chg="modSp mod">
          <pc:chgData name="Petterson, Helen" userId="5f259b6b-27f6-4b09-8495-590a8edf8767" providerId="ADAL" clId="{1260E1B0-20C4-440E-8A7D-333FC313707D}" dt="2020-08-07T16:09:09.839" v="1" actId="1076"/>
          <pc:sldLayoutMkLst>
            <pc:docMk/>
            <pc:sldMasterMk cId="1683172250" sldId="2147483817"/>
            <pc:sldLayoutMk cId="2847910631" sldId="2147483829"/>
          </pc:sldLayoutMkLst>
          <pc:spChg chg="mod">
            <ac:chgData name="Petterson, Helen" userId="5f259b6b-27f6-4b09-8495-590a8edf8767" providerId="ADAL" clId="{1260E1B0-20C4-440E-8A7D-333FC313707D}" dt="2020-08-07T16:09:09.839" v="1" actId="1076"/>
            <ac:spMkLst>
              <pc:docMk/>
              <pc:sldMasterMk cId="1683172250" sldId="2147483817"/>
              <pc:sldLayoutMk cId="2847910631" sldId="2147483829"/>
              <ac:spMk id="10" creationId="{00000000-0000-0000-0000-000000000000}"/>
            </ac:spMkLst>
          </pc:spChg>
        </pc:sldLayoutChg>
      </pc:sldMasterChg>
    </pc:docChg>
  </pc:docChgLst>
  <pc:docChgLst>
    <pc:chgData name="Shaikh, Saad" userId="60e93764-17a8-4990-acd3-c678d7eb80c5" providerId="ADAL" clId="{B2B352B8-2519-6244-82B2-5635D199C8AF}"/>
    <pc:docChg chg="undo redo custSel modSld">
      <pc:chgData name="Shaikh, Saad" userId="60e93764-17a8-4990-acd3-c678d7eb80c5" providerId="ADAL" clId="{B2B352B8-2519-6244-82B2-5635D199C8AF}" dt="2021-10-04T15:05:14.222" v="128" actId="1076"/>
      <pc:docMkLst>
        <pc:docMk/>
      </pc:docMkLst>
      <pc:sldChg chg="addSp delSp modSp mod">
        <pc:chgData name="Shaikh, Saad" userId="60e93764-17a8-4990-acd3-c678d7eb80c5" providerId="ADAL" clId="{B2B352B8-2519-6244-82B2-5635D199C8AF}" dt="2021-10-04T15:05:14.222" v="128" actId="1076"/>
        <pc:sldMkLst>
          <pc:docMk/>
          <pc:sldMk cId="386344439" sldId="269"/>
        </pc:sldMkLst>
        <pc:spChg chg="mod">
          <ac:chgData name="Shaikh, Saad" userId="60e93764-17a8-4990-acd3-c678d7eb80c5" providerId="ADAL" clId="{B2B352B8-2519-6244-82B2-5635D199C8AF}" dt="2021-10-04T14:27:41.705" v="93" actId="20577"/>
          <ac:spMkLst>
            <pc:docMk/>
            <pc:sldMk cId="386344439" sldId="269"/>
            <ac:spMk id="57" creationId="{AAE64B59-6988-0043-801E-DE39417E4B25}"/>
          </ac:spMkLst>
        </pc:spChg>
        <pc:spChg chg="mod">
          <ac:chgData name="Shaikh, Saad" userId="60e93764-17a8-4990-acd3-c678d7eb80c5" providerId="ADAL" clId="{B2B352B8-2519-6244-82B2-5635D199C8AF}" dt="2021-10-04T14:22:26.260" v="84" actId="255"/>
          <ac:spMkLst>
            <pc:docMk/>
            <pc:sldMk cId="386344439" sldId="269"/>
            <ac:spMk id="58" creationId="{6D1B6DE1-1686-CE45-B0AB-3C661E8505B3}"/>
          </ac:spMkLst>
        </pc:spChg>
        <pc:spChg chg="add mod">
          <ac:chgData name="Shaikh, Saad" userId="60e93764-17a8-4990-acd3-c678d7eb80c5" providerId="ADAL" clId="{B2B352B8-2519-6244-82B2-5635D199C8AF}" dt="2021-10-04T14:17:08.334" v="71" actId="14100"/>
          <ac:spMkLst>
            <pc:docMk/>
            <pc:sldMk cId="386344439" sldId="269"/>
            <ac:spMk id="60" creationId="{BDFF7F1C-C46C-3649-8DE9-2F8D500CD8C7}"/>
          </ac:spMkLst>
        </pc:spChg>
        <pc:spChg chg="add del mod">
          <ac:chgData name="Shaikh, Saad" userId="60e93764-17a8-4990-acd3-c678d7eb80c5" providerId="ADAL" clId="{B2B352B8-2519-6244-82B2-5635D199C8AF}" dt="2021-10-04T15:03:46.451" v="101"/>
          <ac:spMkLst>
            <pc:docMk/>
            <pc:sldMk cId="386344439" sldId="269"/>
            <ac:spMk id="61" creationId="{AE2DB625-A32A-334A-974E-B2D55A17F4A2}"/>
          </ac:spMkLst>
        </pc:spChg>
        <pc:spChg chg="add del">
          <ac:chgData name="Shaikh, Saad" userId="60e93764-17a8-4990-acd3-c678d7eb80c5" providerId="ADAL" clId="{B2B352B8-2519-6244-82B2-5635D199C8AF}" dt="2021-10-04T15:03:55.775" v="103" actId="22"/>
          <ac:spMkLst>
            <pc:docMk/>
            <pc:sldMk cId="386344439" sldId="269"/>
            <ac:spMk id="62" creationId="{F93A650C-7FAA-6C42-9608-F3022065860C}"/>
          </ac:spMkLst>
        </pc:spChg>
        <pc:spChg chg="mod">
          <ac:chgData name="Shaikh, Saad" userId="60e93764-17a8-4990-acd3-c678d7eb80c5" providerId="ADAL" clId="{B2B352B8-2519-6244-82B2-5635D199C8AF}" dt="2021-10-04T14:14:52.241" v="67" actId="20577"/>
          <ac:spMkLst>
            <pc:docMk/>
            <pc:sldMk cId="386344439" sldId="269"/>
            <ac:spMk id="63" creationId="{EED5BE08-AC96-8842-AD0C-905E0B0498AA}"/>
          </ac:spMkLst>
        </pc:spChg>
        <pc:spChg chg="mod">
          <ac:chgData name="Shaikh, Saad" userId="60e93764-17a8-4990-acd3-c678d7eb80c5" providerId="ADAL" clId="{B2B352B8-2519-6244-82B2-5635D199C8AF}" dt="2021-10-04T14:21:53.722" v="79" actId="255"/>
          <ac:spMkLst>
            <pc:docMk/>
            <pc:sldMk cId="386344439" sldId="269"/>
            <ac:spMk id="66" creationId="{7C797364-B435-6941-8AFE-020978B0CD99}"/>
          </ac:spMkLst>
        </pc:spChg>
        <pc:spChg chg="mod">
          <ac:chgData name="Shaikh, Saad" userId="60e93764-17a8-4990-acd3-c678d7eb80c5" providerId="ADAL" clId="{B2B352B8-2519-6244-82B2-5635D199C8AF}" dt="2021-10-04T14:14:07.125" v="42" actId="1076"/>
          <ac:spMkLst>
            <pc:docMk/>
            <pc:sldMk cId="386344439" sldId="269"/>
            <ac:spMk id="97" creationId="{506F3D39-6B9B-0A4D-B794-436A9E2AE2B6}"/>
          </ac:spMkLst>
        </pc:spChg>
        <pc:spChg chg="mod">
          <ac:chgData name="Shaikh, Saad" userId="60e93764-17a8-4990-acd3-c678d7eb80c5" providerId="ADAL" clId="{B2B352B8-2519-6244-82B2-5635D199C8AF}" dt="2021-10-04T14:10:51.652" v="16" actId="14100"/>
          <ac:spMkLst>
            <pc:docMk/>
            <pc:sldMk cId="386344439" sldId="269"/>
            <ac:spMk id="99" creationId="{25988FFC-25AA-484F-B2B5-9A8D3E84BF4F}"/>
          </ac:spMkLst>
        </pc:spChg>
        <pc:spChg chg="mod">
          <ac:chgData name="Shaikh, Saad" userId="60e93764-17a8-4990-acd3-c678d7eb80c5" providerId="ADAL" clId="{B2B352B8-2519-6244-82B2-5635D199C8AF}" dt="2021-10-04T15:05:14.222" v="128" actId="1076"/>
          <ac:spMkLst>
            <pc:docMk/>
            <pc:sldMk cId="386344439" sldId="269"/>
            <ac:spMk id="111" creationId="{85A59E5A-BBFD-164F-A0F3-270041C46772}"/>
          </ac:spMkLst>
        </pc:spChg>
        <pc:spChg chg="mod">
          <ac:chgData name="Shaikh, Saad" userId="60e93764-17a8-4990-acd3-c678d7eb80c5" providerId="ADAL" clId="{B2B352B8-2519-6244-82B2-5635D199C8AF}" dt="2021-10-04T15:05:14.222" v="128" actId="1076"/>
          <ac:spMkLst>
            <pc:docMk/>
            <pc:sldMk cId="386344439" sldId="269"/>
            <ac:spMk id="112" creationId="{71DDB012-657F-224A-83A9-14A03FC9634B}"/>
          </ac:spMkLst>
        </pc:spChg>
        <pc:spChg chg="mod">
          <ac:chgData name="Shaikh, Saad" userId="60e93764-17a8-4990-acd3-c678d7eb80c5" providerId="ADAL" clId="{B2B352B8-2519-6244-82B2-5635D199C8AF}" dt="2021-10-04T15:05:14.222" v="128" actId="1076"/>
          <ac:spMkLst>
            <pc:docMk/>
            <pc:sldMk cId="386344439" sldId="269"/>
            <ac:spMk id="113" creationId="{6858AF31-68A1-7E40-947D-FB6B8F822D6D}"/>
          </ac:spMkLst>
        </pc:spChg>
        <pc:grpChg chg="mod">
          <ac:chgData name="Shaikh, Saad" userId="60e93764-17a8-4990-acd3-c678d7eb80c5" providerId="ADAL" clId="{B2B352B8-2519-6244-82B2-5635D199C8AF}" dt="2021-10-04T14:22:38.658" v="86" actId="14100"/>
          <ac:grpSpMkLst>
            <pc:docMk/>
            <pc:sldMk cId="386344439" sldId="269"/>
            <ac:grpSpMk id="4" creationId="{81109B3A-4063-0047-B725-B20600586669}"/>
          </ac:grpSpMkLst>
        </pc:grpChg>
        <pc:grpChg chg="mod">
          <ac:chgData name="Shaikh, Saad" userId="60e93764-17a8-4990-acd3-c678d7eb80c5" providerId="ADAL" clId="{B2B352B8-2519-6244-82B2-5635D199C8AF}" dt="2021-10-04T14:10:05.009" v="8" actId="1076"/>
          <ac:grpSpMkLst>
            <pc:docMk/>
            <pc:sldMk cId="386344439" sldId="269"/>
            <ac:grpSpMk id="48" creationId="{B0D42AC6-2E30-4646-BE0C-127D3FC1B250}"/>
          </ac:grpSpMkLst>
        </pc:grpChg>
        <pc:grpChg chg="mod">
          <ac:chgData name="Shaikh, Saad" userId="60e93764-17a8-4990-acd3-c678d7eb80c5" providerId="ADAL" clId="{B2B352B8-2519-6244-82B2-5635D199C8AF}" dt="2021-10-04T14:17:16.873" v="72" actId="14100"/>
          <ac:grpSpMkLst>
            <pc:docMk/>
            <pc:sldMk cId="386344439" sldId="269"/>
            <ac:grpSpMk id="82" creationId="{C80E20A8-B566-5747-9266-29F3AE8BB231}"/>
          </ac:grpSpMkLst>
        </pc:grpChg>
        <pc:picChg chg="add del mod">
          <ac:chgData name="Shaikh, Saad" userId="60e93764-17a8-4990-acd3-c678d7eb80c5" providerId="ADAL" clId="{B2B352B8-2519-6244-82B2-5635D199C8AF}" dt="2021-10-04T15:05:12.203" v="122"/>
          <ac:picMkLst>
            <pc:docMk/>
            <pc:sldMk cId="386344439" sldId="269"/>
            <ac:picMk id="7" creationId="{3053019B-F83F-9243-A529-0EC82E98CF46}"/>
          </ac:picMkLst>
        </pc:picChg>
        <pc:picChg chg="mod modCrop">
          <ac:chgData name="Shaikh, Saad" userId="60e93764-17a8-4990-acd3-c678d7eb80c5" providerId="ADAL" clId="{B2B352B8-2519-6244-82B2-5635D199C8AF}" dt="2021-10-04T14:23:00.089" v="89" actId="14100"/>
          <ac:picMkLst>
            <pc:docMk/>
            <pc:sldMk cId="386344439" sldId="269"/>
            <ac:picMk id="54" creationId="{3E3A9EE1-08B1-5644-9A56-41E1E706AA75}"/>
          </ac:picMkLst>
        </pc:picChg>
        <pc:picChg chg="mod modCrop">
          <ac:chgData name="Shaikh, Saad" userId="60e93764-17a8-4990-acd3-c678d7eb80c5" providerId="ADAL" clId="{B2B352B8-2519-6244-82B2-5635D199C8AF}" dt="2021-10-04T14:22:20.151" v="82" actId="1076"/>
          <ac:picMkLst>
            <pc:docMk/>
            <pc:sldMk cId="386344439" sldId="269"/>
            <ac:picMk id="55" creationId="{4C370061-F00D-754A-BA01-A600A6906D6D}"/>
          </ac:picMkLst>
        </pc:picChg>
        <pc:picChg chg="mod">
          <ac:chgData name="Shaikh, Saad" userId="60e93764-17a8-4990-acd3-c678d7eb80c5" providerId="ADAL" clId="{B2B352B8-2519-6244-82B2-5635D199C8AF}" dt="2021-10-04T14:23:28.889" v="91" actId="1076"/>
          <ac:picMkLst>
            <pc:docMk/>
            <pc:sldMk cId="386344439" sldId="269"/>
            <ac:picMk id="67" creationId="{AFD9611B-AC14-6743-8041-6962F3671F0F}"/>
          </ac:picMkLst>
        </pc:picChg>
        <pc:picChg chg="mod">
          <ac:chgData name="Shaikh, Saad" userId="60e93764-17a8-4990-acd3-c678d7eb80c5" providerId="ADAL" clId="{B2B352B8-2519-6244-82B2-5635D199C8AF}" dt="2021-10-04T14:14:11.538" v="43" actId="1076"/>
          <ac:picMkLst>
            <pc:docMk/>
            <pc:sldMk cId="386344439" sldId="269"/>
            <ac:picMk id="98" creationId="{44D20EE1-B8A2-1046-B56D-B902F6CB05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592A5-0A73-0C4A-99D7-2C6250C7E6B5}" type="datetimeFigureOut">
              <a:rPr lang="en-US" smtClean="0"/>
              <a:t>10/4/21</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CCB84-2F94-144D-81FA-77FD8845BE5F}" type="slidenum">
              <a:rPr lang="en-US" smtClean="0"/>
              <a:t>‹#›</a:t>
            </a:fld>
            <a:endParaRPr lang="en-US"/>
          </a:p>
        </p:txBody>
      </p:sp>
    </p:spTree>
    <p:extLst>
      <p:ext uri="{BB962C8B-B14F-4D97-AF65-F5344CB8AC3E}">
        <p14:creationId xmlns:p14="http://schemas.microsoft.com/office/powerpoint/2010/main" val="160559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CCB84-2F94-144D-81FA-77FD8845BE5F}" type="slidenum">
              <a:rPr lang="en-US" smtClean="0"/>
              <a:t>1</a:t>
            </a:fld>
            <a:endParaRPr lang="en-US"/>
          </a:p>
        </p:txBody>
      </p:sp>
    </p:spTree>
    <p:extLst>
      <p:ext uri="{BB962C8B-B14F-4D97-AF65-F5344CB8AC3E}">
        <p14:creationId xmlns:p14="http://schemas.microsoft.com/office/powerpoint/2010/main" val="161911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0 Landscape Poster -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6"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8" name="Text Placeholder 7"/>
          <p:cNvSpPr>
            <a:spLocks noGrp="1"/>
          </p:cNvSpPr>
          <p:nvPr>
            <p:ph type="body" sz="quarter" idx="11" hasCustomPrompt="1"/>
          </p:nvPr>
        </p:nvSpPr>
        <p:spPr>
          <a:xfrm>
            <a:off x="1058785" y="4074785"/>
            <a:ext cx="35504166" cy="480131"/>
          </a:xfrm>
          <a:prstGeom prst="rect">
            <a:avLst/>
          </a:prstGeom>
        </p:spPr>
        <p:txBody>
          <a:bodyPr wrap="square" lIns="0">
            <a:spAutoFit/>
          </a:bodyPr>
          <a:lstStyle>
            <a:lvl1pPr marL="0" indent="0">
              <a:buNone/>
              <a:defRPr sz="2800" b="1">
                <a:solidFill>
                  <a:schemeClr val="bg1"/>
                </a:solidFill>
                <a:latin typeface="+mj-lt"/>
              </a:defRPr>
            </a:lvl1pPr>
          </a:lstStyle>
          <a:p>
            <a:pPr lvl="0"/>
            <a:r>
              <a:rPr lang="en-US" dirty="0"/>
              <a:t>Click to add </a:t>
            </a:r>
            <a:r>
              <a:rPr lang="en-US" dirty="0" err="1"/>
              <a:t>affilliations</a:t>
            </a:r>
            <a:r>
              <a:rPr lang="en-US" dirty="0"/>
              <a:t> – Arial bold 28pt</a:t>
            </a:r>
            <a:endParaRPr lang="en-GB" dirty="0"/>
          </a:p>
        </p:txBody>
      </p:sp>
      <p:sp>
        <p:nvSpPr>
          <p:cNvPr id="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0"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8"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329396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0 Landscape Poster -  3 columns, 11 boxes 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6"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8" name="Text Placeholder 7"/>
          <p:cNvSpPr>
            <a:spLocks noGrp="1"/>
          </p:cNvSpPr>
          <p:nvPr>
            <p:ph type="body" sz="quarter" idx="11" hasCustomPrompt="1"/>
          </p:nvPr>
        </p:nvSpPr>
        <p:spPr>
          <a:xfrm>
            <a:off x="1058785" y="4074785"/>
            <a:ext cx="35504166" cy="480131"/>
          </a:xfrm>
          <a:prstGeom prst="rect">
            <a:avLst/>
          </a:prstGeom>
        </p:spPr>
        <p:txBody>
          <a:bodyPr wrap="square" lIns="0">
            <a:spAutoFit/>
          </a:bodyPr>
          <a:lstStyle>
            <a:lvl1pPr marL="0" indent="0">
              <a:buNone/>
              <a:defRPr sz="2800" b="1">
                <a:solidFill>
                  <a:schemeClr val="bg1"/>
                </a:solidFill>
                <a:latin typeface="+mj-lt"/>
              </a:defRPr>
            </a:lvl1pPr>
          </a:lstStyle>
          <a:p>
            <a:pPr lvl="0"/>
            <a:r>
              <a:rPr lang="en-US" dirty="0"/>
              <a:t>Click to add </a:t>
            </a:r>
            <a:r>
              <a:rPr lang="en-US" dirty="0" err="1"/>
              <a:t>affilliations</a:t>
            </a:r>
            <a:r>
              <a:rPr lang="en-US" dirty="0"/>
              <a:t> – Arial bold 28pt</a:t>
            </a:r>
            <a:endParaRPr lang="en-GB" dirty="0"/>
          </a:p>
        </p:txBody>
      </p:sp>
      <p:sp>
        <p:nvSpPr>
          <p:cNvPr id="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9" name="Rectangle 8">
            <a:extLst>
              <a:ext uri="{FF2B5EF4-FFF2-40B4-BE49-F238E27FC236}">
                <a16:creationId xmlns:a16="http://schemas.microsoft.com/office/drawing/2014/main" id="{8B43F24F-F0FB-412D-9664-1168B0AE1CEF}"/>
              </a:ext>
              <a:ext uri="{C183D7F6-B498-43B3-948B-1728B52AA6E4}">
                <adec:decorative xmlns:adec="http://schemas.microsoft.com/office/drawing/2017/decorative" val="1"/>
              </a:ext>
            </a:extLst>
          </p:cNvPr>
          <p:cNvSpPr/>
          <p:nvPr/>
        </p:nvSpPr>
        <p:spPr>
          <a:xfrm>
            <a:off x="1020132" y="5859463"/>
            <a:ext cx="17416624" cy="10505579"/>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53CD4AAC-44F7-4065-A428-4A870F2B2CEF}"/>
              </a:ext>
            </a:extLst>
          </p:cNvPr>
          <p:cNvSpPr>
            <a:spLocks noGrp="1"/>
          </p:cNvSpPr>
          <p:nvPr>
            <p:ph sz="quarter" idx="15" hasCustomPrompt="1"/>
          </p:nvPr>
        </p:nvSpPr>
        <p:spPr>
          <a:xfrm>
            <a:off x="1022351" y="5859786"/>
            <a:ext cx="17415944" cy="1050489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0" name="Rectangle 9">
            <a:extLst>
              <a:ext uri="{FF2B5EF4-FFF2-40B4-BE49-F238E27FC236}">
                <a16:creationId xmlns:a16="http://schemas.microsoft.com/office/drawing/2014/main" id="{1AB46ECE-0E13-4515-9430-332A23640361}"/>
              </a:ext>
              <a:ext uri="{C183D7F6-B498-43B3-948B-1728B52AA6E4}">
                <adec:decorative xmlns:adec="http://schemas.microsoft.com/office/drawing/2017/decorative" val="1"/>
              </a:ext>
            </a:extLst>
          </p:cNvPr>
          <p:cNvSpPr/>
          <p:nvPr/>
        </p:nvSpPr>
        <p:spPr>
          <a:xfrm>
            <a:off x="1020132" y="17104383"/>
            <a:ext cx="9637974" cy="104904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 name="Content Placeholder 32">
            <a:extLst>
              <a:ext uri="{FF2B5EF4-FFF2-40B4-BE49-F238E27FC236}">
                <a16:creationId xmlns:a16="http://schemas.microsoft.com/office/drawing/2014/main" id="{6BCD20C3-2203-4639-8AA5-6E0473699AB7}"/>
              </a:ext>
            </a:extLst>
          </p:cNvPr>
          <p:cNvSpPr>
            <a:spLocks noGrp="1"/>
          </p:cNvSpPr>
          <p:nvPr>
            <p:ph sz="quarter" idx="16" hasCustomPrompt="1"/>
          </p:nvPr>
        </p:nvSpPr>
        <p:spPr>
          <a:xfrm>
            <a:off x="1022351" y="17104383"/>
            <a:ext cx="9635332" cy="1049040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1" name="Rectangle 10">
            <a:extLst>
              <a:ext uri="{FF2B5EF4-FFF2-40B4-BE49-F238E27FC236}">
                <a16:creationId xmlns:a16="http://schemas.microsoft.com/office/drawing/2014/main" id="{629FEC58-A4F3-4197-81B4-E6B1FBA9593F}"/>
              </a:ext>
              <a:ext uri="{C183D7F6-B498-43B3-948B-1728B52AA6E4}">
                <adec:decorative xmlns:adec="http://schemas.microsoft.com/office/drawing/2017/decorative" val="1"/>
              </a:ext>
            </a:extLst>
          </p:cNvPr>
          <p:cNvSpPr/>
          <p:nvPr/>
        </p:nvSpPr>
        <p:spPr>
          <a:xfrm>
            <a:off x="11391901" y="17105379"/>
            <a:ext cx="7044858" cy="10489404"/>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 name="Content Placeholder 34">
            <a:extLst>
              <a:ext uri="{FF2B5EF4-FFF2-40B4-BE49-F238E27FC236}">
                <a16:creationId xmlns:a16="http://schemas.microsoft.com/office/drawing/2014/main" id="{E2C72D6E-B012-4960-AFAF-2935F5655271}"/>
              </a:ext>
            </a:extLst>
          </p:cNvPr>
          <p:cNvSpPr>
            <a:spLocks noGrp="1"/>
          </p:cNvSpPr>
          <p:nvPr>
            <p:ph sz="quarter" idx="17" hasCustomPrompt="1"/>
          </p:nvPr>
        </p:nvSpPr>
        <p:spPr>
          <a:xfrm>
            <a:off x="11390572" y="17103637"/>
            <a:ext cx="7047259" cy="10491146"/>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7" name="Rectangle 16">
            <a:extLst>
              <a:ext uri="{FF2B5EF4-FFF2-40B4-BE49-F238E27FC236}">
                <a16:creationId xmlns:a16="http://schemas.microsoft.com/office/drawing/2014/main" id="{63912914-2747-4DDE-8D76-5195595D4A64}"/>
              </a:ext>
              <a:ext uri="{C183D7F6-B498-43B3-948B-1728B52AA6E4}">
                <adec:decorative xmlns:adec="http://schemas.microsoft.com/office/drawing/2017/decorative" val="1"/>
              </a:ext>
            </a:extLst>
          </p:cNvPr>
          <p:cNvSpPr/>
          <p:nvPr/>
        </p:nvSpPr>
        <p:spPr>
          <a:xfrm>
            <a:off x="19187327" y="5859464"/>
            <a:ext cx="12210169" cy="7696748"/>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 name="Content Placeholder 35">
            <a:extLst>
              <a:ext uri="{FF2B5EF4-FFF2-40B4-BE49-F238E27FC236}">
                <a16:creationId xmlns:a16="http://schemas.microsoft.com/office/drawing/2014/main" id="{28C20B94-8FCB-4CD3-BA6F-B68019414536}"/>
              </a:ext>
            </a:extLst>
          </p:cNvPr>
          <p:cNvSpPr>
            <a:spLocks noGrp="1"/>
          </p:cNvSpPr>
          <p:nvPr>
            <p:ph sz="quarter" idx="18" hasCustomPrompt="1"/>
          </p:nvPr>
        </p:nvSpPr>
        <p:spPr>
          <a:xfrm>
            <a:off x="19186575" y="5858717"/>
            <a:ext cx="12210169" cy="769535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9" name="Rectangle 18">
            <a:extLst>
              <a:ext uri="{FF2B5EF4-FFF2-40B4-BE49-F238E27FC236}">
                <a16:creationId xmlns:a16="http://schemas.microsoft.com/office/drawing/2014/main" id="{1BEB6CBD-170B-4F09-B2F0-698A9A96E623}"/>
              </a:ext>
              <a:ext uri="{C183D7F6-B498-43B3-948B-1728B52AA6E4}">
                <adec:decorative xmlns:adec="http://schemas.microsoft.com/office/drawing/2017/decorative" val="1"/>
              </a:ext>
            </a:extLst>
          </p:cNvPr>
          <p:cNvSpPr/>
          <p:nvPr/>
        </p:nvSpPr>
        <p:spPr>
          <a:xfrm>
            <a:off x="19200978" y="14286397"/>
            <a:ext cx="12210169" cy="7692541"/>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 name="Content Placeholder 36">
            <a:extLst>
              <a:ext uri="{FF2B5EF4-FFF2-40B4-BE49-F238E27FC236}">
                <a16:creationId xmlns:a16="http://schemas.microsoft.com/office/drawing/2014/main" id="{DCBBFD08-AD1E-491B-9C58-47D0A41FB674}"/>
              </a:ext>
            </a:extLst>
          </p:cNvPr>
          <p:cNvSpPr>
            <a:spLocks noGrp="1"/>
          </p:cNvSpPr>
          <p:nvPr>
            <p:ph sz="quarter" idx="19" hasCustomPrompt="1"/>
          </p:nvPr>
        </p:nvSpPr>
        <p:spPr>
          <a:xfrm>
            <a:off x="19200974" y="14285127"/>
            <a:ext cx="12210169" cy="769381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1" name="Rectangle 20">
            <a:extLst>
              <a:ext uri="{FF2B5EF4-FFF2-40B4-BE49-F238E27FC236}">
                <a16:creationId xmlns:a16="http://schemas.microsoft.com/office/drawing/2014/main" id="{F798A082-AC4D-4A8D-9CF2-9430DF1C5F78}"/>
              </a:ext>
              <a:ext uri="{C183D7F6-B498-43B3-948B-1728B52AA6E4}">
                <adec:decorative xmlns:adec="http://schemas.microsoft.com/office/drawing/2017/decorative" val="1"/>
              </a:ext>
            </a:extLst>
          </p:cNvPr>
          <p:cNvSpPr/>
          <p:nvPr/>
        </p:nvSpPr>
        <p:spPr>
          <a:xfrm>
            <a:off x="19200979" y="22703580"/>
            <a:ext cx="12211605" cy="489120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 name="Content Placeholder 37">
            <a:extLst>
              <a:ext uri="{FF2B5EF4-FFF2-40B4-BE49-F238E27FC236}">
                <a16:creationId xmlns:a16="http://schemas.microsoft.com/office/drawing/2014/main" id="{69CB0982-D2DA-488C-998B-7DC9B88A3E1C}"/>
              </a:ext>
            </a:extLst>
          </p:cNvPr>
          <p:cNvSpPr>
            <a:spLocks noGrp="1"/>
          </p:cNvSpPr>
          <p:nvPr>
            <p:ph sz="quarter" idx="20" hasCustomPrompt="1"/>
          </p:nvPr>
        </p:nvSpPr>
        <p:spPr>
          <a:xfrm>
            <a:off x="19200976" y="22703644"/>
            <a:ext cx="12210168" cy="4891139"/>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2" name="Rectangle 11">
            <a:extLst>
              <a:ext uri="{FF2B5EF4-FFF2-40B4-BE49-F238E27FC236}">
                <a16:creationId xmlns:a16="http://schemas.microsoft.com/office/drawing/2014/main" id="{DE17EA3D-1D97-402B-951A-07B65353F3E1}"/>
              </a:ext>
              <a:ext uri="{C183D7F6-B498-43B3-948B-1728B52AA6E4}">
                <adec:decorative xmlns:adec="http://schemas.microsoft.com/office/drawing/2017/decorative" val="1"/>
              </a:ext>
            </a:extLst>
          </p:cNvPr>
          <p:cNvSpPr/>
          <p:nvPr/>
        </p:nvSpPr>
        <p:spPr>
          <a:xfrm>
            <a:off x="32133600" y="5857200"/>
            <a:ext cx="9643126" cy="10505579"/>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 name="Content Placeholder 38">
            <a:extLst>
              <a:ext uri="{FF2B5EF4-FFF2-40B4-BE49-F238E27FC236}">
                <a16:creationId xmlns:a16="http://schemas.microsoft.com/office/drawing/2014/main" id="{E3800366-A01C-4055-B3B8-37E3F51B2C3D}"/>
              </a:ext>
            </a:extLst>
          </p:cNvPr>
          <p:cNvSpPr>
            <a:spLocks noGrp="1"/>
          </p:cNvSpPr>
          <p:nvPr>
            <p:ph sz="quarter" idx="21" hasCustomPrompt="1"/>
          </p:nvPr>
        </p:nvSpPr>
        <p:spPr>
          <a:xfrm>
            <a:off x="32131986" y="5858717"/>
            <a:ext cx="9646252" cy="10503646"/>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3" name="Rectangle 12">
            <a:extLst>
              <a:ext uri="{FF2B5EF4-FFF2-40B4-BE49-F238E27FC236}">
                <a16:creationId xmlns:a16="http://schemas.microsoft.com/office/drawing/2014/main" id="{8DBB5D15-5B0D-4AD2-A799-ADC5BDBD177B}"/>
              </a:ext>
              <a:ext uri="{C183D7F6-B498-43B3-948B-1728B52AA6E4}">
                <adec:decorative xmlns:adec="http://schemas.microsoft.com/office/drawing/2017/decorative" val="1"/>
              </a:ext>
            </a:extLst>
          </p:cNvPr>
          <p:cNvSpPr/>
          <p:nvPr/>
        </p:nvSpPr>
        <p:spPr>
          <a:xfrm>
            <a:off x="32147841" y="17095791"/>
            <a:ext cx="4458885" cy="4883015"/>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 name="Content Placeholder 39">
            <a:extLst>
              <a:ext uri="{FF2B5EF4-FFF2-40B4-BE49-F238E27FC236}">
                <a16:creationId xmlns:a16="http://schemas.microsoft.com/office/drawing/2014/main" id="{E8B00910-BAB4-498C-B8BA-9E5D259C2CDD}"/>
              </a:ext>
            </a:extLst>
          </p:cNvPr>
          <p:cNvSpPr>
            <a:spLocks noGrp="1"/>
          </p:cNvSpPr>
          <p:nvPr>
            <p:ph sz="quarter" idx="22" hasCustomPrompt="1"/>
          </p:nvPr>
        </p:nvSpPr>
        <p:spPr>
          <a:xfrm>
            <a:off x="32147841" y="17095987"/>
            <a:ext cx="4460069" cy="488295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32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6" name="Rectangle 15">
            <a:extLst>
              <a:ext uri="{FF2B5EF4-FFF2-40B4-BE49-F238E27FC236}">
                <a16:creationId xmlns:a16="http://schemas.microsoft.com/office/drawing/2014/main" id="{BBD276F9-89C3-4113-840D-B73A8EC65C36}"/>
              </a:ext>
              <a:ext uri="{C183D7F6-B498-43B3-948B-1728B52AA6E4}">
                <adec:decorative xmlns:adec="http://schemas.microsoft.com/office/drawing/2017/decorative" val="1"/>
              </a:ext>
            </a:extLst>
          </p:cNvPr>
          <p:cNvSpPr/>
          <p:nvPr/>
        </p:nvSpPr>
        <p:spPr>
          <a:xfrm>
            <a:off x="37341983" y="17095792"/>
            <a:ext cx="4436255" cy="488314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 name="Content Placeholder 40">
            <a:extLst>
              <a:ext uri="{FF2B5EF4-FFF2-40B4-BE49-F238E27FC236}">
                <a16:creationId xmlns:a16="http://schemas.microsoft.com/office/drawing/2014/main" id="{13F1650C-45E1-44EE-9057-F0205C66164C}"/>
              </a:ext>
            </a:extLst>
          </p:cNvPr>
          <p:cNvSpPr>
            <a:spLocks noGrp="1"/>
          </p:cNvSpPr>
          <p:nvPr>
            <p:ph sz="quarter" idx="23" hasCustomPrompt="1"/>
          </p:nvPr>
        </p:nvSpPr>
        <p:spPr>
          <a:xfrm>
            <a:off x="37340799" y="17095987"/>
            <a:ext cx="4435927" cy="488308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32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4" name="Rectangle 13">
            <a:extLst>
              <a:ext uri="{FF2B5EF4-FFF2-40B4-BE49-F238E27FC236}">
                <a16:creationId xmlns:a16="http://schemas.microsoft.com/office/drawing/2014/main" id="{36E3DF8E-C4AE-42AE-9D54-DAF4F3D3BE66}"/>
              </a:ext>
              <a:ext uri="{C183D7F6-B498-43B3-948B-1728B52AA6E4}">
                <adec:decorative xmlns:adec="http://schemas.microsoft.com/office/drawing/2017/decorative" val="1"/>
              </a:ext>
            </a:extLst>
          </p:cNvPr>
          <p:cNvSpPr/>
          <p:nvPr/>
        </p:nvSpPr>
        <p:spPr>
          <a:xfrm>
            <a:off x="32147841" y="22713183"/>
            <a:ext cx="4458885" cy="48816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 name="Content Placeholder 41">
            <a:extLst>
              <a:ext uri="{FF2B5EF4-FFF2-40B4-BE49-F238E27FC236}">
                <a16:creationId xmlns:a16="http://schemas.microsoft.com/office/drawing/2014/main" id="{C8755E73-48C4-4B30-AEC3-CF06E9993461}"/>
              </a:ext>
            </a:extLst>
          </p:cNvPr>
          <p:cNvSpPr>
            <a:spLocks noGrp="1"/>
          </p:cNvSpPr>
          <p:nvPr>
            <p:ph sz="quarter" idx="24" hasCustomPrompt="1"/>
          </p:nvPr>
        </p:nvSpPr>
        <p:spPr>
          <a:xfrm>
            <a:off x="32147841" y="22713183"/>
            <a:ext cx="4460069" cy="488160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32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5" name="Rectangle 14">
            <a:extLst>
              <a:ext uri="{FF2B5EF4-FFF2-40B4-BE49-F238E27FC236}">
                <a16:creationId xmlns:a16="http://schemas.microsoft.com/office/drawing/2014/main" id="{E6861DA8-30DB-48AE-B570-F97069B994CF}"/>
              </a:ext>
              <a:ext uri="{C183D7F6-B498-43B3-948B-1728B52AA6E4}">
                <adec:decorative xmlns:adec="http://schemas.microsoft.com/office/drawing/2017/decorative" val="1"/>
              </a:ext>
            </a:extLst>
          </p:cNvPr>
          <p:cNvSpPr/>
          <p:nvPr/>
        </p:nvSpPr>
        <p:spPr>
          <a:xfrm>
            <a:off x="37341983" y="22713183"/>
            <a:ext cx="4434743" cy="48816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3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 name="Content Placeholder 42">
            <a:extLst>
              <a:ext uri="{FF2B5EF4-FFF2-40B4-BE49-F238E27FC236}">
                <a16:creationId xmlns:a16="http://schemas.microsoft.com/office/drawing/2014/main" id="{63D3E744-6C56-4C5F-88D6-4844FC847B5A}"/>
              </a:ext>
            </a:extLst>
          </p:cNvPr>
          <p:cNvSpPr>
            <a:spLocks noGrp="1"/>
          </p:cNvSpPr>
          <p:nvPr>
            <p:ph sz="quarter" idx="25" hasCustomPrompt="1"/>
          </p:nvPr>
        </p:nvSpPr>
        <p:spPr>
          <a:xfrm>
            <a:off x="37340800" y="22713183"/>
            <a:ext cx="4435926" cy="488160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32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0"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8"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30531600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4" pos="19785">
          <p15:clr>
            <a:srgbClr val="FBAE40"/>
          </p15:clr>
        </p15:guide>
        <p15:guide id="15" pos="12074">
          <p15:clr>
            <a:srgbClr val="FBAE40"/>
          </p15:clr>
        </p15:guide>
        <p15:guide id="21" pos="11621">
          <p15:clr>
            <a:srgbClr val="FBAE40"/>
          </p15:clr>
        </p15:guide>
        <p15:guide id="23" pos="202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Colour Palette">
    <p:spTree>
      <p:nvGrpSpPr>
        <p:cNvPr id="1" name=""/>
        <p:cNvGrpSpPr/>
        <p:nvPr/>
      </p:nvGrpSpPr>
      <p:grpSpPr>
        <a:xfrm>
          <a:off x="0" y="0"/>
          <a:ext cx="0" cy="0"/>
          <a:chOff x="0" y="0"/>
          <a:chExt cx="0" cy="0"/>
        </a:xfrm>
      </p:grpSpPr>
      <p:sp>
        <p:nvSpPr>
          <p:cNvPr id="10" name="Rectangle 9"/>
          <p:cNvSpPr/>
          <p:nvPr/>
        </p:nvSpPr>
        <p:spPr>
          <a:xfrm>
            <a:off x="1058785" y="1358839"/>
            <a:ext cx="27440169" cy="1569532"/>
          </a:xfrm>
          <a:prstGeom prst="rect">
            <a:avLst/>
          </a:prstGeom>
        </p:spPr>
        <p:txBody>
          <a:bodyPr wrap="square">
            <a:spAutoFit/>
          </a:bodyPr>
          <a:lstStyle/>
          <a:p>
            <a:pPr algn="l"/>
            <a:r>
              <a:rPr kumimoji="0" lang="en-US" sz="9599" b="1" i="0" u="none" strike="noStrike" kern="1200" cap="none" spc="0" normalizeH="0" baseline="0" noProof="0" dirty="0">
                <a:ln>
                  <a:noFill/>
                </a:ln>
                <a:solidFill>
                  <a:schemeClr val="bg1"/>
                </a:solidFill>
                <a:effectLst/>
                <a:uLnTx/>
                <a:uFillTx/>
                <a:latin typeface="Arial"/>
                <a:ea typeface="+mj-ea"/>
                <a:cs typeface="+mj-cs"/>
              </a:rPr>
              <a:t>UCL </a:t>
            </a:r>
            <a:r>
              <a:rPr kumimoji="0" lang="en-US" sz="9599" b="1" i="0" u="none" strike="noStrike" kern="1200" cap="none" spc="0" normalizeH="0" baseline="0" noProof="0" dirty="0" err="1">
                <a:ln>
                  <a:noFill/>
                </a:ln>
                <a:solidFill>
                  <a:schemeClr val="bg1"/>
                </a:solidFill>
                <a:effectLst/>
                <a:uLnTx/>
                <a:uFillTx/>
                <a:latin typeface="Arial"/>
                <a:ea typeface="+mj-ea"/>
                <a:cs typeface="+mj-cs"/>
              </a:rPr>
              <a:t>Colour</a:t>
            </a:r>
            <a:r>
              <a:rPr kumimoji="0" lang="en-US" sz="9599" b="1" i="0" u="none" strike="noStrike" kern="1200" cap="none" spc="0" normalizeH="0" baseline="0" noProof="0" dirty="0">
                <a:ln>
                  <a:noFill/>
                </a:ln>
                <a:solidFill>
                  <a:schemeClr val="bg1"/>
                </a:solidFill>
                <a:effectLst/>
                <a:uLnTx/>
                <a:uFillTx/>
                <a:latin typeface="Arial"/>
                <a:ea typeface="+mj-ea"/>
                <a:cs typeface="+mj-cs"/>
              </a:rPr>
              <a:t> palette – </a:t>
            </a:r>
            <a:r>
              <a:rPr kumimoji="0" lang="en-US" sz="9599" b="1" i="0" u="none" strike="noStrike" kern="1200" cap="none" spc="0" normalizeH="0" baseline="0" noProof="0" dirty="0" err="1">
                <a:ln>
                  <a:noFill/>
                </a:ln>
                <a:solidFill>
                  <a:schemeClr val="bg1"/>
                </a:solidFill>
                <a:effectLst/>
                <a:uLnTx/>
                <a:uFillTx/>
                <a:latin typeface="Arial"/>
                <a:ea typeface="+mj-ea"/>
                <a:cs typeface="+mj-cs"/>
              </a:rPr>
              <a:t>colour</a:t>
            </a:r>
            <a:r>
              <a:rPr kumimoji="0" lang="en-US" sz="9599" b="1" i="0" u="none" strike="noStrike" kern="1200" cap="none" spc="0" normalizeH="0" baseline="0" noProof="0" dirty="0">
                <a:ln>
                  <a:noFill/>
                </a:ln>
                <a:solidFill>
                  <a:schemeClr val="bg1"/>
                </a:solidFill>
                <a:effectLst/>
                <a:uLnTx/>
                <a:uFillTx/>
                <a:latin typeface="Arial"/>
                <a:ea typeface="+mj-ea"/>
                <a:cs typeface="+mj-cs"/>
              </a:rPr>
              <a:t> values and tints</a:t>
            </a:r>
            <a:endParaRPr lang="en-GB" sz="1800" dirty="0">
              <a:solidFill>
                <a:schemeClr val="bg1"/>
              </a:solidFill>
            </a:endParaRPr>
          </a:p>
        </p:txBody>
      </p:sp>
      <p:pic>
        <p:nvPicPr>
          <p:cNvPr id="9" name="Picture 8">
            <a:extLst>
              <a:ext uri="{FF2B5EF4-FFF2-40B4-BE49-F238E27FC236}">
                <a16:creationId xmlns:a16="http://schemas.microsoft.com/office/drawing/2014/main" id="{B5A4719A-7364-4638-97F8-F07B261A2223}"/>
              </a:ext>
            </a:extLst>
          </p:cNvPr>
          <p:cNvPicPr>
            <a:picLocks noChangeAspect="1"/>
          </p:cNvPicPr>
          <p:nvPr/>
        </p:nvPicPr>
        <p:blipFill rotWithShape="1">
          <a:blip r:embed="rId2"/>
          <a:srcRect t="17760" r="935" b="20698"/>
          <a:stretch/>
        </p:blipFill>
        <p:spPr>
          <a:xfrm>
            <a:off x="611736" y="7632406"/>
            <a:ext cx="41491084" cy="18235634"/>
          </a:xfrm>
          <a:prstGeom prst="rect">
            <a:avLst/>
          </a:prstGeom>
        </p:spPr>
      </p:pic>
    </p:spTree>
    <p:extLst>
      <p:ext uri="{BB962C8B-B14F-4D97-AF65-F5344CB8AC3E}">
        <p14:creationId xmlns:p14="http://schemas.microsoft.com/office/powerpoint/2010/main" val="2846096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6" pos="667">
          <p15:clr>
            <a:srgbClr val="FBAE40"/>
          </p15:clr>
        </p15:guide>
        <p15:guide id="7" pos="26294">
          <p15:clr>
            <a:srgbClr val="FBAE40"/>
          </p15:clr>
        </p15:guide>
        <p15:guide id="8" orient="horz" pos="17361">
          <p15:clr>
            <a:srgbClr val="FBAE40"/>
          </p15:clr>
        </p15:guide>
        <p15:guide id="9" orient="horz" pos="368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0 Landscape Poster -  3 column guide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1281628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8899">
          <p15:clr>
            <a:srgbClr val="FBAE40"/>
          </p15:clr>
        </p15:guide>
        <p15:guide id="2" pos="9353">
          <p15:clr>
            <a:srgbClr val="FBAE40"/>
          </p15:clr>
        </p15:guide>
        <p15:guide id="3" pos="17608">
          <p15:clr>
            <a:srgbClr val="FBAE40"/>
          </p15:clr>
        </p15:guide>
        <p15:guide id="4" pos="180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0 Landscape Poster - 3 columns v2">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0" name="Rectangle 19">
            <a:extLst>
              <a:ext uri="{C183D7F6-B498-43B3-948B-1728B52AA6E4}">
                <adec:decorative xmlns:adec="http://schemas.microsoft.com/office/drawing/2017/decorative" val="1"/>
              </a:ext>
            </a:extLst>
          </p:cNvPr>
          <p:cNvSpPr/>
          <p:nvPr/>
        </p:nvSpPr>
        <p:spPr>
          <a:xfrm>
            <a:off x="1022351" y="5857198"/>
            <a:ext cx="13104812" cy="7696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Content Placeholder 2">
            <a:extLst>
              <a:ext uri="{C183D7F6-B498-43B3-948B-1728B52AA6E4}">
                <adec:decorative xmlns:adec="http://schemas.microsoft.com/office/drawing/2017/decorative" val="0"/>
              </a:ext>
            </a:extLst>
          </p:cNvPr>
          <p:cNvSpPr>
            <a:spLocks noGrp="1"/>
          </p:cNvSpPr>
          <p:nvPr>
            <p:ph sz="quarter" idx="18" hasCustomPrompt="1"/>
          </p:nvPr>
        </p:nvSpPr>
        <p:spPr>
          <a:xfrm>
            <a:off x="1022351" y="5857198"/>
            <a:ext cx="13104812" cy="770697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4" name="Rectangle 3">
            <a:extLst>
              <a:ext uri="{C183D7F6-B498-43B3-948B-1728B52AA6E4}">
                <adec:decorative xmlns:adec="http://schemas.microsoft.com/office/drawing/2017/decorative" val="1"/>
              </a:ext>
            </a:extLst>
          </p:cNvPr>
          <p:cNvSpPr/>
          <p:nvPr/>
        </p:nvSpPr>
        <p:spPr>
          <a:xfrm>
            <a:off x="1022400" y="14290306"/>
            <a:ext cx="13104000" cy="1330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Content Placeholder 4"/>
          <p:cNvSpPr>
            <a:spLocks noGrp="1"/>
          </p:cNvSpPr>
          <p:nvPr>
            <p:ph sz="quarter" idx="22" hasCustomPrompt="1"/>
          </p:nvPr>
        </p:nvSpPr>
        <p:spPr>
          <a:xfrm>
            <a:off x="1022400" y="14290306"/>
            <a:ext cx="13104000" cy="13305376"/>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8" name="Rectangle 17">
            <a:extLst>
              <a:ext uri="{C183D7F6-B498-43B3-948B-1728B52AA6E4}">
                <adec:decorative xmlns:adec="http://schemas.microsoft.com/office/drawing/2017/decorative" val="1"/>
              </a:ext>
            </a:extLst>
          </p:cNvPr>
          <p:cNvSpPr/>
          <p:nvPr/>
        </p:nvSpPr>
        <p:spPr>
          <a:xfrm>
            <a:off x="14858565" y="5857198"/>
            <a:ext cx="13094134" cy="133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Content Placeholder 2"/>
          <p:cNvSpPr>
            <a:spLocks noGrp="1"/>
          </p:cNvSpPr>
          <p:nvPr>
            <p:ph sz="quarter" idx="16" hasCustomPrompt="1"/>
          </p:nvPr>
        </p:nvSpPr>
        <p:spPr>
          <a:xfrm>
            <a:off x="14857200" y="5857198"/>
            <a:ext cx="13095499" cy="1333800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1604660" indent="0" algn="l" defTabSz="3209320" rtl="0" eaLnBrk="1" latinLnBrk="0" hangingPunct="1">
              <a:lnSpc>
                <a:spcPct val="90000"/>
              </a:lnSpc>
              <a:buFont typeface="Arial" panose="020B0604020202020204" pitchFamily="34" charset="0"/>
              <a:buNone/>
              <a:defRPr lang="en-US" sz="4000" b="1" kern="1200" dirty="0" smtClean="0">
                <a:solidFill>
                  <a:schemeClr val="tx1"/>
                </a:solidFill>
                <a:latin typeface="+mj-lt"/>
                <a:ea typeface="+mn-ea"/>
                <a:cs typeface="+mn-cs"/>
              </a:defRPr>
            </a:lvl2pPr>
            <a:lvl3pPr marL="3209320" indent="0" algn="l" defTabSz="3209320" rtl="0" eaLnBrk="1" latinLnBrk="0" hangingPunct="1">
              <a:lnSpc>
                <a:spcPct val="90000"/>
              </a:lnSpc>
              <a:buFont typeface="Arial" panose="020B0604020202020204" pitchFamily="34" charset="0"/>
              <a:buNone/>
              <a:defRPr lang="en-US" sz="2400" b="0" kern="1200" dirty="0" smtClean="0">
                <a:solidFill>
                  <a:schemeClr val="tx1"/>
                </a:solidFill>
                <a:latin typeface="+mj-lt"/>
                <a:ea typeface="+mn-ea"/>
                <a:cs typeface="+mn-cs"/>
              </a:defRPr>
            </a:lvl3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4" name="Rectangle 23">
            <a:extLst>
              <a:ext uri="{C183D7F6-B498-43B3-948B-1728B52AA6E4}">
                <adec:decorative xmlns:adec="http://schemas.microsoft.com/office/drawing/2017/decorative" val="1"/>
              </a:ext>
            </a:extLst>
          </p:cNvPr>
          <p:cNvSpPr/>
          <p:nvPr/>
        </p:nvSpPr>
        <p:spPr>
          <a:xfrm>
            <a:off x="14858237" y="19889788"/>
            <a:ext cx="13094463" cy="770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2"/>
          <p:cNvSpPr>
            <a:spLocks noGrp="1"/>
          </p:cNvSpPr>
          <p:nvPr>
            <p:ph sz="quarter" idx="20" hasCustomPrompt="1"/>
          </p:nvPr>
        </p:nvSpPr>
        <p:spPr>
          <a:xfrm>
            <a:off x="14858236" y="19889788"/>
            <a:ext cx="13094463" cy="7705894"/>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9" name="Rectangle 18">
            <a:extLst>
              <a:ext uri="{C183D7F6-B498-43B3-948B-1728B52AA6E4}">
                <adec:decorative xmlns:adec="http://schemas.microsoft.com/office/drawing/2017/decorative" val="1"/>
              </a:ext>
            </a:extLst>
          </p:cNvPr>
          <p:cNvSpPr/>
          <p:nvPr/>
        </p:nvSpPr>
        <p:spPr>
          <a:xfrm>
            <a:off x="28674000" y="5857198"/>
            <a:ext cx="13104000" cy="7706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Content Placeholder 2"/>
          <p:cNvSpPr>
            <a:spLocks noGrp="1"/>
          </p:cNvSpPr>
          <p:nvPr>
            <p:ph sz="quarter" idx="17" hasCustomPrompt="1"/>
          </p:nvPr>
        </p:nvSpPr>
        <p:spPr>
          <a:xfrm>
            <a:off x="28674000" y="5857198"/>
            <a:ext cx="13104000" cy="7706969"/>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2" name="Rectangle 21">
            <a:extLst>
              <a:ext uri="{C183D7F6-B498-43B3-948B-1728B52AA6E4}">
                <adec:decorative xmlns:adec="http://schemas.microsoft.com/office/drawing/2017/decorative" val="1"/>
              </a:ext>
            </a:extLst>
          </p:cNvPr>
          <p:cNvSpPr/>
          <p:nvPr/>
        </p:nvSpPr>
        <p:spPr>
          <a:xfrm>
            <a:off x="28674000" y="14290306"/>
            <a:ext cx="13104000" cy="768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ontent Placeholder 2"/>
          <p:cNvSpPr>
            <a:spLocks noGrp="1"/>
          </p:cNvSpPr>
          <p:nvPr>
            <p:ph sz="quarter" idx="19" hasCustomPrompt="1"/>
          </p:nvPr>
        </p:nvSpPr>
        <p:spPr>
          <a:xfrm>
            <a:off x="28674000" y="14290306"/>
            <a:ext cx="13104000" cy="768863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8" name="Rectangle 27">
            <a:extLst>
              <a:ext uri="{C183D7F6-B498-43B3-948B-1728B52AA6E4}">
                <adec:decorative xmlns:adec="http://schemas.microsoft.com/office/drawing/2017/decorative" val="1"/>
              </a:ext>
            </a:extLst>
          </p:cNvPr>
          <p:cNvSpPr/>
          <p:nvPr/>
        </p:nvSpPr>
        <p:spPr>
          <a:xfrm>
            <a:off x="28674000" y="22698000"/>
            <a:ext cx="13104000" cy="48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Content Placeholder 2"/>
          <p:cNvSpPr>
            <a:spLocks noGrp="1"/>
          </p:cNvSpPr>
          <p:nvPr>
            <p:ph sz="quarter" idx="21" hasCustomPrompt="1"/>
          </p:nvPr>
        </p:nvSpPr>
        <p:spPr>
          <a:xfrm>
            <a:off x="28674000" y="22698075"/>
            <a:ext cx="13104000" cy="489760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2396510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84">
          <p15:clr>
            <a:srgbClr val="FBAE40"/>
          </p15:clr>
        </p15:guide>
        <p15:guide id="2" pos="8899">
          <p15:clr>
            <a:srgbClr val="FBAE40"/>
          </p15:clr>
        </p15:guide>
        <p15:guide id="3" pos="9353">
          <p15:clr>
            <a:srgbClr val="FBAE40"/>
          </p15:clr>
        </p15:guide>
        <p15:guide id="4" pos="17608">
          <p15:clr>
            <a:srgbClr val="FBAE40"/>
          </p15:clr>
        </p15:guide>
        <p15:guide id="5" pos="180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0 Landscape Poster -  4 column guides">
    <p:spTree>
      <p:nvGrpSpPr>
        <p:cNvPr id="1" name=""/>
        <p:cNvGrpSpPr/>
        <p:nvPr/>
      </p:nvGrpSpPr>
      <p:grpSpPr>
        <a:xfrm>
          <a:off x="0" y="0"/>
          <a:ext cx="0" cy="0"/>
          <a:chOff x="0" y="0"/>
          <a:chExt cx="0" cy="0"/>
        </a:xfrm>
      </p:grpSpPr>
      <p:sp>
        <p:nvSpPr>
          <p:cNvPr id="10" name="Title 1" descr="Poster title"/>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descr="Authors"/>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descr="Department or institution"/>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descr="Exclusion area"/>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15" name="Text Placeholder 19" descr="Contact details"/>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descr="Collaborator logos"/>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15968392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9" orient="horz" pos="3684">
          <p15:clr>
            <a:srgbClr val="FBAE40"/>
          </p15:clr>
        </p15:guide>
        <p15:guide id="40" pos="13254">
          <p15:clr>
            <a:srgbClr val="FBAE40"/>
          </p15:clr>
        </p15:guide>
        <p15:guide id="41" pos="13707">
          <p15:clr>
            <a:srgbClr val="FBAE40"/>
          </p15:clr>
        </p15:guide>
        <p15:guide id="42" pos="6722">
          <p15:clr>
            <a:srgbClr val="FBAE40"/>
          </p15:clr>
        </p15:guide>
        <p15:guide id="43" pos="7176">
          <p15:clr>
            <a:srgbClr val="FBAE40"/>
          </p15:clr>
        </p15:guide>
        <p15:guide id="44" pos="20239">
          <p15:clr>
            <a:srgbClr val="FBAE40"/>
          </p15:clr>
        </p15:guide>
        <p15:guide id="45" pos="197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0 Landscape Poster -  4 columns v1">
    <p:spTree>
      <p:nvGrpSpPr>
        <p:cNvPr id="1" name=""/>
        <p:cNvGrpSpPr/>
        <p:nvPr/>
      </p:nvGrpSpPr>
      <p:grpSpPr>
        <a:xfrm>
          <a:off x="0" y="0"/>
          <a:ext cx="0" cy="0"/>
          <a:chOff x="0" y="0"/>
          <a:chExt cx="0" cy="0"/>
        </a:xfrm>
      </p:grpSpPr>
      <p:sp>
        <p:nvSpPr>
          <p:cNvPr id="10" name="Title 1" descr="Poster title"/>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GB" dirty="0"/>
              <a:t> </a:t>
            </a:r>
            <a:r>
              <a:rPr lang="en-US" dirty="0"/>
              <a:t>–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 name="Rectangle 1">
            <a:extLst>
              <a:ext uri="{C183D7F6-B498-43B3-948B-1728B52AA6E4}">
                <adec:decorative xmlns:adec="http://schemas.microsoft.com/office/drawing/2017/decorative" val="1"/>
              </a:ext>
            </a:extLst>
          </p:cNvPr>
          <p:cNvSpPr/>
          <p:nvPr/>
        </p:nvSpPr>
        <p:spPr>
          <a:xfrm>
            <a:off x="1022400" y="5856016"/>
            <a:ext cx="9647284" cy="2173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Content Placeholder 3"/>
          <p:cNvSpPr>
            <a:spLocks noGrp="1"/>
          </p:cNvSpPr>
          <p:nvPr>
            <p:ph sz="quarter" idx="15" hasCustomPrompt="1"/>
          </p:nvPr>
        </p:nvSpPr>
        <p:spPr>
          <a:xfrm>
            <a:off x="1022400" y="5856016"/>
            <a:ext cx="9647284" cy="2173218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b="0" i="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2" name="Rectangle 11">
            <a:extLst>
              <a:ext uri="{C183D7F6-B498-43B3-948B-1728B52AA6E4}">
                <adec:decorative xmlns:adec="http://schemas.microsoft.com/office/drawing/2017/decorative" val="1"/>
              </a:ext>
            </a:extLst>
          </p:cNvPr>
          <p:cNvSpPr/>
          <p:nvPr/>
        </p:nvSpPr>
        <p:spPr>
          <a:xfrm>
            <a:off x="11417536" y="5856016"/>
            <a:ext cx="9623189" cy="2173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Content Placeholder 3"/>
          <p:cNvSpPr>
            <a:spLocks noGrp="1"/>
          </p:cNvSpPr>
          <p:nvPr>
            <p:ph sz="quarter" idx="16" hasCustomPrompt="1"/>
          </p:nvPr>
        </p:nvSpPr>
        <p:spPr>
          <a:xfrm>
            <a:off x="11417535" y="5856016"/>
            <a:ext cx="9623189" cy="2173218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8" name="Rectangle 17">
            <a:extLst>
              <a:ext uri="{C183D7F6-B498-43B3-948B-1728B52AA6E4}">
                <adec:decorative xmlns:adec="http://schemas.microsoft.com/office/drawing/2017/decorative" val="1"/>
              </a:ext>
            </a:extLst>
          </p:cNvPr>
          <p:cNvSpPr/>
          <p:nvPr/>
        </p:nvSpPr>
        <p:spPr>
          <a:xfrm>
            <a:off x="21743509" y="5856016"/>
            <a:ext cx="9647284" cy="2173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Content Placeholder 3"/>
          <p:cNvSpPr>
            <a:spLocks noGrp="1"/>
          </p:cNvSpPr>
          <p:nvPr>
            <p:ph sz="quarter" idx="17" hasCustomPrompt="1"/>
          </p:nvPr>
        </p:nvSpPr>
        <p:spPr>
          <a:xfrm>
            <a:off x="21743509" y="5856016"/>
            <a:ext cx="9647284" cy="2173218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0" name="Rectangle 19">
            <a:extLst>
              <a:ext uri="{C183D7F6-B498-43B3-948B-1728B52AA6E4}">
                <adec:decorative xmlns:adec="http://schemas.microsoft.com/office/drawing/2017/decorative" val="1"/>
              </a:ext>
            </a:extLst>
          </p:cNvPr>
          <p:cNvSpPr/>
          <p:nvPr/>
        </p:nvSpPr>
        <p:spPr>
          <a:xfrm>
            <a:off x="32127972" y="5856016"/>
            <a:ext cx="9647284" cy="2173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Content Placeholder 3"/>
          <p:cNvSpPr>
            <a:spLocks noGrp="1"/>
          </p:cNvSpPr>
          <p:nvPr>
            <p:ph sz="quarter" idx="18" hasCustomPrompt="1"/>
          </p:nvPr>
        </p:nvSpPr>
        <p:spPr>
          <a:xfrm>
            <a:off x="32126400" y="5856016"/>
            <a:ext cx="9647284" cy="2173218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8011288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9">
          <p15:clr>
            <a:srgbClr val="FBAE40"/>
          </p15:clr>
        </p15:guide>
        <p15:guide id="40" orient="horz" pos="3684">
          <p15:clr>
            <a:srgbClr val="FBAE40"/>
          </p15:clr>
        </p15:guide>
        <p15:guide id="41" pos="13254">
          <p15:clr>
            <a:srgbClr val="FBAE40"/>
          </p15:clr>
        </p15:guide>
        <p15:guide id="42" pos="13707">
          <p15:clr>
            <a:srgbClr val="FBAE40"/>
          </p15:clr>
        </p15:guide>
        <p15:guide id="45" pos="19785">
          <p15:clr>
            <a:srgbClr val="FBAE40"/>
          </p15:clr>
        </p15:guide>
        <p15:guide id="46" pos="20239">
          <p15:clr>
            <a:srgbClr val="FBAE40"/>
          </p15:clr>
        </p15:guide>
        <p15:guide id="47" pos="7176">
          <p15:clr>
            <a:srgbClr val="FBAE40"/>
          </p15:clr>
        </p15:guide>
        <p15:guide id="48" pos="67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0 Landscape Poster - 3 columns, 7 boxes">
    <p:spTree>
      <p:nvGrpSpPr>
        <p:cNvPr id="1" name=""/>
        <p:cNvGrpSpPr/>
        <p:nvPr/>
      </p:nvGrpSpPr>
      <p:grpSpPr>
        <a:xfrm>
          <a:off x="0" y="0"/>
          <a:ext cx="0" cy="0"/>
          <a:chOff x="0" y="0"/>
          <a:chExt cx="0" cy="0"/>
        </a:xfrm>
      </p:grpSpPr>
      <p:sp>
        <p:nvSpPr>
          <p:cNvPr id="10" name="Title 1" descr="Poster title"/>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2" name="Rectangle 21">
            <a:extLst>
              <a:ext uri="{C183D7F6-B498-43B3-948B-1728B52AA6E4}">
                <adec:decorative xmlns:adec="http://schemas.microsoft.com/office/drawing/2017/decorative" val="1"/>
              </a:ext>
            </a:extLst>
          </p:cNvPr>
          <p:cNvSpPr/>
          <p:nvPr/>
        </p:nvSpPr>
        <p:spPr>
          <a:xfrm>
            <a:off x="1022400" y="5857199"/>
            <a:ext cx="9647284" cy="769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ontent Placeholder 3"/>
          <p:cNvSpPr>
            <a:spLocks noGrp="1"/>
          </p:cNvSpPr>
          <p:nvPr>
            <p:ph sz="quarter" idx="18" hasCustomPrompt="1"/>
          </p:nvPr>
        </p:nvSpPr>
        <p:spPr>
          <a:xfrm>
            <a:off x="1022400" y="5857199"/>
            <a:ext cx="9647284" cy="7696875"/>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1" name="Rectangle 30">
            <a:extLst>
              <a:ext uri="{C183D7F6-B498-43B3-948B-1728B52AA6E4}">
                <adec:decorative xmlns:adec="http://schemas.microsoft.com/office/drawing/2017/decorative" val="1"/>
              </a:ext>
            </a:extLst>
          </p:cNvPr>
          <p:cNvSpPr/>
          <p:nvPr/>
        </p:nvSpPr>
        <p:spPr>
          <a:xfrm>
            <a:off x="1029757" y="14270352"/>
            <a:ext cx="9647284" cy="770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Content Placeholder 3"/>
          <p:cNvSpPr>
            <a:spLocks noGrp="1"/>
          </p:cNvSpPr>
          <p:nvPr>
            <p:ph sz="quarter" idx="20" hasCustomPrompt="1"/>
          </p:nvPr>
        </p:nvSpPr>
        <p:spPr>
          <a:xfrm>
            <a:off x="1029757" y="14270352"/>
            <a:ext cx="9647284" cy="7708586"/>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3" name="Rectangle 32">
            <a:extLst>
              <a:ext uri="{C183D7F6-B498-43B3-948B-1728B52AA6E4}">
                <adec:decorative xmlns:adec="http://schemas.microsoft.com/office/drawing/2017/decorative" val="1"/>
              </a:ext>
            </a:extLst>
          </p:cNvPr>
          <p:cNvSpPr/>
          <p:nvPr/>
        </p:nvSpPr>
        <p:spPr>
          <a:xfrm>
            <a:off x="1022400" y="22698075"/>
            <a:ext cx="9647284" cy="4897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Content Placeholder 3"/>
          <p:cNvSpPr>
            <a:spLocks noGrp="1"/>
          </p:cNvSpPr>
          <p:nvPr>
            <p:ph sz="quarter" idx="21" hasCustomPrompt="1"/>
          </p:nvPr>
        </p:nvSpPr>
        <p:spPr>
          <a:xfrm>
            <a:off x="1022400" y="22698075"/>
            <a:ext cx="9647284" cy="489743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8" name="Rectangle 7">
            <a:extLst>
              <a:ext uri="{C183D7F6-B498-43B3-948B-1728B52AA6E4}">
                <adec:decorative xmlns:adec="http://schemas.microsoft.com/office/drawing/2017/decorative" val="1"/>
              </a:ext>
            </a:extLst>
          </p:cNvPr>
          <p:cNvSpPr/>
          <p:nvPr/>
        </p:nvSpPr>
        <p:spPr>
          <a:xfrm>
            <a:off x="11403021" y="5857200"/>
            <a:ext cx="20005667" cy="21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Content Placeholder 3"/>
          <p:cNvSpPr>
            <a:spLocks noGrp="1"/>
          </p:cNvSpPr>
          <p:nvPr>
            <p:ph sz="quarter" idx="16" hasCustomPrompt="1"/>
          </p:nvPr>
        </p:nvSpPr>
        <p:spPr>
          <a:xfrm>
            <a:off x="11403021" y="5857200"/>
            <a:ext cx="20005667" cy="21738313"/>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a:defRPr sz="5399" b="1">
                <a:latin typeface="+mj-lt"/>
              </a:defRPr>
            </a:lvl2pPr>
            <a:lvl3pPr>
              <a:defRPr sz="4800" b="1">
                <a:latin typeface="+mj-lt"/>
              </a:defRPr>
            </a:lvl3pPr>
            <a:lvl4pPr>
              <a:defRPr sz="2400"/>
            </a:lvl4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5" name="Rectangle 34">
            <a:extLst>
              <a:ext uri="{C183D7F6-B498-43B3-948B-1728B52AA6E4}">
                <adec:decorative xmlns:adec="http://schemas.microsoft.com/office/drawing/2017/decorative" val="1"/>
              </a:ext>
            </a:extLst>
          </p:cNvPr>
          <p:cNvSpPr/>
          <p:nvPr/>
        </p:nvSpPr>
        <p:spPr>
          <a:xfrm>
            <a:off x="32131435" y="5857200"/>
            <a:ext cx="9647284" cy="488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Content Placeholder 3"/>
          <p:cNvSpPr>
            <a:spLocks noGrp="1"/>
          </p:cNvSpPr>
          <p:nvPr>
            <p:ph sz="quarter" idx="22" hasCustomPrompt="1"/>
          </p:nvPr>
        </p:nvSpPr>
        <p:spPr>
          <a:xfrm>
            <a:off x="32131435" y="5857200"/>
            <a:ext cx="9647284" cy="488548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7" name="Rectangle 36">
            <a:extLst>
              <a:ext uri="{C183D7F6-B498-43B3-948B-1728B52AA6E4}">
                <adec:decorative xmlns:adec="http://schemas.microsoft.com/office/drawing/2017/decorative" val="1"/>
              </a:ext>
            </a:extLst>
          </p:cNvPr>
          <p:cNvSpPr/>
          <p:nvPr/>
        </p:nvSpPr>
        <p:spPr>
          <a:xfrm>
            <a:off x="32130000" y="11456066"/>
            <a:ext cx="9647284" cy="7714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Content Placeholder 3"/>
          <p:cNvSpPr>
            <a:spLocks noGrp="1"/>
          </p:cNvSpPr>
          <p:nvPr>
            <p:ph sz="quarter" idx="23" hasCustomPrompt="1"/>
          </p:nvPr>
        </p:nvSpPr>
        <p:spPr>
          <a:xfrm>
            <a:off x="32130000" y="11456066"/>
            <a:ext cx="9647284" cy="7714584"/>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9" name="Rectangle 38">
            <a:extLst>
              <a:ext uri="{C183D7F6-B498-43B3-948B-1728B52AA6E4}">
                <adec:decorative xmlns:adec="http://schemas.microsoft.com/office/drawing/2017/decorative" val="1"/>
              </a:ext>
            </a:extLst>
          </p:cNvPr>
          <p:cNvSpPr/>
          <p:nvPr/>
        </p:nvSpPr>
        <p:spPr>
          <a:xfrm>
            <a:off x="32130000" y="19920313"/>
            <a:ext cx="9647284" cy="76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Content Placeholder 3"/>
          <p:cNvSpPr>
            <a:spLocks noGrp="1"/>
          </p:cNvSpPr>
          <p:nvPr>
            <p:ph sz="quarter" idx="24" hasCustomPrompt="1"/>
          </p:nvPr>
        </p:nvSpPr>
        <p:spPr>
          <a:xfrm>
            <a:off x="32130000" y="19919601"/>
            <a:ext cx="9647284" cy="767591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33573721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9" orient="horz" pos="3684">
          <p15:clr>
            <a:srgbClr val="FBAE40"/>
          </p15:clr>
        </p15:guide>
        <p15:guide id="40" pos="7176">
          <p15:clr>
            <a:srgbClr val="FBAE40"/>
          </p15:clr>
        </p15:guide>
        <p15:guide id="41" pos="19785">
          <p15:clr>
            <a:srgbClr val="FBAE40"/>
          </p15:clr>
        </p15:guide>
        <p15:guide id="42" pos="6722">
          <p15:clr>
            <a:srgbClr val="FBAE40"/>
          </p15:clr>
        </p15:guide>
        <p15:guide id="43" pos="202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0 Landscape Poster -  4 columns v2">
    <p:spTree>
      <p:nvGrpSpPr>
        <p:cNvPr id="1" name=""/>
        <p:cNvGrpSpPr/>
        <p:nvPr/>
      </p:nvGrpSpPr>
      <p:grpSpPr>
        <a:xfrm>
          <a:off x="0" y="0"/>
          <a:ext cx="0" cy="0"/>
          <a:chOff x="0" y="0"/>
          <a:chExt cx="0" cy="0"/>
        </a:xfrm>
      </p:grpSpPr>
      <p:sp>
        <p:nvSpPr>
          <p:cNvPr id="10" name="Title 1" descr="Poster title"/>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2" name="Rectangle 21">
            <a:extLst>
              <a:ext uri="{C183D7F6-B498-43B3-948B-1728B52AA6E4}">
                <adec:decorative xmlns:adec="http://schemas.microsoft.com/office/drawing/2017/decorative" val="1"/>
              </a:ext>
            </a:extLst>
          </p:cNvPr>
          <p:cNvSpPr/>
          <p:nvPr/>
        </p:nvSpPr>
        <p:spPr>
          <a:xfrm>
            <a:off x="1022400" y="5857199"/>
            <a:ext cx="9647284" cy="769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ontent Placeholder 3"/>
          <p:cNvSpPr>
            <a:spLocks noGrp="1"/>
          </p:cNvSpPr>
          <p:nvPr>
            <p:ph sz="quarter" idx="18" hasCustomPrompt="1"/>
          </p:nvPr>
        </p:nvSpPr>
        <p:spPr>
          <a:xfrm>
            <a:off x="1022400" y="5857199"/>
            <a:ext cx="9647284" cy="7696875"/>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1" name="Rectangle 30">
            <a:extLst>
              <a:ext uri="{C183D7F6-B498-43B3-948B-1728B52AA6E4}">
                <adec:decorative xmlns:adec="http://schemas.microsoft.com/office/drawing/2017/decorative" val="1"/>
              </a:ext>
            </a:extLst>
          </p:cNvPr>
          <p:cNvSpPr/>
          <p:nvPr/>
        </p:nvSpPr>
        <p:spPr>
          <a:xfrm>
            <a:off x="1022400" y="14270352"/>
            <a:ext cx="9647284" cy="770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Content Placeholder 3"/>
          <p:cNvSpPr>
            <a:spLocks noGrp="1"/>
          </p:cNvSpPr>
          <p:nvPr>
            <p:ph sz="quarter" idx="20" hasCustomPrompt="1"/>
          </p:nvPr>
        </p:nvSpPr>
        <p:spPr>
          <a:xfrm>
            <a:off x="1022400" y="14270352"/>
            <a:ext cx="9647284" cy="7708586"/>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3" name="Rectangle 32">
            <a:extLst>
              <a:ext uri="{C183D7F6-B498-43B3-948B-1728B52AA6E4}">
                <adec:decorative xmlns:adec="http://schemas.microsoft.com/office/drawing/2017/decorative" val="1"/>
              </a:ext>
            </a:extLst>
          </p:cNvPr>
          <p:cNvSpPr/>
          <p:nvPr/>
        </p:nvSpPr>
        <p:spPr>
          <a:xfrm>
            <a:off x="1022400" y="22687007"/>
            <a:ext cx="9647284" cy="4906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Content Placeholder 3"/>
          <p:cNvSpPr>
            <a:spLocks noGrp="1"/>
          </p:cNvSpPr>
          <p:nvPr>
            <p:ph sz="quarter" idx="21" hasCustomPrompt="1"/>
          </p:nvPr>
        </p:nvSpPr>
        <p:spPr>
          <a:xfrm>
            <a:off x="1022400" y="22687007"/>
            <a:ext cx="9647284" cy="490699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8" name="Rectangle 7">
            <a:extLst>
              <a:ext uri="{C183D7F6-B498-43B3-948B-1728B52AA6E4}">
                <adec:decorative xmlns:adec="http://schemas.microsoft.com/office/drawing/2017/decorative" val="1"/>
              </a:ext>
            </a:extLst>
          </p:cNvPr>
          <p:cNvSpPr/>
          <p:nvPr/>
        </p:nvSpPr>
        <p:spPr>
          <a:xfrm>
            <a:off x="11389828" y="5857200"/>
            <a:ext cx="9647284" cy="217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Content Placeholder 3"/>
          <p:cNvSpPr>
            <a:spLocks noGrp="1"/>
          </p:cNvSpPr>
          <p:nvPr>
            <p:ph sz="quarter" idx="16" hasCustomPrompt="1"/>
          </p:nvPr>
        </p:nvSpPr>
        <p:spPr>
          <a:xfrm>
            <a:off x="11389828" y="5857200"/>
            <a:ext cx="9647284" cy="2173680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b="0">
                <a:latin typeface="+mj-lt"/>
              </a:defRPr>
            </a:lvl1pPr>
            <a:lvl2pPr>
              <a:defRPr sz="5399" b="1">
                <a:latin typeface="+mj-lt"/>
              </a:defRPr>
            </a:lvl2pPr>
            <a:lvl3pPr>
              <a:defRPr sz="4800" b="1">
                <a:latin typeface="+mj-lt"/>
              </a:defRPr>
            </a:lvl3pPr>
            <a:lvl4pPr>
              <a:defRPr sz="2400"/>
            </a:lvl4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2" name="Rectangle 11">
            <a:extLst>
              <a:ext uri="{C183D7F6-B498-43B3-948B-1728B52AA6E4}">
                <adec:decorative xmlns:adec="http://schemas.microsoft.com/office/drawing/2017/decorative" val="1"/>
              </a:ext>
            </a:extLst>
          </p:cNvPr>
          <p:cNvSpPr/>
          <p:nvPr/>
        </p:nvSpPr>
        <p:spPr>
          <a:xfrm>
            <a:off x="21764130" y="5857199"/>
            <a:ext cx="9647284" cy="217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Content Placeholder 3"/>
          <p:cNvSpPr>
            <a:spLocks noGrp="1"/>
          </p:cNvSpPr>
          <p:nvPr>
            <p:ph sz="quarter" idx="17" hasCustomPrompt="1"/>
          </p:nvPr>
        </p:nvSpPr>
        <p:spPr>
          <a:xfrm>
            <a:off x="21764130" y="5857200"/>
            <a:ext cx="9647284" cy="2173680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5" name="Rectangle 34">
            <a:extLst>
              <a:ext uri="{C183D7F6-B498-43B3-948B-1728B52AA6E4}">
                <adec:decorative xmlns:adec="http://schemas.microsoft.com/office/drawing/2017/decorative" val="1"/>
              </a:ext>
            </a:extLst>
          </p:cNvPr>
          <p:cNvSpPr/>
          <p:nvPr/>
        </p:nvSpPr>
        <p:spPr>
          <a:xfrm>
            <a:off x="32139088" y="5857200"/>
            <a:ext cx="9639150" cy="488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Content Placeholder 3"/>
          <p:cNvSpPr>
            <a:spLocks noGrp="1"/>
          </p:cNvSpPr>
          <p:nvPr>
            <p:ph sz="quarter" idx="22" hasCustomPrompt="1"/>
          </p:nvPr>
        </p:nvSpPr>
        <p:spPr>
          <a:xfrm>
            <a:off x="32139088" y="5857200"/>
            <a:ext cx="9639150" cy="488548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7" name="Rectangle 36">
            <a:extLst>
              <a:ext uri="{C183D7F6-B498-43B3-948B-1728B52AA6E4}">
                <adec:decorative xmlns:adec="http://schemas.microsoft.com/office/drawing/2017/decorative" val="1"/>
              </a:ext>
            </a:extLst>
          </p:cNvPr>
          <p:cNvSpPr/>
          <p:nvPr/>
        </p:nvSpPr>
        <p:spPr>
          <a:xfrm>
            <a:off x="32139088" y="11456066"/>
            <a:ext cx="9639150" cy="7714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Content Placeholder 3"/>
          <p:cNvSpPr>
            <a:spLocks noGrp="1"/>
          </p:cNvSpPr>
          <p:nvPr>
            <p:ph sz="quarter" idx="23" hasCustomPrompt="1"/>
          </p:nvPr>
        </p:nvSpPr>
        <p:spPr>
          <a:xfrm>
            <a:off x="32139088" y="11456066"/>
            <a:ext cx="9639150" cy="7714584"/>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a:defRPr lang="en-US" sz="4000" b="0" kern="1200" dirty="0" smtClean="0">
                <a:solidFill>
                  <a:schemeClr val="tx1"/>
                </a:solidFill>
                <a:latin typeface="+mj-lt"/>
                <a:ea typeface="+mn-ea"/>
                <a:cs typeface="+mn-cs"/>
              </a:defRPr>
            </a:lvl2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9" name="Rectangle 38">
            <a:extLst>
              <a:ext uri="{C183D7F6-B498-43B3-948B-1728B52AA6E4}">
                <adec:decorative xmlns:adec="http://schemas.microsoft.com/office/drawing/2017/decorative" val="1"/>
              </a:ext>
            </a:extLst>
          </p:cNvPr>
          <p:cNvSpPr/>
          <p:nvPr/>
        </p:nvSpPr>
        <p:spPr>
          <a:xfrm>
            <a:off x="32139088" y="19879186"/>
            <a:ext cx="9639150" cy="771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Content Placeholder 3"/>
          <p:cNvSpPr>
            <a:spLocks noGrp="1"/>
          </p:cNvSpPr>
          <p:nvPr>
            <p:ph sz="quarter" idx="24" hasCustomPrompt="1"/>
          </p:nvPr>
        </p:nvSpPr>
        <p:spPr>
          <a:xfrm>
            <a:off x="32139088" y="19879186"/>
            <a:ext cx="9639150" cy="7717705"/>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a:defRPr lang="en-US" sz="4000" b="0" kern="1200" dirty="0" smtClean="0">
                <a:solidFill>
                  <a:schemeClr val="tx1"/>
                </a:solidFill>
                <a:latin typeface="+mj-lt"/>
                <a:ea typeface="+mn-ea"/>
                <a:cs typeface="+mn-cs"/>
              </a:defRPr>
            </a:lvl2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2636683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0" orient="horz" pos="3684">
          <p15:clr>
            <a:srgbClr val="FBAE40"/>
          </p15:clr>
        </p15:guide>
        <p15:guide id="41" pos="13254">
          <p15:clr>
            <a:srgbClr val="FBAE40"/>
          </p15:clr>
        </p15:guide>
        <p15:guide id="42" pos="19785">
          <p15:clr>
            <a:srgbClr val="FBAE40"/>
          </p15:clr>
        </p15:guide>
        <p15:guide id="43" pos="20239">
          <p15:clr>
            <a:srgbClr val="FBAE40"/>
          </p15:clr>
        </p15:guide>
        <p15:guide id="44" pos="1370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0 Landscape Poster - 3 columns, 11 boxes v1">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800" b="1" baseline="0">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2" name="Rectangle 21">
            <a:extLst>
              <a:ext uri="{C183D7F6-B498-43B3-948B-1728B52AA6E4}">
                <adec:decorative xmlns:adec="http://schemas.microsoft.com/office/drawing/2017/decorative" val="1"/>
              </a:ext>
            </a:extLst>
          </p:cNvPr>
          <p:cNvSpPr/>
          <p:nvPr/>
        </p:nvSpPr>
        <p:spPr>
          <a:xfrm>
            <a:off x="1022400" y="5857200"/>
            <a:ext cx="9647284" cy="770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ontent Placeholder 3"/>
          <p:cNvSpPr>
            <a:spLocks noGrp="1"/>
          </p:cNvSpPr>
          <p:nvPr>
            <p:ph sz="quarter" idx="18" hasCustomPrompt="1"/>
          </p:nvPr>
        </p:nvSpPr>
        <p:spPr>
          <a:xfrm>
            <a:off x="1022400" y="5857200"/>
            <a:ext cx="9647284" cy="770627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1" name="Rectangle 30">
            <a:extLst>
              <a:ext uri="{C183D7F6-B498-43B3-948B-1728B52AA6E4}">
                <adec:decorative xmlns:adec="http://schemas.microsoft.com/office/drawing/2017/decorative" val="1"/>
              </a:ext>
            </a:extLst>
          </p:cNvPr>
          <p:cNvSpPr/>
          <p:nvPr/>
        </p:nvSpPr>
        <p:spPr>
          <a:xfrm>
            <a:off x="1022400" y="14270352"/>
            <a:ext cx="9647284" cy="770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Content Placeholder 3"/>
          <p:cNvSpPr>
            <a:spLocks noGrp="1"/>
          </p:cNvSpPr>
          <p:nvPr>
            <p:ph sz="quarter" idx="20" hasCustomPrompt="1"/>
          </p:nvPr>
        </p:nvSpPr>
        <p:spPr>
          <a:xfrm>
            <a:off x="1022400" y="14270352"/>
            <a:ext cx="9647284" cy="7708586"/>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3" name="Rectangle 32">
            <a:extLst>
              <a:ext uri="{C183D7F6-B498-43B3-948B-1728B52AA6E4}">
                <adec:decorative xmlns:adec="http://schemas.microsoft.com/office/drawing/2017/decorative" val="1"/>
              </a:ext>
            </a:extLst>
          </p:cNvPr>
          <p:cNvSpPr/>
          <p:nvPr/>
        </p:nvSpPr>
        <p:spPr>
          <a:xfrm>
            <a:off x="1022400" y="22695215"/>
            <a:ext cx="9647284" cy="490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Content Placeholder 3"/>
          <p:cNvSpPr>
            <a:spLocks noGrp="1"/>
          </p:cNvSpPr>
          <p:nvPr>
            <p:ph sz="quarter" idx="21" hasCustomPrompt="1"/>
          </p:nvPr>
        </p:nvSpPr>
        <p:spPr>
          <a:xfrm>
            <a:off x="1022400" y="22695215"/>
            <a:ext cx="9647284" cy="4900298"/>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2" name="Rectangle 11">
            <a:extLst>
              <a:ext uri="{C183D7F6-B498-43B3-948B-1728B52AA6E4}">
                <adec:decorative xmlns:adec="http://schemas.microsoft.com/office/drawing/2017/decorative" val="1"/>
              </a:ext>
            </a:extLst>
          </p:cNvPr>
          <p:cNvSpPr/>
          <p:nvPr/>
        </p:nvSpPr>
        <p:spPr>
          <a:xfrm>
            <a:off x="11392485" y="5857200"/>
            <a:ext cx="6169504" cy="1049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Content Placeholder 3"/>
          <p:cNvSpPr>
            <a:spLocks noGrp="1"/>
          </p:cNvSpPr>
          <p:nvPr>
            <p:ph sz="quarter" idx="17" hasCustomPrompt="1"/>
          </p:nvPr>
        </p:nvSpPr>
        <p:spPr>
          <a:xfrm>
            <a:off x="11392485" y="5857200"/>
            <a:ext cx="6169504" cy="1049283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5pPr marL="6418641" indent="0">
              <a:buNone/>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6" name="Rectangle 25">
            <a:extLst>
              <a:ext uri="{C183D7F6-B498-43B3-948B-1728B52AA6E4}">
                <adec:decorative xmlns:adec="http://schemas.microsoft.com/office/drawing/2017/decorative" val="1"/>
              </a:ext>
            </a:extLst>
          </p:cNvPr>
          <p:cNvSpPr/>
          <p:nvPr/>
        </p:nvSpPr>
        <p:spPr>
          <a:xfrm>
            <a:off x="18313200" y="5857200"/>
            <a:ext cx="6170400" cy="1049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Content Placeholder 3"/>
          <p:cNvSpPr>
            <a:spLocks noGrp="1"/>
          </p:cNvSpPr>
          <p:nvPr>
            <p:ph sz="quarter" idx="26" hasCustomPrompt="1"/>
          </p:nvPr>
        </p:nvSpPr>
        <p:spPr>
          <a:xfrm>
            <a:off x="18313200" y="5857200"/>
            <a:ext cx="6170400" cy="1049283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5pPr marL="6418641" indent="0">
              <a:buNone/>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8" name="Rectangle 27">
            <a:extLst>
              <a:ext uri="{C183D7F6-B498-43B3-948B-1728B52AA6E4}">
                <adec:decorative xmlns:adec="http://schemas.microsoft.com/office/drawing/2017/decorative" val="1"/>
              </a:ext>
            </a:extLst>
          </p:cNvPr>
          <p:cNvSpPr/>
          <p:nvPr/>
        </p:nvSpPr>
        <p:spPr>
          <a:xfrm>
            <a:off x="25238859" y="5857200"/>
            <a:ext cx="6170400" cy="1049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Content Placeholder 3"/>
          <p:cNvSpPr>
            <a:spLocks noGrp="1"/>
          </p:cNvSpPr>
          <p:nvPr>
            <p:ph sz="quarter" idx="27" hasCustomPrompt="1"/>
          </p:nvPr>
        </p:nvSpPr>
        <p:spPr>
          <a:xfrm>
            <a:off x="25238859" y="5857200"/>
            <a:ext cx="6170400" cy="1049283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8" name="Rectangle 7">
            <a:extLst>
              <a:ext uri="{C183D7F6-B498-43B3-948B-1728B52AA6E4}">
                <adec:decorative xmlns:adec="http://schemas.microsoft.com/office/drawing/2017/decorative" val="1"/>
              </a:ext>
            </a:extLst>
          </p:cNvPr>
          <p:cNvSpPr/>
          <p:nvPr/>
        </p:nvSpPr>
        <p:spPr>
          <a:xfrm>
            <a:off x="11392484" y="17081499"/>
            <a:ext cx="9647284" cy="10514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Content Placeholder 3"/>
          <p:cNvSpPr>
            <a:spLocks noGrp="1"/>
          </p:cNvSpPr>
          <p:nvPr>
            <p:ph sz="quarter" idx="16" hasCustomPrompt="1"/>
          </p:nvPr>
        </p:nvSpPr>
        <p:spPr>
          <a:xfrm>
            <a:off x="11392484" y="17081499"/>
            <a:ext cx="9647284" cy="10514013"/>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b="0">
                <a:latin typeface="+mj-lt"/>
              </a:defRPr>
            </a:lvl1pPr>
            <a:lvl2pPr>
              <a:defRPr sz="5399" b="1">
                <a:latin typeface="+mj-lt"/>
              </a:defRPr>
            </a:lvl2pPr>
            <a:lvl3pPr>
              <a:defRPr sz="4800" b="1">
                <a:latin typeface="+mj-lt"/>
              </a:defRPr>
            </a:lvl3pPr>
            <a:lvl4pPr>
              <a:defRPr sz="2400"/>
            </a:lvl4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4" name="Rectangle 23">
            <a:extLst>
              <a:ext uri="{C183D7F6-B498-43B3-948B-1728B52AA6E4}">
                <adec:decorative xmlns:adec="http://schemas.microsoft.com/office/drawing/2017/decorative" val="1"/>
              </a:ext>
            </a:extLst>
          </p:cNvPr>
          <p:cNvSpPr/>
          <p:nvPr/>
        </p:nvSpPr>
        <p:spPr>
          <a:xfrm>
            <a:off x="21764940" y="17081499"/>
            <a:ext cx="9647284" cy="10514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p:cNvSpPr>
            <a:spLocks noGrp="1"/>
          </p:cNvSpPr>
          <p:nvPr>
            <p:ph sz="quarter" idx="25" hasCustomPrompt="1"/>
          </p:nvPr>
        </p:nvSpPr>
        <p:spPr>
          <a:xfrm>
            <a:off x="21764940" y="17081499"/>
            <a:ext cx="9647284" cy="10514013"/>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4000" b="0">
                <a:latin typeface="+mj-lt"/>
              </a:defRPr>
            </a:lvl1pPr>
            <a:lvl2pPr>
              <a:defRPr sz="5399" b="1">
                <a:latin typeface="+mj-lt"/>
              </a:defRPr>
            </a:lvl2pPr>
            <a:lvl3pPr>
              <a:defRPr sz="4800" b="1">
                <a:latin typeface="+mj-lt"/>
              </a:defRPr>
            </a:lvl3pPr>
            <a:lvl4pPr>
              <a:defRPr sz="2400"/>
            </a:lvl4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5" name="Rectangle 34">
            <a:extLst>
              <a:ext uri="{C183D7F6-B498-43B3-948B-1728B52AA6E4}">
                <adec:decorative xmlns:adec="http://schemas.microsoft.com/office/drawing/2017/decorative" val="1"/>
              </a:ext>
            </a:extLst>
          </p:cNvPr>
          <p:cNvSpPr/>
          <p:nvPr/>
        </p:nvSpPr>
        <p:spPr>
          <a:xfrm>
            <a:off x="32134764" y="5857200"/>
            <a:ext cx="9647284" cy="488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Content Placeholder 3"/>
          <p:cNvSpPr>
            <a:spLocks noGrp="1"/>
          </p:cNvSpPr>
          <p:nvPr>
            <p:ph sz="quarter" idx="22" hasCustomPrompt="1"/>
          </p:nvPr>
        </p:nvSpPr>
        <p:spPr>
          <a:xfrm>
            <a:off x="32134764" y="5857200"/>
            <a:ext cx="9647284" cy="488548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7" name="Rectangle 36">
            <a:extLst>
              <a:ext uri="{C183D7F6-B498-43B3-948B-1728B52AA6E4}">
                <adec:decorative xmlns:adec="http://schemas.microsoft.com/office/drawing/2017/decorative" val="1"/>
              </a:ext>
            </a:extLst>
          </p:cNvPr>
          <p:cNvSpPr/>
          <p:nvPr/>
        </p:nvSpPr>
        <p:spPr>
          <a:xfrm>
            <a:off x="32134764" y="11478368"/>
            <a:ext cx="9647284" cy="769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Content Placeholder 3"/>
          <p:cNvSpPr>
            <a:spLocks noGrp="1"/>
          </p:cNvSpPr>
          <p:nvPr>
            <p:ph sz="quarter" idx="23" hasCustomPrompt="1"/>
          </p:nvPr>
        </p:nvSpPr>
        <p:spPr>
          <a:xfrm>
            <a:off x="32134764" y="11478368"/>
            <a:ext cx="9647284" cy="769228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9" name="Rectangle 38">
            <a:extLst>
              <a:ext uri="{C183D7F6-B498-43B3-948B-1728B52AA6E4}">
                <adec:decorative xmlns:adec="http://schemas.microsoft.com/office/drawing/2017/decorative" val="1"/>
              </a:ext>
            </a:extLst>
          </p:cNvPr>
          <p:cNvSpPr/>
          <p:nvPr/>
        </p:nvSpPr>
        <p:spPr>
          <a:xfrm>
            <a:off x="32134764" y="19879943"/>
            <a:ext cx="9647284" cy="771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Content Placeholder 3"/>
          <p:cNvSpPr>
            <a:spLocks noGrp="1"/>
          </p:cNvSpPr>
          <p:nvPr>
            <p:ph sz="quarter" idx="24" hasCustomPrompt="1"/>
          </p:nvPr>
        </p:nvSpPr>
        <p:spPr>
          <a:xfrm>
            <a:off x="32134764" y="19879943"/>
            <a:ext cx="9647284" cy="7715569"/>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30195176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9" pos="6722">
          <p15:clr>
            <a:srgbClr val="FBAE40"/>
          </p15:clr>
        </p15:guide>
        <p15:guide id="41" pos="7176">
          <p15:clr>
            <a:srgbClr val="FBAE40"/>
          </p15:clr>
        </p15:guide>
        <p15:guide id="45" pos="19785">
          <p15:clr>
            <a:srgbClr val="FBAE40"/>
          </p15:clr>
        </p15:guide>
        <p15:guide id="46" pos="202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0 Landscape Poster -  3 columns, 13 boxe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058785" y="919091"/>
            <a:ext cx="40717941" cy="1089401"/>
          </a:xfrm>
          <a:prstGeom prst="rect">
            <a:avLst/>
          </a:prstGeom>
        </p:spPr>
        <p:txBody>
          <a:bodyPr wrap="square" lIns="0">
            <a:spAutoFit/>
          </a:bodyPr>
          <a:lstStyle>
            <a:lvl1pPr>
              <a:defRPr sz="7199" b="1">
                <a:solidFill>
                  <a:schemeClr val="bg1"/>
                </a:solidFill>
              </a:defRPr>
            </a:lvl1pPr>
          </a:lstStyle>
          <a:p>
            <a:r>
              <a:rPr lang="en-US" dirty="0"/>
              <a:t>Click to add title – Arial bold 72pt</a:t>
            </a:r>
            <a:endParaRPr lang="en-GB" dirty="0"/>
          </a:p>
        </p:txBody>
      </p:sp>
      <p:sp>
        <p:nvSpPr>
          <p:cNvPr id="11" name="Text Placeholder 5"/>
          <p:cNvSpPr>
            <a:spLocks noGrp="1"/>
          </p:cNvSpPr>
          <p:nvPr>
            <p:ph type="body" sz="quarter" idx="10" hasCustomPrompt="1"/>
          </p:nvPr>
        </p:nvSpPr>
        <p:spPr>
          <a:xfrm>
            <a:off x="1058786" y="2716524"/>
            <a:ext cx="35504166" cy="757130"/>
          </a:xfrm>
          <a:prstGeom prst="rect">
            <a:avLst/>
          </a:prstGeom>
        </p:spPr>
        <p:txBody>
          <a:bodyPr wrap="square" lIns="0">
            <a:spAutoFit/>
          </a:bodyPr>
          <a:lstStyle>
            <a:lvl1pPr marL="0" indent="0">
              <a:buNone/>
              <a:defRPr sz="4800" b="1" baseline="0">
                <a:solidFill>
                  <a:schemeClr val="bg1"/>
                </a:solidFill>
                <a:latin typeface="+mj-lt"/>
              </a:defRPr>
            </a:lvl1pPr>
          </a:lstStyle>
          <a:p>
            <a:pPr lvl="0"/>
            <a:r>
              <a:rPr lang="en-US" dirty="0"/>
              <a:t>Click to add authors – Arial bold 48pt</a:t>
            </a:r>
          </a:p>
        </p:txBody>
      </p:sp>
      <p:sp>
        <p:nvSpPr>
          <p:cNvPr id="13" name="Text Placeholder 7"/>
          <p:cNvSpPr>
            <a:spLocks noGrp="1"/>
          </p:cNvSpPr>
          <p:nvPr>
            <p:ph type="body" sz="quarter" idx="11" hasCustomPrompt="1"/>
          </p:nvPr>
        </p:nvSpPr>
        <p:spPr>
          <a:xfrm>
            <a:off x="1058785" y="4074786"/>
            <a:ext cx="35504166" cy="480131"/>
          </a:xfrm>
          <a:prstGeom prst="rect">
            <a:avLst/>
          </a:prstGeom>
        </p:spPr>
        <p:txBody>
          <a:bodyPr wrap="square" lIns="0">
            <a:spAutoFit/>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sz="2800" b="1">
                <a:solidFill>
                  <a:schemeClr val="bg1"/>
                </a:solidFill>
                <a:latin typeface="+mj-lt"/>
              </a:defRPr>
            </a:lvl1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to add </a:t>
            </a:r>
            <a:r>
              <a:rPr lang="en-US" dirty="0" err="1"/>
              <a:t>affilliations</a:t>
            </a:r>
            <a:r>
              <a:rPr lang="en-US" dirty="0"/>
              <a:t> – Arial bold 28pt</a:t>
            </a:r>
            <a:endParaRPr lang="en-GB" dirty="0"/>
          </a:p>
        </p:txBody>
      </p:sp>
      <p:sp>
        <p:nvSpPr>
          <p:cNvPr id="14" name="Text Placeholder 3"/>
          <p:cNvSpPr>
            <a:spLocks noGrp="1"/>
          </p:cNvSpPr>
          <p:nvPr>
            <p:ph type="body" sz="quarter" idx="14" hasCustomPrompt="1"/>
          </p:nvPr>
        </p:nvSpPr>
        <p:spPr>
          <a:xfrm>
            <a:off x="36605035" y="2745635"/>
            <a:ext cx="6191541" cy="2444871"/>
          </a:xfrm>
          <a:prstGeom prst="rect">
            <a:avLst/>
          </a:prstGeom>
          <a:noFill/>
          <a:ln w="41275">
            <a:noFill/>
            <a:prstDash val="sysDash"/>
          </a:ln>
        </p:spPr>
        <p:txBody>
          <a:bodyPr>
            <a:noAutofit/>
          </a:bodyPr>
          <a:lstStyle>
            <a:lvl1pPr marL="0" indent="0">
              <a:buNone/>
              <a:defRPr sz="3816" baseline="0">
                <a:solidFill>
                  <a:schemeClr val="bg1"/>
                </a:solidFill>
              </a:defRPr>
            </a:lvl1pPr>
            <a:lvl2pPr>
              <a:defRPr sz="4294"/>
            </a:lvl2pPr>
            <a:lvl3pPr>
              <a:defRPr sz="3816"/>
            </a:lvl3pPr>
            <a:lvl4pPr>
              <a:defRPr sz="3180"/>
            </a:lvl4pPr>
            <a:lvl5pPr>
              <a:defRPr sz="3180"/>
            </a:lvl5pPr>
          </a:lstStyle>
          <a:p>
            <a:pPr lvl="0"/>
            <a:r>
              <a:rPr lang="en-GB" dirty="0"/>
              <a:t>Keep this area clear</a:t>
            </a:r>
          </a:p>
        </p:txBody>
      </p:sp>
      <p:sp>
        <p:nvSpPr>
          <p:cNvPr id="20" name="Rectangle 19">
            <a:extLst>
              <a:ext uri="{C183D7F6-B498-43B3-948B-1728B52AA6E4}">
                <adec:decorative xmlns:adec="http://schemas.microsoft.com/office/drawing/2017/decorative" val="1"/>
              </a:ext>
            </a:extLst>
          </p:cNvPr>
          <p:cNvSpPr/>
          <p:nvPr/>
        </p:nvSpPr>
        <p:spPr>
          <a:xfrm>
            <a:off x="1022400" y="5857200"/>
            <a:ext cx="13104763" cy="1047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Content Placeholder 2"/>
          <p:cNvSpPr>
            <a:spLocks noGrp="1"/>
          </p:cNvSpPr>
          <p:nvPr>
            <p:ph sz="quarter" idx="18" hasCustomPrompt="1"/>
          </p:nvPr>
        </p:nvSpPr>
        <p:spPr>
          <a:xfrm>
            <a:off x="1022400" y="5857200"/>
            <a:ext cx="13104763" cy="1047425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4" name="Rectangle 3">
            <a:extLst>
              <a:ext uri="{C183D7F6-B498-43B3-948B-1728B52AA6E4}">
                <adec:decorative xmlns:adec="http://schemas.microsoft.com/office/drawing/2017/decorative" val="1"/>
              </a:ext>
            </a:extLst>
          </p:cNvPr>
          <p:cNvSpPr/>
          <p:nvPr/>
        </p:nvSpPr>
        <p:spPr>
          <a:xfrm>
            <a:off x="1022400" y="17077765"/>
            <a:ext cx="6192788" cy="1049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Content Placeholder 2"/>
          <p:cNvSpPr>
            <a:spLocks noGrp="1"/>
          </p:cNvSpPr>
          <p:nvPr>
            <p:ph sz="quarter" idx="22" hasCustomPrompt="1"/>
          </p:nvPr>
        </p:nvSpPr>
        <p:spPr>
          <a:xfrm>
            <a:off x="1022400" y="17078609"/>
            <a:ext cx="6192788" cy="10498533"/>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7" name="Rectangle 26">
            <a:extLst>
              <a:ext uri="{C183D7F6-B498-43B3-948B-1728B52AA6E4}">
                <adec:decorative xmlns:adec="http://schemas.microsoft.com/office/drawing/2017/decorative" val="1"/>
              </a:ext>
            </a:extLst>
          </p:cNvPr>
          <p:cNvSpPr/>
          <p:nvPr/>
        </p:nvSpPr>
        <p:spPr>
          <a:xfrm>
            <a:off x="7945349" y="17076920"/>
            <a:ext cx="6181814" cy="10500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Content Placeholder 2"/>
          <p:cNvSpPr>
            <a:spLocks noGrp="1"/>
          </p:cNvSpPr>
          <p:nvPr>
            <p:ph sz="quarter" idx="23" hasCustomPrompt="1"/>
          </p:nvPr>
        </p:nvSpPr>
        <p:spPr>
          <a:xfrm>
            <a:off x="7945349" y="17077765"/>
            <a:ext cx="6181814" cy="10499378"/>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18" name="Rectangle 17">
            <a:extLst>
              <a:ext uri="{C183D7F6-B498-43B3-948B-1728B52AA6E4}">
                <adec:decorative xmlns:adec="http://schemas.microsoft.com/office/drawing/2017/decorative" val="1"/>
              </a:ext>
            </a:extLst>
          </p:cNvPr>
          <p:cNvSpPr/>
          <p:nvPr/>
        </p:nvSpPr>
        <p:spPr>
          <a:xfrm>
            <a:off x="14861102" y="5857200"/>
            <a:ext cx="13090778" cy="7694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Content Placeholder 2"/>
          <p:cNvSpPr>
            <a:spLocks noGrp="1"/>
          </p:cNvSpPr>
          <p:nvPr>
            <p:ph sz="quarter" idx="16" hasCustomPrompt="1"/>
          </p:nvPr>
        </p:nvSpPr>
        <p:spPr>
          <a:xfrm>
            <a:off x="14861102" y="5857200"/>
            <a:ext cx="13090778" cy="7700035"/>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1604660" indent="0" algn="l" defTabSz="3209320" rtl="0" eaLnBrk="1" latinLnBrk="0" hangingPunct="1">
              <a:lnSpc>
                <a:spcPct val="90000"/>
              </a:lnSpc>
              <a:buFont typeface="Arial" panose="020B0604020202020204" pitchFamily="34" charset="0"/>
              <a:buNone/>
              <a:defRPr lang="en-US" sz="4000" b="1" kern="1200" dirty="0" smtClean="0">
                <a:solidFill>
                  <a:schemeClr val="tx1"/>
                </a:solidFill>
                <a:latin typeface="+mj-lt"/>
                <a:ea typeface="+mn-ea"/>
                <a:cs typeface="+mn-cs"/>
              </a:defRPr>
            </a:lvl2pPr>
            <a:lvl3pPr marL="3209320" indent="0" algn="l" defTabSz="3209320" rtl="0" eaLnBrk="1" latinLnBrk="0" hangingPunct="1">
              <a:lnSpc>
                <a:spcPct val="90000"/>
              </a:lnSpc>
              <a:buFont typeface="Arial" panose="020B0604020202020204" pitchFamily="34" charset="0"/>
              <a:buNone/>
              <a:defRPr lang="en-US" sz="2400" b="0" kern="1200" dirty="0" smtClean="0">
                <a:solidFill>
                  <a:schemeClr val="tx1"/>
                </a:solidFill>
                <a:latin typeface="+mj-lt"/>
                <a:ea typeface="+mn-ea"/>
                <a:cs typeface="+mn-cs"/>
              </a:defRPr>
            </a:lvl3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43" name="Rectangle 42">
            <a:extLst>
              <a:ext uri="{C183D7F6-B498-43B3-948B-1728B52AA6E4}">
                <adec:decorative xmlns:adec="http://schemas.microsoft.com/office/drawing/2017/decorative" val="1"/>
              </a:ext>
            </a:extLst>
          </p:cNvPr>
          <p:cNvSpPr/>
          <p:nvPr/>
        </p:nvSpPr>
        <p:spPr>
          <a:xfrm>
            <a:off x="14861102" y="14273214"/>
            <a:ext cx="13104000" cy="13304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4" name="Content Placeholder 2"/>
          <p:cNvSpPr>
            <a:spLocks noGrp="1"/>
          </p:cNvSpPr>
          <p:nvPr>
            <p:ph sz="quarter" idx="30" hasCustomPrompt="1"/>
          </p:nvPr>
        </p:nvSpPr>
        <p:spPr>
          <a:xfrm>
            <a:off x="14861102" y="14273213"/>
            <a:ext cx="13104000" cy="13304492"/>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1604660" indent="0" algn="l" defTabSz="3209320" rtl="0" eaLnBrk="1" latinLnBrk="0" hangingPunct="1">
              <a:lnSpc>
                <a:spcPct val="90000"/>
              </a:lnSpc>
              <a:buFont typeface="Arial" panose="020B0604020202020204" pitchFamily="34" charset="0"/>
              <a:buNone/>
              <a:defRPr lang="en-US" sz="4000" b="1" kern="1200" dirty="0" smtClean="0">
                <a:solidFill>
                  <a:schemeClr val="tx1"/>
                </a:solidFill>
                <a:latin typeface="+mj-lt"/>
                <a:ea typeface="+mn-ea"/>
                <a:cs typeface="+mn-cs"/>
              </a:defRPr>
            </a:lvl2pPr>
            <a:lvl3pPr marL="3209320" indent="0" algn="l" defTabSz="3209320" rtl="0" eaLnBrk="1" latinLnBrk="0" hangingPunct="1">
              <a:lnSpc>
                <a:spcPct val="90000"/>
              </a:lnSpc>
              <a:buFont typeface="Arial" panose="020B0604020202020204" pitchFamily="34" charset="0"/>
              <a:buNone/>
              <a:defRPr lang="en-US" sz="2400" b="0" kern="1200" dirty="0" smtClean="0">
                <a:solidFill>
                  <a:schemeClr val="tx1"/>
                </a:solidFill>
                <a:latin typeface="+mj-lt"/>
                <a:ea typeface="+mn-ea"/>
                <a:cs typeface="+mn-cs"/>
              </a:defRPr>
            </a:lvl3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1" name="Rectangle 30">
            <a:extLst>
              <a:ext uri="{C183D7F6-B498-43B3-948B-1728B52AA6E4}">
                <adec:decorative xmlns:adec="http://schemas.microsoft.com/office/drawing/2017/decorative" val="1"/>
              </a:ext>
            </a:extLst>
          </p:cNvPr>
          <p:cNvSpPr/>
          <p:nvPr/>
        </p:nvSpPr>
        <p:spPr>
          <a:xfrm>
            <a:off x="28689442" y="5857200"/>
            <a:ext cx="6176821" cy="7700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Content Placeholder 2"/>
          <p:cNvSpPr>
            <a:spLocks noGrp="1"/>
          </p:cNvSpPr>
          <p:nvPr>
            <p:ph sz="quarter" idx="24" hasCustomPrompt="1"/>
          </p:nvPr>
        </p:nvSpPr>
        <p:spPr>
          <a:xfrm>
            <a:off x="28689442" y="5857200"/>
            <a:ext cx="6176821" cy="7699415"/>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3" name="Rectangle 32">
            <a:extLst>
              <a:ext uri="{C183D7F6-B498-43B3-948B-1728B52AA6E4}">
                <adec:decorative xmlns:adec="http://schemas.microsoft.com/office/drawing/2017/decorative" val="1"/>
              </a:ext>
            </a:extLst>
          </p:cNvPr>
          <p:cNvSpPr/>
          <p:nvPr/>
        </p:nvSpPr>
        <p:spPr>
          <a:xfrm>
            <a:off x="35603825" y="5857200"/>
            <a:ext cx="6177600" cy="7700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Content Placeholder 2"/>
          <p:cNvSpPr>
            <a:spLocks noGrp="1"/>
          </p:cNvSpPr>
          <p:nvPr>
            <p:ph sz="quarter" idx="25" hasCustomPrompt="1"/>
          </p:nvPr>
        </p:nvSpPr>
        <p:spPr>
          <a:xfrm>
            <a:off x="35603825" y="5857200"/>
            <a:ext cx="6177600" cy="7699415"/>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5" name="Rectangle 34">
            <a:extLst>
              <a:ext uri="{C183D7F6-B498-43B3-948B-1728B52AA6E4}">
                <adec:decorative xmlns:adec="http://schemas.microsoft.com/office/drawing/2017/decorative" val="1"/>
              </a:ext>
            </a:extLst>
          </p:cNvPr>
          <p:cNvSpPr/>
          <p:nvPr/>
        </p:nvSpPr>
        <p:spPr>
          <a:xfrm>
            <a:off x="28689442" y="14273190"/>
            <a:ext cx="6176821" cy="489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Content Placeholder 2"/>
          <p:cNvSpPr>
            <a:spLocks noGrp="1"/>
          </p:cNvSpPr>
          <p:nvPr>
            <p:ph sz="quarter" idx="26" hasCustomPrompt="1"/>
          </p:nvPr>
        </p:nvSpPr>
        <p:spPr>
          <a:xfrm>
            <a:off x="28689442" y="14273190"/>
            <a:ext cx="6176821" cy="4895669"/>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37" name="Rectangle 36">
            <a:extLst>
              <a:ext uri="{C183D7F6-B498-43B3-948B-1728B52AA6E4}">
                <adec:decorative xmlns:adec="http://schemas.microsoft.com/office/drawing/2017/decorative" val="1"/>
              </a:ext>
            </a:extLst>
          </p:cNvPr>
          <p:cNvSpPr/>
          <p:nvPr/>
        </p:nvSpPr>
        <p:spPr>
          <a:xfrm>
            <a:off x="35603825" y="14273219"/>
            <a:ext cx="6177600" cy="489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Content Placeholder 2"/>
          <p:cNvSpPr>
            <a:spLocks noGrp="1"/>
          </p:cNvSpPr>
          <p:nvPr>
            <p:ph sz="quarter" idx="27" hasCustomPrompt="1"/>
          </p:nvPr>
        </p:nvSpPr>
        <p:spPr>
          <a:xfrm>
            <a:off x="35603825" y="14273213"/>
            <a:ext cx="6177600" cy="4897037"/>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US" dirty="0"/>
          </a:p>
        </p:txBody>
      </p:sp>
      <p:sp>
        <p:nvSpPr>
          <p:cNvPr id="39" name="Rectangle 38">
            <a:extLst>
              <a:ext uri="{C183D7F6-B498-43B3-948B-1728B52AA6E4}">
                <adec:decorative xmlns:adec="http://schemas.microsoft.com/office/drawing/2017/decorative" val="1"/>
              </a:ext>
            </a:extLst>
          </p:cNvPr>
          <p:cNvSpPr/>
          <p:nvPr/>
        </p:nvSpPr>
        <p:spPr>
          <a:xfrm>
            <a:off x="28689442" y="19905965"/>
            <a:ext cx="6176821" cy="488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Content Placeholder 2"/>
          <p:cNvSpPr>
            <a:spLocks noGrp="1"/>
          </p:cNvSpPr>
          <p:nvPr>
            <p:ph sz="quarter" idx="28" hasCustomPrompt="1"/>
          </p:nvPr>
        </p:nvSpPr>
        <p:spPr>
          <a:xfrm>
            <a:off x="28689442" y="19905964"/>
            <a:ext cx="6176821" cy="488126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41" name="Rectangle 40">
            <a:extLst>
              <a:ext uri="{C183D7F6-B498-43B3-948B-1728B52AA6E4}">
                <adec:decorative xmlns:adec="http://schemas.microsoft.com/office/drawing/2017/decorative" val="1"/>
              </a:ext>
            </a:extLst>
          </p:cNvPr>
          <p:cNvSpPr/>
          <p:nvPr/>
        </p:nvSpPr>
        <p:spPr>
          <a:xfrm>
            <a:off x="35603825" y="19905965"/>
            <a:ext cx="6177600" cy="488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Content Placeholder 2"/>
          <p:cNvSpPr>
            <a:spLocks noGrp="1"/>
          </p:cNvSpPr>
          <p:nvPr>
            <p:ph sz="quarter" idx="29" hasCustomPrompt="1"/>
          </p:nvPr>
        </p:nvSpPr>
        <p:spPr>
          <a:xfrm>
            <a:off x="35603825" y="19905964"/>
            <a:ext cx="6177600" cy="4881261"/>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p:txBody>
      </p:sp>
      <p:sp>
        <p:nvSpPr>
          <p:cNvPr id="28" name="Rectangle 27">
            <a:extLst>
              <a:ext uri="{C183D7F6-B498-43B3-948B-1728B52AA6E4}">
                <adec:decorative xmlns:adec="http://schemas.microsoft.com/office/drawing/2017/decorative" val="1"/>
              </a:ext>
            </a:extLst>
          </p:cNvPr>
          <p:cNvSpPr/>
          <p:nvPr/>
        </p:nvSpPr>
        <p:spPr>
          <a:xfrm>
            <a:off x="28689442" y="25505739"/>
            <a:ext cx="13088796" cy="2071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Content Placeholder 2"/>
          <p:cNvSpPr>
            <a:spLocks noGrp="1"/>
          </p:cNvSpPr>
          <p:nvPr>
            <p:ph sz="quarter" idx="21" hasCustomPrompt="1"/>
          </p:nvPr>
        </p:nvSpPr>
        <p:spPr>
          <a:xfrm>
            <a:off x="28689442" y="25506363"/>
            <a:ext cx="13088796" cy="2070780"/>
          </a:xfrm>
          <a:prstGeom prst="rect">
            <a:avLst/>
          </a:prstGeom>
        </p:spPr>
        <p:txBody>
          <a:bodyPr/>
          <a:lstStyle>
            <a:lvl1pPr marL="0" marR="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lang="en-US" sz="4000" b="0" kern="1200" dirty="0" smtClean="0">
                <a:solidFill>
                  <a:schemeClr val="tx1"/>
                </a:solidFill>
                <a:latin typeface="+mj-lt"/>
                <a:ea typeface="+mn-ea"/>
                <a:cs typeface="+mn-cs"/>
              </a:defRPr>
            </a:lvl1pPr>
            <a:lvl2pPr marL="2406990" indent="-802331" algn="l" defTabSz="3209320" rtl="0" eaLnBrk="1" latinLnBrk="0" hangingPunct="1">
              <a:lnSpc>
                <a:spcPct val="90000"/>
              </a:lnSpc>
              <a:buFont typeface="Arial" panose="020B0604020202020204" pitchFamily="34" charset="0"/>
              <a:buChar char="•"/>
              <a:defRPr lang="en-US" sz="4000" b="1" kern="1200" dirty="0" smtClean="0">
                <a:solidFill>
                  <a:schemeClr val="tx1"/>
                </a:solidFill>
                <a:latin typeface="+mj-lt"/>
                <a:ea typeface="+mn-ea"/>
                <a:cs typeface="+mn-cs"/>
              </a:defRPr>
            </a:lvl2pPr>
            <a:lvl3pPr marL="4011651" indent="-802331" algn="l" defTabSz="3209320" rtl="0" eaLnBrk="1" latinLnBrk="0" hangingPunct="1">
              <a:lnSpc>
                <a:spcPct val="90000"/>
              </a:lnSpc>
              <a:buFont typeface="Arial" panose="020B0604020202020204" pitchFamily="34" charset="0"/>
              <a:buChar char="•"/>
              <a:defRPr lang="en-US" sz="2400" b="0" kern="1200" dirty="0" smtClean="0">
                <a:solidFill>
                  <a:schemeClr val="tx1"/>
                </a:solidFill>
                <a:latin typeface="+mn-lt"/>
                <a:ea typeface="+mn-ea"/>
                <a:cs typeface="+mn-cs"/>
              </a:defRPr>
            </a:lvl3pPr>
            <a:lvl4pPr marL="5616311" indent="-802331" algn="l" defTabSz="3209320" rtl="0" eaLnBrk="1" latinLnBrk="0" hangingPunct="1">
              <a:lnSpc>
                <a:spcPct val="90000"/>
              </a:lnSpc>
              <a:buFont typeface="Arial" panose="020B0604020202020204" pitchFamily="34" charset="0"/>
              <a:buChar char="•"/>
              <a:defRPr lang="en-US" sz="4800" b="1" kern="1200" dirty="0" smtClean="0">
                <a:solidFill>
                  <a:schemeClr val="tx1"/>
                </a:solidFill>
                <a:latin typeface="+mj-lt"/>
                <a:ea typeface="+mn-ea"/>
                <a:cs typeface="+mn-cs"/>
              </a:defRPr>
            </a:lvl4pPr>
            <a:lvl5pPr marL="7220972" indent="-802331" algn="l" defTabSz="3209320" rtl="0" eaLnBrk="1" latinLnBrk="0" hangingPunct="1">
              <a:lnSpc>
                <a:spcPct val="90000"/>
              </a:lnSpc>
              <a:buFont typeface="Arial" panose="020B0604020202020204" pitchFamily="34" charset="0"/>
              <a:buChar char="•"/>
              <a:defRPr lang="en-GB" sz="4800" b="1" kern="1200" dirty="0" smtClean="0">
                <a:solidFill>
                  <a:schemeClr val="tx1"/>
                </a:solidFill>
                <a:latin typeface="+mj-lt"/>
                <a:ea typeface="+mn-ea"/>
                <a:cs typeface="+mn-cs"/>
              </a:defRPr>
            </a:lvl5pPr>
          </a:lstStyle>
          <a:p>
            <a:pPr marL="0" marR="0" lvl="0" indent="0" algn="l" defTabSz="3209320" rtl="0" eaLnBrk="1" fontAlgn="auto" latinLnBrk="0" hangingPunct="1">
              <a:lnSpc>
                <a:spcPct val="90000"/>
              </a:lnSpc>
              <a:spcBef>
                <a:spcPts val="3510"/>
              </a:spcBef>
              <a:spcAft>
                <a:spcPts val="0"/>
              </a:spcAft>
              <a:buClrTx/>
              <a:buSzTx/>
              <a:buFont typeface="Arial" panose="020B0604020202020204" pitchFamily="34" charset="0"/>
              <a:buNone/>
              <a:tabLst/>
              <a:defRPr/>
            </a:pPr>
            <a:r>
              <a:rPr lang="en-US" dirty="0"/>
              <a:t>Click here to add text or choose graphic icon below</a:t>
            </a:r>
          </a:p>
          <a:p>
            <a:pPr lvl="0"/>
            <a:endParaRPr lang="en-US" dirty="0"/>
          </a:p>
        </p:txBody>
      </p:sp>
      <p:sp>
        <p:nvSpPr>
          <p:cNvPr id="15" name="Text Placeholder 19"/>
          <p:cNvSpPr>
            <a:spLocks noGrp="1"/>
          </p:cNvSpPr>
          <p:nvPr>
            <p:ph type="body" sz="quarter" idx="13" hasCustomPrompt="1"/>
          </p:nvPr>
        </p:nvSpPr>
        <p:spPr>
          <a:xfrm>
            <a:off x="1058784" y="28641677"/>
            <a:ext cx="12419679" cy="1238250"/>
          </a:xfrm>
          <a:prstGeom prst="rect">
            <a:avLst/>
          </a:prstGeom>
        </p:spPr>
        <p:txBody>
          <a:bodyPr>
            <a:normAutofit/>
          </a:bodyPr>
          <a:lstStyle>
            <a:lvl1pPr marL="0" indent="0">
              <a:buNone/>
              <a:defRPr sz="2800" baseline="0">
                <a:solidFill>
                  <a:schemeClr val="bg1"/>
                </a:solidFill>
              </a:defRPr>
            </a:lvl1pPr>
          </a:lstStyle>
          <a:p>
            <a:pPr lvl="0"/>
            <a:r>
              <a:rPr lang="en-US" dirty="0"/>
              <a:t>Add contact details here</a:t>
            </a:r>
            <a:endParaRPr lang="en-GB" dirty="0"/>
          </a:p>
        </p:txBody>
      </p:sp>
      <p:sp>
        <p:nvSpPr>
          <p:cNvPr id="17" name="Text Placeholder 17"/>
          <p:cNvSpPr>
            <a:spLocks noGrp="1"/>
          </p:cNvSpPr>
          <p:nvPr>
            <p:ph type="body" sz="quarter" idx="12" hasCustomPrompt="1"/>
          </p:nvPr>
        </p:nvSpPr>
        <p:spPr>
          <a:xfrm>
            <a:off x="29642776" y="28641677"/>
            <a:ext cx="12133950" cy="1238250"/>
          </a:xfrm>
          <a:prstGeom prst="rect">
            <a:avLst/>
          </a:prstGeom>
        </p:spPr>
        <p:txBody>
          <a:bodyPr>
            <a:normAutofit/>
          </a:bodyPr>
          <a:lstStyle>
            <a:lvl1pPr marL="0" indent="0" algn="r">
              <a:buNone/>
              <a:defRPr sz="2800" baseline="0">
                <a:solidFill>
                  <a:schemeClr val="bg1"/>
                </a:solidFill>
              </a:defRPr>
            </a:lvl1pPr>
          </a:lstStyle>
          <a:p>
            <a:pPr lvl="0"/>
            <a:r>
              <a:rPr lang="en-US" dirty="0"/>
              <a:t>Add collaborator logos here</a:t>
            </a:r>
          </a:p>
        </p:txBody>
      </p:sp>
    </p:spTree>
    <p:extLst>
      <p:ext uri="{BB962C8B-B14F-4D97-AF65-F5344CB8AC3E}">
        <p14:creationId xmlns:p14="http://schemas.microsoft.com/office/powerpoint/2010/main" val="357184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8" orient="horz" pos="3689">
          <p15:clr>
            <a:srgbClr val="FBAE40"/>
          </p15:clr>
        </p15:guide>
        <p15:guide id="39" orient="horz" pos="18245">
          <p15:clr>
            <a:srgbClr val="FBAE40"/>
          </p15:clr>
        </p15:guide>
        <p15:guide id="41" pos="18062">
          <p15:clr>
            <a:srgbClr val="FBAE40"/>
          </p15:clr>
        </p15:guide>
        <p15:guide id="42" pos="17608">
          <p15:clr>
            <a:srgbClr val="FBAE40"/>
          </p15:clr>
        </p15:guide>
        <p15:guide id="43" pos="9353">
          <p15:clr>
            <a:srgbClr val="FBAE40"/>
          </p15:clr>
        </p15:guide>
        <p15:guide id="44" pos="88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ucl.ac.uk/cam/brand"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view.tinyurl.com/UCL-GDPR"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ucl.ac.uk/library/ucl-copyright-advic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CED"/>
        </a:solidFill>
        <a:effectLst/>
      </p:bgPr>
    </p:bg>
    <p:spTree>
      <p:nvGrpSpPr>
        <p:cNvPr id="1" name=""/>
        <p:cNvGrpSpPr/>
        <p:nvPr/>
      </p:nvGrpSpPr>
      <p:grpSpPr>
        <a:xfrm>
          <a:off x="0" y="0"/>
          <a:ext cx="0" cy="0"/>
          <a:chOff x="0" y="0"/>
          <a:chExt cx="0" cy="0"/>
        </a:xfrm>
      </p:grpSpPr>
      <p:pic>
        <p:nvPicPr>
          <p:cNvPr id="3" name="UCL Banne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42804000" cy="5154119"/>
          </a:xfrm>
          <a:prstGeom prst="rect">
            <a:avLst/>
          </a:prstGeom>
        </p:spPr>
      </p:pic>
      <p:sp>
        <p:nvSpPr>
          <p:cNvPr id="10" name="Rectangle 9"/>
          <p:cNvSpPr/>
          <p:nvPr/>
        </p:nvSpPr>
        <p:spPr>
          <a:xfrm>
            <a:off x="0" y="28289756"/>
            <a:ext cx="42800589" cy="2037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2" dirty="0"/>
          </a:p>
        </p:txBody>
      </p:sp>
      <p:sp>
        <p:nvSpPr>
          <p:cNvPr id="5" name="Rounded Rectangle 4">
            <a:extLst>
              <a:ext uri="{FF2B5EF4-FFF2-40B4-BE49-F238E27FC236}">
                <a16:creationId xmlns:a16="http://schemas.microsoft.com/office/drawing/2014/main" id="{002E5FBB-FB53-4B43-925B-1900D8F85C2B}"/>
              </a:ext>
              <a:ext uri="{C183D7F6-B498-43B3-948B-1728B52AA6E4}">
                <adec:decorative xmlns:adec="http://schemas.microsoft.com/office/drawing/2017/decorative" val="1"/>
              </a:ext>
            </a:extLst>
          </p:cNvPr>
          <p:cNvSpPr/>
          <p:nvPr/>
        </p:nvSpPr>
        <p:spPr>
          <a:xfrm>
            <a:off x="-10971985" y="1"/>
            <a:ext cx="10509339" cy="30275213"/>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 name="TextBox 10">
            <a:extLst>
              <a:ext uri="{FF2B5EF4-FFF2-40B4-BE49-F238E27FC236}">
                <a16:creationId xmlns:a16="http://schemas.microsoft.com/office/drawing/2014/main" id="{460486A7-30C0-4771-A900-AAFFEAE1146C}"/>
              </a:ext>
            </a:extLst>
          </p:cNvPr>
          <p:cNvSpPr txBox="1"/>
          <p:nvPr/>
        </p:nvSpPr>
        <p:spPr>
          <a:xfrm>
            <a:off x="-7205754" y="889794"/>
            <a:ext cx="3542958" cy="833172"/>
          </a:xfrm>
          <a:prstGeom prst="rect">
            <a:avLst/>
          </a:prstGeom>
          <a:noFill/>
        </p:spPr>
        <p:txBody>
          <a:bodyPr wrap="none" tIns="46797" bIns="46797" rtlCol="0">
            <a:spAutoFit/>
          </a:bodyPr>
          <a:lstStyle/>
          <a:p>
            <a:r>
              <a:rPr lang="en-GB" sz="4800" b="1" dirty="0">
                <a:latin typeface="+mj-lt"/>
              </a:rPr>
              <a:t>Guidelines:</a:t>
            </a:r>
          </a:p>
        </p:txBody>
      </p:sp>
      <p:sp>
        <p:nvSpPr>
          <p:cNvPr id="17" name="TextBox 16">
            <a:extLst>
              <a:ext uri="{FF2B5EF4-FFF2-40B4-BE49-F238E27FC236}">
                <a16:creationId xmlns:a16="http://schemas.microsoft.com/office/drawing/2014/main" id="{AAE1DDCA-E69D-4D9F-9870-6F8562E2A2F8}"/>
              </a:ext>
              <a:ext uri="{C183D7F6-B498-43B3-948B-1728B52AA6E4}">
                <adec:decorative xmlns:adec="http://schemas.microsoft.com/office/drawing/2017/decorative" val="0"/>
              </a:ext>
            </a:extLst>
          </p:cNvPr>
          <p:cNvSpPr txBox="1"/>
          <p:nvPr/>
        </p:nvSpPr>
        <p:spPr>
          <a:xfrm>
            <a:off x="-10666950" y="2215296"/>
            <a:ext cx="9899266" cy="22146699"/>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3600" b="1" kern="1200" dirty="0">
                <a:solidFill>
                  <a:schemeClr val="tx1"/>
                </a:solidFill>
                <a:latin typeface="+mj-lt"/>
                <a:ea typeface="+mn-ea"/>
                <a:cs typeface="+mn-cs"/>
              </a:rPr>
              <a:t>UCL Banner </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The colour and format should not be altered.</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Do not place other images or logos on the banner.</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Title text should be left aligned unless a poster number is added.</a:t>
            </a:r>
          </a:p>
          <a:p>
            <a:pPr marL="0" indent="0">
              <a:buFontTx/>
              <a:buNone/>
            </a:pPr>
            <a:endParaRPr lang="en-GB" sz="3200" b="0" dirty="0"/>
          </a:p>
          <a:p>
            <a:pPr marL="0" indent="0" algn="l" defTabSz="457154" rtl="0" eaLnBrk="1" latinLnBrk="0" hangingPunct="1">
              <a:spcAft>
                <a:spcPts val="1200"/>
              </a:spcAft>
              <a:buFont typeface="Arial" panose="020B0604020202020204" pitchFamily="34" charset="0"/>
              <a:buNone/>
            </a:pPr>
            <a:r>
              <a:rPr lang="en-GB" sz="3600" b="1" kern="1200" dirty="0">
                <a:solidFill>
                  <a:schemeClr val="tx1"/>
                </a:solidFill>
                <a:latin typeface="+mj-lt"/>
                <a:ea typeface="+mn-ea"/>
                <a:cs typeface="+mn-cs"/>
              </a:rPr>
              <a:t>Layout</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This should be visually appealing and easy to follow. Be consistent.</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Choose one slide layout and delete the rest of the slides. Adjust background boxes via the slide master view if required – see under view menu.</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Ensure that the guides are turned on – see under view menu.</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Keep within the margin guidelines at the edge to help visibility and avoid the risk of content being trimmed off. </a:t>
            </a:r>
          </a:p>
          <a:p>
            <a:pPr marL="0" indent="0">
              <a:buFontTx/>
              <a:buNone/>
            </a:pPr>
            <a:endParaRPr lang="en-GB" sz="3200" b="1" dirty="0"/>
          </a:p>
          <a:p>
            <a:pPr marL="0" indent="0" algn="l" defTabSz="457154" rtl="0" eaLnBrk="1" latinLnBrk="0" hangingPunct="1">
              <a:spcAft>
                <a:spcPts val="1200"/>
              </a:spcAft>
              <a:buFont typeface="Arial" panose="020B0604020202020204" pitchFamily="34" charset="0"/>
              <a:buNone/>
            </a:pPr>
            <a:r>
              <a:rPr lang="en-GB" sz="3600" b="1" kern="1200" dirty="0">
                <a:solidFill>
                  <a:schemeClr val="tx1"/>
                </a:solidFill>
                <a:latin typeface="+mj-lt"/>
                <a:ea typeface="+mn-ea"/>
                <a:cs typeface="+mn-cs"/>
              </a:rPr>
              <a:t>Text</a:t>
            </a:r>
            <a:r>
              <a:rPr lang="en-GB" sz="3600" b="1" kern="1200" dirty="0">
                <a:solidFill>
                  <a:schemeClr val="tx1"/>
                </a:solidFill>
                <a:latin typeface="+mn-lt"/>
                <a:ea typeface="+mn-ea"/>
                <a:cs typeface="+mn-cs"/>
              </a:rPr>
              <a:t> </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Aim for 300-600 words that are concise and straight to the point.</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Avoid font sizes below 24pt except for captions.</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Use a maximum of two fonts (the official UCL fonts are Arial or Helvetica, with Garamond as an additional font in the body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Use bullet points to break up large areas of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Left justified text is easier to read than fully justified.</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Set headings in bold.</a:t>
            </a:r>
          </a:p>
          <a:p>
            <a:pPr>
              <a:buFontTx/>
              <a:buNone/>
            </a:pPr>
            <a:endParaRPr lang="en-GB" sz="3200" b="1" dirty="0"/>
          </a:p>
          <a:p>
            <a:pPr marL="0" indent="0" algn="l" defTabSz="457154" rtl="0" eaLnBrk="1" latinLnBrk="0" hangingPunct="1">
              <a:spcAft>
                <a:spcPts val="1200"/>
              </a:spcAft>
              <a:buFont typeface="Arial" panose="020B0604020202020204" pitchFamily="34" charset="0"/>
              <a:buNone/>
            </a:pPr>
            <a:r>
              <a:rPr lang="en-GB" sz="3600" b="1" kern="1200" dirty="0">
                <a:solidFill>
                  <a:schemeClr val="tx1"/>
                </a:solidFill>
                <a:latin typeface="+mj-lt"/>
                <a:ea typeface="+mn-ea"/>
                <a:cs typeface="+mn-cs"/>
              </a:rPr>
              <a:t>Graphs, Images and Tables</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They must be embedded in your file by inserting the file rather than copying and pasting.</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Make sure they are sufficient size and clearly visible with at least 150dpi.</a:t>
            </a:r>
            <a:endParaRPr lang="en-GB" sz="3200" b="1" dirty="0"/>
          </a:p>
          <a:p>
            <a:pPr>
              <a:buFontTx/>
              <a:buNone/>
            </a:pPr>
            <a:endParaRPr lang="en-GB" sz="3200" b="1" dirty="0"/>
          </a:p>
        </p:txBody>
      </p:sp>
      <p:sp>
        <p:nvSpPr>
          <p:cNvPr id="6" name="Rounded Rectangle 5">
            <a:extLst>
              <a:ext uri="{FF2B5EF4-FFF2-40B4-BE49-F238E27FC236}">
                <a16:creationId xmlns:a16="http://schemas.microsoft.com/office/drawing/2014/main" id="{D18A53B1-78B8-DD4E-A5C3-83962FFEC935}"/>
              </a:ext>
            </a:extLst>
          </p:cNvPr>
          <p:cNvSpPr/>
          <p:nvPr/>
        </p:nvSpPr>
        <p:spPr>
          <a:xfrm>
            <a:off x="43291003" y="1"/>
            <a:ext cx="10511220" cy="30275213"/>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p>
        </p:txBody>
      </p:sp>
      <p:sp>
        <p:nvSpPr>
          <p:cNvPr id="14" name="TextBox 13">
            <a:extLst>
              <a:ext uri="{FF2B5EF4-FFF2-40B4-BE49-F238E27FC236}">
                <a16:creationId xmlns:a16="http://schemas.microsoft.com/office/drawing/2014/main" id="{4AE4917F-44AA-42A0-A37D-362EC920AC03}"/>
              </a:ext>
            </a:extLst>
          </p:cNvPr>
          <p:cNvSpPr txBox="1"/>
          <p:nvPr/>
        </p:nvSpPr>
        <p:spPr>
          <a:xfrm>
            <a:off x="46243108" y="909884"/>
            <a:ext cx="5016117" cy="833172"/>
          </a:xfrm>
          <a:prstGeom prst="rect">
            <a:avLst/>
          </a:prstGeom>
          <a:noFill/>
        </p:spPr>
        <p:txBody>
          <a:bodyPr wrap="none" tIns="46797" bIns="46797" rtlCol="0">
            <a:spAutoFit/>
          </a:bodyPr>
          <a:lstStyle/>
          <a:p>
            <a:r>
              <a:rPr lang="en-GB" sz="4800" b="1" dirty="0">
                <a:latin typeface="+mj-lt"/>
              </a:rPr>
              <a:t>Guidelines </a:t>
            </a:r>
            <a:r>
              <a:rPr lang="en-GB" sz="4800" b="1" dirty="0" err="1">
                <a:latin typeface="+mj-lt"/>
              </a:rPr>
              <a:t>cont</a:t>
            </a:r>
            <a:r>
              <a:rPr lang="en-GB" sz="4800" b="1" dirty="0">
                <a:latin typeface="+mj-lt"/>
              </a:rPr>
              <a:t>:</a:t>
            </a:r>
          </a:p>
        </p:txBody>
      </p:sp>
      <p:sp>
        <p:nvSpPr>
          <p:cNvPr id="20" name="TextBox 19">
            <a:extLst>
              <a:ext uri="{FF2B5EF4-FFF2-40B4-BE49-F238E27FC236}">
                <a16:creationId xmlns:a16="http://schemas.microsoft.com/office/drawing/2014/main" id="{ACE2FCA7-9DB8-47EA-9CD5-CED948F4A325}"/>
              </a:ext>
            </a:extLst>
          </p:cNvPr>
          <p:cNvSpPr txBox="1"/>
          <p:nvPr/>
        </p:nvSpPr>
        <p:spPr>
          <a:xfrm>
            <a:off x="43596980" y="2200896"/>
            <a:ext cx="9899266" cy="7558090"/>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3600" b="1" kern="1200" dirty="0">
                <a:solidFill>
                  <a:schemeClr val="tx1"/>
                </a:solidFill>
                <a:latin typeface="+mj-lt"/>
                <a:ea typeface="+mn-ea"/>
                <a:cs typeface="+mn-cs"/>
              </a:rPr>
              <a:t>Colour</a:t>
            </a:r>
            <a:endParaRPr lang="en-GB" sz="4000" b="1" kern="1200" dirty="0">
              <a:solidFill>
                <a:schemeClr val="tx1"/>
              </a:solidFill>
              <a:latin typeface="+mj-lt"/>
              <a:ea typeface="+mn-ea"/>
              <a:cs typeface="+mn-cs"/>
            </a:endParaRP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Select background colours that contrast well 	   with the font to allow easier reading of your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Avoid backgrounds with bright or dark colours and full of texture as this will distract readers.</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Try not to use too many colours – 1-2 work well, plus images and charts.</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The template is formatted with appropriate UCL colours for the banner colour chosen.</a:t>
            </a:r>
          </a:p>
          <a:p>
            <a:pPr marL="457154" marR="0" lvl="0" indent="-457154" algn="l" defTabSz="457154"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3600" kern="1200" dirty="0">
                <a:solidFill>
                  <a:schemeClr val="tx1"/>
                </a:solidFill>
                <a:latin typeface="+mn-lt"/>
                <a:ea typeface="+mn-ea"/>
                <a:cs typeface="+mn-cs"/>
              </a:rPr>
              <a:t>Don’t use multiple layers of transparency in PowerPoint.</a:t>
            </a:r>
          </a:p>
          <a:p>
            <a:pPr marL="457154" indent="-457154" algn="l" defTabSz="457154" rtl="0" eaLnBrk="1" latinLnBrk="0" hangingPunct="1">
              <a:lnSpc>
                <a:spcPct val="100000"/>
              </a:lnSpc>
              <a:spcAft>
                <a:spcPts val="1800"/>
              </a:spcAft>
              <a:buFont typeface="Arial" panose="020B0604020202020204" pitchFamily="34" charset="0"/>
              <a:buChar char="•"/>
            </a:pPr>
            <a:endParaRPr lang="en-GB" sz="3600" b="1" kern="1200" dirty="0">
              <a:solidFill>
                <a:schemeClr val="tx1"/>
              </a:solidFill>
              <a:latin typeface="+mn-lt"/>
              <a:ea typeface="+mn-ea"/>
              <a:cs typeface="+mn-cs"/>
            </a:endParaRPr>
          </a:p>
        </p:txBody>
      </p:sp>
      <p:sp>
        <p:nvSpPr>
          <p:cNvPr id="15" name="TextBox 14">
            <a:extLst>
              <a:ext uri="{FF2B5EF4-FFF2-40B4-BE49-F238E27FC236}">
                <a16:creationId xmlns:a16="http://schemas.microsoft.com/office/drawing/2014/main" id="{2F795265-BF50-4AB3-8E7B-E09E72992F10}"/>
              </a:ext>
            </a:extLst>
          </p:cNvPr>
          <p:cNvSpPr txBox="1"/>
          <p:nvPr/>
        </p:nvSpPr>
        <p:spPr>
          <a:xfrm>
            <a:off x="43711148" y="9641521"/>
            <a:ext cx="9899266" cy="9804859"/>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3600" b="1" kern="1200" dirty="0">
                <a:solidFill>
                  <a:schemeClr val="tx1"/>
                </a:solidFill>
                <a:latin typeface="+mj-lt"/>
                <a:ea typeface="+mn-ea"/>
                <a:cs typeface="+mn-cs"/>
              </a:rPr>
              <a:t>Copyright  and GDPR</a:t>
            </a:r>
          </a:p>
          <a:p>
            <a:r>
              <a:rPr lang="en-GB" sz="2800" dirty="0"/>
              <a:t>(copy and paste the link  to your browser )</a:t>
            </a:r>
          </a:p>
          <a:p>
            <a:endParaRPr lang="en-GB" sz="3200" dirty="0">
              <a:hlinkClick r:id="" action="ppaction://noaction"/>
            </a:endParaRPr>
          </a:p>
          <a:p>
            <a:r>
              <a:rPr lang="en-GB" sz="3200" dirty="0">
                <a:hlinkClick r:id="" action="ppaction://noaction"/>
              </a:rPr>
              <a:t>https</a:t>
            </a:r>
            <a:r>
              <a:rPr lang="en-GB" sz="3200" dirty="0">
                <a:hlinkClick r:id="rId14"/>
              </a:rPr>
              <a:t>://www.ucl.ac.uk/library/ucl-copyright-advice</a:t>
            </a:r>
            <a:endParaRPr lang="en-GB" sz="3200" dirty="0"/>
          </a:p>
          <a:p>
            <a:endParaRPr lang="en-GB" sz="3200" dirty="0"/>
          </a:p>
          <a:p>
            <a:r>
              <a:rPr lang="en-GB" sz="3200" dirty="0">
                <a:hlinkClick r:id="rId15"/>
              </a:rPr>
              <a:t>https://preview.tinyurl.com/UCL-GDPR</a:t>
            </a:r>
            <a:endParaRPr lang="en-GB" sz="3200" dirty="0"/>
          </a:p>
          <a:p>
            <a:endParaRPr lang="en-GB" sz="3200" dirty="0"/>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Only use copyright free images or those available under the creative commons license unless you have bought the relevant license. You are free to use graphics you have generated but check with colleagues if they have produced them.</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Images downloaded from online are subject to copyright unless this has been waived.</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Flickr.com is a useful resource to check the copyright status of images from the web.</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Follow GDPR (General Data Protection Regulation) for images of people.</a:t>
            </a:r>
          </a:p>
        </p:txBody>
      </p:sp>
      <p:sp>
        <p:nvSpPr>
          <p:cNvPr id="4" name="TextBox 3">
            <a:extLst>
              <a:ext uri="{FF2B5EF4-FFF2-40B4-BE49-F238E27FC236}">
                <a16:creationId xmlns:a16="http://schemas.microsoft.com/office/drawing/2014/main" id="{906DADF1-5D4E-4677-9DFB-8C1D0DFD74DB}"/>
              </a:ext>
            </a:extLst>
          </p:cNvPr>
          <p:cNvSpPr txBox="1"/>
          <p:nvPr/>
        </p:nvSpPr>
        <p:spPr>
          <a:xfrm>
            <a:off x="43596980" y="20038106"/>
            <a:ext cx="9899266" cy="3077766"/>
          </a:xfrm>
          <a:prstGeom prst="rect">
            <a:avLst/>
          </a:prstGeom>
          <a:noFill/>
        </p:spPr>
        <p:txBody>
          <a:bodyPr wrap="square" rtlCol="0">
            <a:spAutoFit/>
          </a:bodyPr>
          <a:lstStyle/>
          <a:p>
            <a:pPr algn="l" defTabSz="457154" rtl="0" eaLnBrk="1" latinLnBrk="0" hangingPunct="1">
              <a:lnSpc>
                <a:spcPct val="100000"/>
              </a:lnSpc>
              <a:spcAft>
                <a:spcPts val="1800"/>
              </a:spcAft>
              <a:buFont typeface="Arial" panose="020B0604020202020204" pitchFamily="34" charset="0"/>
            </a:pPr>
            <a:r>
              <a:rPr lang="en-GB" sz="3600" b="1" kern="1200" dirty="0">
                <a:solidFill>
                  <a:schemeClr val="tx1"/>
                </a:solidFill>
                <a:latin typeface="+mj-lt"/>
                <a:ea typeface="+mn-ea"/>
                <a:cs typeface="+mn-cs"/>
              </a:rPr>
              <a:t>UCL Banner vs UCL Logo</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Use the banner where UCL is the major partner</a:t>
            </a:r>
          </a:p>
          <a:p>
            <a:pPr marL="457154" indent="-457154" algn="l" defTabSz="457154" rtl="0" eaLnBrk="1" latinLnBrk="0" hangingPunct="1">
              <a:lnSpc>
                <a:spcPct val="100000"/>
              </a:lnSpc>
              <a:spcAft>
                <a:spcPts val="1800"/>
              </a:spcAft>
              <a:buFont typeface="Arial" panose="020B0604020202020204" pitchFamily="34" charset="0"/>
              <a:buChar char="•"/>
            </a:pPr>
            <a:r>
              <a:rPr lang="en-GB" sz="3200" kern="1200" dirty="0">
                <a:solidFill>
                  <a:schemeClr val="tx1"/>
                </a:solidFill>
                <a:latin typeface="+mn-lt"/>
                <a:ea typeface="+mn-ea"/>
                <a:cs typeface="+mn-cs"/>
              </a:rPr>
              <a:t>Use the UCL logo only where work is an equal collaboration and place all logos at the bottom - </a:t>
            </a:r>
            <a:r>
              <a:rPr lang="en-GB" sz="3200" dirty="0">
                <a:hlinkClick r:id="rId16"/>
              </a:rPr>
              <a:t>https://www.ucl.ac.uk/cam/brand</a:t>
            </a:r>
            <a:endParaRPr lang="en-GB" sz="3200" kern="1200" dirty="0">
              <a:solidFill>
                <a:schemeClr val="tx1"/>
              </a:solidFill>
              <a:latin typeface="+mn-lt"/>
              <a:ea typeface="+mn-ea"/>
              <a:cs typeface="+mn-cs"/>
            </a:endParaRPr>
          </a:p>
        </p:txBody>
      </p:sp>
    </p:spTree>
    <p:extLst>
      <p:ext uri="{BB962C8B-B14F-4D97-AF65-F5344CB8AC3E}">
        <p14:creationId xmlns:p14="http://schemas.microsoft.com/office/powerpoint/2010/main" val="54979067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3209320" rtl="0" eaLnBrk="1" latinLnBrk="0" hangingPunct="1">
        <a:lnSpc>
          <a:spcPct val="90000"/>
        </a:lnSpc>
        <a:spcBef>
          <a:spcPct val="0"/>
        </a:spcBef>
        <a:buNone/>
        <a:defRPr sz="15442" kern="1200">
          <a:solidFill>
            <a:schemeClr val="tx1"/>
          </a:solidFill>
          <a:latin typeface="+mj-lt"/>
          <a:ea typeface="+mj-ea"/>
          <a:cs typeface="+mj-cs"/>
        </a:defRPr>
      </a:lvl1pPr>
    </p:titleStyle>
    <p:bodyStyle>
      <a:lvl1pPr marL="802331" indent="-802331" algn="l" defTabSz="3209320" rtl="0" eaLnBrk="1" latinLnBrk="0" hangingPunct="1">
        <a:lnSpc>
          <a:spcPct val="90000"/>
        </a:lnSpc>
        <a:spcBef>
          <a:spcPts val="3510"/>
        </a:spcBef>
        <a:buFont typeface="Arial" panose="020B0604020202020204" pitchFamily="34" charset="0"/>
        <a:buChar char="•"/>
        <a:defRPr sz="9827" kern="1200">
          <a:solidFill>
            <a:schemeClr val="tx1"/>
          </a:solidFill>
          <a:latin typeface="+mn-lt"/>
          <a:ea typeface="+mn-ea"/>
          <a:cs typeface="+mn-cs"/>
        </a:defRPr>
      </a:lvl1pPr>
      <a:lvl2pPr marL="2406990" indent="-802331" algn="l" defTabSz="3209320" rtl="0" eaLnBrk="1" latinLnBrk="0" hangingPunct="1">
        <a:lnSpc>
          <a:spcPct val="90000"/>
        </a:lnSpc>
        <a:spcBef>
          <a:spcPts val="1755"/>
        </a:spcBef>
        <a:buFont typeface="Arial" panose="020B0604020202020204" pitchFamily="34" charset="0"/>
        <a:buChar char="•"/>
        <a:defRPr sz="8423" kern="1200">
          <a:solidFill>
            <a:schemeClr val="tx1"/>
          </a:solidFill>
          <a:latin typeface="+mn-lt"/>
          <a:ea typeface="+mn-ea"/>
          <a:cs typeface="+mn-cs"/>
        </a:defRPr>
      </a:lvl2pPr>
      <a:lvl3pPr marL="4011651" indent="-802331" algn="l" defTabSz="3209320" rtl="0" eaLnBrk="1" latinLnBrk="0" hangingPunct="1">
        <a:lnSpc>
          <a:spcPct val="90000"/>
        </a:lnSpc>
        <a:spcBef>
          <a:spcPts val="1755"/>
        </a:spcBef>
        <a:buFont typeface="Arial" panose="020B0604020202020204" pitchFamily="34" charset="0"/>
        <a:buChar char="•"/>
        <a:defRPr sz="7019" kern="1200">
          <a:solidFill>
            <a:schemeClr val="tx1"/>
          </a:solidFill>
          <a:latin typeface="+mn-lt"/>
          <a:ea typeface="+mn-ea"/>
          <a:cs typeface="+mn-cs"/>
        </a:defRPr>
      </a:lvl3pPr>
      <a:lvl4pPr marL="561631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4pPr>
      <a:lvl5pPr marL="7220972"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5pPr>
      <a:lvl6pPr marL="882563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6pPr>
      <a:lvl7pPr marL="1043029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7pPr>
      <a:lvl8pPr marL="1203495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8pPr>
      <a:lvl9pPr marL="13639612"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9pPr>
    </p:bodyStyle>
    <p:otherStyle>
      <a:defPPr>
        <a:defRPr lang="en-US"/>
      </a:defPPr>
      <a:lvl1pPr marL="0" algn="l" defTabSz="3209320" rtl="0" eaLnBrk="1" latinLnBrk="0" hangingPunct="1">
        <a:defRPr sz="6317" kern="1200">
          <a:solidFill>
            <a:schemeClr val="tx1"/>
          </a:solidFill>
          <a:latin typeface="+mn-lt"/>
          <a:ea typeface="+mn-ea"/>
          <a:cs typeface="+mn-cs"/>
        </a:defRPr>
      </a:lvl1pPr>
      <a:lvl2pPr marL="1604660" algn="l" defTabSz="3209320" rtl="0" eaLnBrk="1" latinLnBrk="0" hangingPunct="1">
        <a:defRPr sz="6317" kern="1200">
          <a:solidFill>
            <a:schemeClr val="tx1"/>
          </a:solidFill>
          <a:latin typeface="+mn-lt"/>
          <a:ea typeface="+mn-ea"/>
          <a:cs typeface="+mn-cs"/>
        </a:defRPr>
      </a:lvl2pPr>
      <a:lvl3pPr marL="3209320" algn="l" defTabSz="3209320" rtl="0" eaLnBrk="1" latinLnBrk="0" hangingPunct="1">
        <a:defRPr sz="6317" kern="1200">
          <a:solidFill>
            <a:schemeClr val="tx1"/>
          </a:solidFill>
          <a:latin typeface="+mn-lt"/>
          <a:ea typeface="+mn-ea"/>
          <a:cs typeface="+mn-cs"/>
        </a:defRPr>
      </a:lvl3pPr>
      <a:lvl4pPr marL="4813981" algn="l" defTabSz="3209320" rtl="0" eaLnBrk="1" latinLnBrk="0" hangingPunct="1">
        <a:defRPr sz="6317" kern="1200">
          <a:solidFill>
            <a:schemeClr val="tx1"/>
          </a:solidFill>
          <a:latin typeface="+mn-lt"/>
          <a:ea typeface="+mn-ea"/>
          <a:cs typeface="+mn-cs"/>
        </a:defRPr>
      </a:lvl4pPr>
      <a:lvl5pPr marL="6418641" algn="l" defTabSz="3209320" rtl="0" eaLnBrk="1" latinLnBrk="0" hangingPunct="1">
        <a:defRPr sz="6317" kern="1200">
          <a:solidFill>
            <a:schemeClr val="tx1"/>
          </a:solidFill>
          <a:latin typeface="+mn-lt"/>
          <a:ea typeface="+mn-ea"/>
          <a:cs typeface="+mn-cs"/>
        </a:defRPr>
      </a:lvl5pPr>
      <a:lvl6pPr marL="8023302" algn="l" defTabSz="3209320" rtl="0" eaLnBrk="1" latinLnBrk="0" hangingPunct="1">
        <a:defRPr sz="6317" kern="1200">
          <a:solidFill>
            <a:schemeClr val="tx1"/>
          </a:solidFill>
          <a:latin typeface="+mn-lt"/>
          <a:ea typeface="+mn-ea"/>
          <a:cs typeface="+mn-cs"/>
        </a:defRPr>
      </a:lvl6pPr>
      <a:lvl7pPr marL="9627962" algn="l" defTabSz="3209320" rtl="0" eaLnBrk="1" latinLnBrk="0" hangingPunct="1">
        <a:defRPr sz="6317" kern="1200">
          <a:solidFill>
            <a:schemeClr val="tx1"/>
          </a:solidFill>
          <a:latin typeface="+mn-lt"/>
          <a:ea typeface="+mn-ea"/>
          <a:cs typeface="+mn-cs"/>
        </a:defRPr>
      </a:lvl7pPr>
      <a:lvl8pPr marL="11232622" algn="l" defTabSz="3209320" rtl="0" eaLnBrk="1" latinLnBrk="0" hangingPunct="1">
        <a:defRPr sz="6317" kern="1200">
          <a:solidFill>
            <a:schemeClr val="tx1"/>
          </a:solidFill>
          <a:latin typeface="+mn-lt"/>
          <a:ea typeface="+mn-ea"/>
          <a:cs typeface="+mn-cs"/>
        </a:defRPr>
      </a:lvl8pPr>
      <a:lvl9pPr marL="12837282" algn="l" defTabSz="3209320" rtl="0" eaLnBrk="1" latinLnBrk="0" hangingPunct="1">
        <a:defRPr sz="6317" kern="1200">
          <a:solidFill>
            <a:schemeClr val="tx1"/>
          </a:solidFill>
          <a:latin typeface="+mn-lt"/>
          <a:ea typeface="+mn-ea"/>
          <a:cs typeface="+mn-cs"/>
        </a:defRPr>
      </a:lvl9pPr>
    </p:otherStyle>
  </p:txStyles>
  <p:extLst>
    <p:ext uri="{27BBF7A9-308A-43DC-89C8-2F10F3537804}">
      <p15:sldGuideLst xmlns:p15="http://schemas.microsoft.com/office/powerpoint/2012/main">
        <p15:guide id="56" pos="644">
          <p15:clr>
            <a:srgbClr val="F26B43"/>
          </p15:clr>
        </p15:guide>
        <p15:guide id="66" pos="26317">
          <p15:clr>
            <a:srgbClr val="F26B43"/>
          </p15:clr>
        </p15:guide>
        <p15:guide id="67" orient="horz" pos="3684">
          <p15:clr>
            <a:srgbClr val="F26B43"/>
          </p15:clr>
        </p15:guide>
        <p15:guide id="82" orient="horz" pos="1738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3">
            <a:extLst>
              <a:ext uri="{FF2B5EF4-FFF2-40B4-BE49-F238E27FC236}">
                <a16:creationId xmlns:a16="http://schemas.microsoft.com/office/drawing/2014/main" id="{5B4AF213-04EB-4745-A562-F964D89D316E}"/>
              </a:ext>
            </a:extLst>
          </p:cNvPr>
          <p:cNvSpPr/>
          <p:nvPr/>
        </p:nvSpPr>
        <p:spPr>
          <a:xfrm>
            <a:off x="34372689" y="5245877"/>
            <a:ext cx="8022751" cy="10177807"/>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6000" indent="-216000" algn="just">
              <a:lnSpc>
                <a:spcPct val="100000"/>
              </a:lnSpc>
              <a:buClr>
                <a:srgbClr val="000000"/>
              </a:buClr>
              <a:buSzPct val="45000"/>
              <a:buFont typeface="Wingdings" charset="2"/>
              <a:buChar char=""/>
            </a:pPr>
            <a:endParaRPr lang="en-GB" sz="3600" spc="-1" dirty="0">
              <a:solidFill>
                <a:srgbClr val="000000"/>
              </a:solidFill>
            </a:endParaRPr>
          </a:p>
        </p:txBody>
      </p:sp>
      <p:sp>
        <p:nvSpPr>
          <p:cNvPr id="8" name="Title 7" descr="Poster title"/>
          <p:cNvSpPr>
            <a:spLocks noGrp="1"/>
          </p:cNvSpPr>
          <p:nvPr>
            <p:ph type="title"/>
          </p:nvPr>
        </p:nvSpPr>
        <p:spPr>
          <a:xfrm>
            <a:off x="1058785" y="919091"/>
            <a:ext cx="40717941" cy="1089529"/>
          </a:xfrm>
        </p:spPr>
        <p:txBody>
          <a:bodyPr/>
          <a:lstStyle/>
          <a:p>
            <a:pPr>
              <a:spcBef>
                <a:spcPts val="4623"/>
              </a:spcBef>
            </a:pPr>
            <a:r>
              <a:rPr lang="en-US" sz="7200" spc="-1" dirty="0">
                <a:solidFill>
                  <a:srgbClr val="FFFFFF"/>
                </a:solidFill>
                <a:ea typeface="ＭＳ Ｐゴシック"/>
              </a:rPr>
              <a:t>A scintillator-based calorimeter for particle therapy verification</a:t>
            </a:r>
            <a:endParaRPr lang="en-GB" sz="7200" b="0" spc="-1" dirty="0">
              <a:solidFill>
                <a:srgbClr val="000000"/>
              </a:solidFill>
            </a:endParaRPr>
          </a:p>
        </p:txBody>
      </p:sp>
      <p:sp>
        <p:nvSpPr>
          <p:cNvPr id="9" name="Text Placeholder 8" descr="Authors"/>
          <p:cNvSpPr>
            <a:spLocks noGrp="1"/>
          </p:cNvSpPr>
          <p:nvPr>
            <p:ph type="body" sz="quarter" idx="10"/>
          </p:nvPr>
        </p:nvSpPr>
        <p:spPr>
          <a:xfrm>
            <a:off x="1016701" y="2356306"/>
            <a:ext cx="35504166" cy="3544047"/>
          </a:xfrm>
        </p:spPr>
        <p:txBody>
          <a:bodyPr/>
          <a:lstStyle/>
          <a:p>
            <a:r>
              <a:rPr lang="en-GB" sz="4000" spc="-1" dirty="0">
                <a:solidFill>
                  <a:srgbClr val="FFFFFF"/>
                </a:solidFill>
                <a:ea typeface="ＭＳ Ｐゴシック"/>
              </a:rPr>
              <a:t>Raffaella Radogna</a:t>
            </a:r>
            <a:r>
              <a:rPr lang="en-GB" sz="4000" spc="-1" baseline="30000" dirty="0">
                <a:solidFill>
                  <a:srgbClr val="FFFFFF"/>
                </a:solidFill>
                <a:ea typeface="ＭＳ Ｐゴシック"/>
              </a:rPr>
              <a:t>1,2</a:t>
            </a:r>
            <a:r>
              <a:rPr lang="en-GB" sz="4000" spc="-1" dirty="0">
                <a:solidFill>
                  <a:srgbClr val="FFFFFF"/>
                </a:solidFill>
                <a:ea typeface="ＭＳ Ｐゴシック"/>
              </a:rPr>
              <a:t>, Saad Shaikh</a:t>
            </a:r>
            <a:r>
              <a:rPr lang="en-GB" sz="4000" spc="-1" baseline="30000" dirty="0">
                <a:solidFill>
                  <a:srgbClr val="FFFFFF"/>
                </a:solidFill>
                <a:ea typeface="ＭＳ Ｐゴシック"/>
              </a:rPr>
              <a:t>1</a:t>
            </a:r>
            <a:r>
              <a:rPr lang="en-GB" sz="4000" spc="-1" dirty="0">
                <a:solidFill>
                  <a:srgbClr val="FFFFFF"/>
                </a:solidFill>
                <a:ea typeface="ＭＳ Ｐゴシック"/>
              </a:rPr>
              <a:t>, Simon Jolly</a:t>
            </a:r>
            <a:r>
              <a:rPr lang="en-GB" sz="4000" spc="-1" baseline="30000" dirty="0">
                <a:solidFill>
                  <a:srgbClr val="FFFFFF"/>
                </a:solidFill>
                <a:ea typeface="ＭＳ Ｐゴシック"/>
              </a:rPr>
              <a:t>1</a:t>
            </a:r>
            <a:r>
              <a:rPr lang="en-GB" sz="4000" spc="-1" dirty="0">
                <a:solidFill>
                  <a:srgbClr val="FFFFFF"/>
                </a:solidFill>
                <a:ea typeface="ＭＳ Ｐゴシック"/>
              </a:rPr>
              <a:t> </a:t>
            </a:r>
          </a:p>
          <a:p>
            <a:r>
              <a:rPr lang="en-GB" sz="3200" spc="-1" baseline="30000" dirty="0">
                <a:solidFill>
                  <a:srgbClr val="FFFFFF"/>
                </a:solidFill>
                <a:ea typeface="ＭＳ Ｐゴシック"/>
              </a:rPr>
              <a:t>1</a:t>
            </a:r>
            <a:r>
              <a:rPr lang="en-GB" sz="3200" spc="-1" dirty="0">
                <a:solidFill>
                  <a:srgbClr val="FFFFFF"/>
                </a:solidFill>
                <a:ea typeface="ＭＳ Ｐゴシック"/>
              </a:rPr>
              <a:t>University College London; </a:t>
            </a:r>
            <a:r>
              <a:rPr lang="en-GB" sz="3200" spc="-1" baseline="30000" dirty="0">
                <a:solidFill>
                  <a:srgbClr val="FFFFFF"/>
                </a:solidFill>
                <a:ea typeface="ＭＳ Ｐゴシック"/>
              </a:rPr>
              <a:t>2</a:t>
            </a:r>
            <a:r>
              <a:rPr lang="en-GB" sz="3200" spc="-1" dirty="0">
                <a:solidFill>
                  <a:srgbClr val="FFFFFF"/>
                </a:solidFill>
                <a:ea typeface="ＭＳ Ｐゴシック"/>
              </a:rPr>
              <a:t>University of Bari </a:t>
            </a:r>
          </a:p>
          <a:p>
            <a:r>
              <a:rPr lang="en-GB" sz="4000" spc="-1" dirty="0">
                <a:solidFill>
                  <a:schemeClr val="tx2">
                    <a:lumMod val="10000"/>
                    <a:lumOff val="90000"/>
                  </a:schemeClr>
                </a:solidFill>
                <a:ea typeface="ＭＳ Ｐゴシック"/>
              </a:rPr>
              <a:t>2021 IEEE Nuclear Science Symposium and Medical Imaging Conference – 16-23 Oct. 2021</a:t>
            </a:r>
          </a:p>
          <a:p>
            <a:endParaRPr lang="en-GB" sz="4000" spc="-1" dirty="0">
              <a:solidFill>
                <a:srgbClr val="FFFFFF"/>
              </a:solidFill>
              <a:ea typeface="ＭＳ Ｐゴシック"/>
            </a:endParaRPr>
          </a:p>
        </p:txBody>
      </p:sp>
      <p:sp>
        <p:nvSpPr>
          <p:cNvPr id="13" name="Text Placeholder 12" descr="Exclusion area"/>
          <p:cNvSpPr>
            <a:spLocks noGrp="1"/>
          </p:cNvSpPr>
          <p:nvPr>
            <p:ph type="body" sz="quarter" idx="14"/>
          </p:nvPr>
        </p:nvSpPr>
        <p:spPr/>
        <p:txBody>
          <a:bodyPr/>
          <a:lstStyle/>
          <a:p>
            <a:endParaRPr lang="en-GB" dirty="0"/>
          </a:p>
        </p:txBody>
      </p:sp>
      <p:pic>
        <p:nvPicPr>
          <p:cNvPr id="14" name="Picture 13">
            <a:extLst>
              <a:ext uri="{FF2B5EF4-FFF2-40B4-BE49-F238E27FC236}">
                <a16:creationId xmlns:a16="http://schemas.microsoft.com/office/drawing/2014/main" id="{A4BD016E-9C86-DD4A-B6FD-0FB5D9629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9648" y="1272418"/>
            <a:ext cx="3776765" cy="3816943"/>
          </a:xfrm>
          <a:prstGeom prst="rect">
            <a:avLst/>
          </a:prstGeom>
        </p:spPr>
      </p:pic>
      <p:grpSp>
        <p:nvGrpSpPr>
          <p:cNvPr id="49" name="Group 48">
            <a:extLst>
              <a:ext uri="{FF2B5EF4-FFF2-40B4-BE49-F238E27FC236}">
                <a16:creationId xmlns:a16="http://schemas.microsoft.com/office/drawing/2014/main" id="{459A7B19-72FD-9F46-AFC4-2BA0CF4972D4}"/>
              </a:ext>
            </a:extLst>
          </p:cNvPr>
          <p:cNvGrpSpPr/>
          <p:nvPr/>
        </p:nvGrpSpPr>
        <p:grpSpPr>
          <a:xfrm>
            <a:off x="15758237" y="5245877"/>
            <a:ext cx="18193366" cy="22881109"/>
            <a:chOff x="1290677" y="11651396"/>
            <a:chExt cx="7375801" cy="21437019"/>
          </a:xfrm>
        </p:grpSpPr>
        <p:sp>
          <p:nvSpPr>
            <p:cNvPr id="50" name="CustomShape 3">
              <a:extLst>
                <a:ext uri="{FF2B5EF4-FFF2-40B4-BE49-F238E27FC236}">
                  <a16:creationId xmlns:a16="http://schemas.microsoft.com/office/drawing/2014/main" id="{B7DFB8C8-5B89-3A44-AD85-203FBDA1FCCD}"/>
                </a:ext>
              </a:extLst>
            </p:cNvPr>
            <p:cNvSpPr/>
            <p:nvPr/>
          </p:nvSpPr>
          <p:spPr>
            <a:xfrm>
              <a:off x="1290677" y="11651396"/>
              <a:ext cx="7375801" cy="21437019"/>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6000" indent="-216000" algn="just">
                <a:lnSpc>
                  <a:spcPct val="100000"/>
                </a:lnSpc>
                <a:buClr>
                  <a:srgbClr val="000000"/>
                </a:buClr>
                <a:buSzPct val="45000"/>
                <a:buFont typeface="Wingdings" charset="2"/>
                <a:buChar char=""/>
              </a:pPr>
              <a:endParaRPr lang="en-GB" sz="3600" spc="-1" dirty="0">
                <a:solidFill>
                  <a:srgbClr val="000000"/>
                </a:solidFill>
              </a:endParaRPr>
            </a:p>
          </p:txBody>
        </p:sp>
        <p:sp>
          <p:nvSpPr>
            <p:cNvPr id="51" name="CustomShape 11">
              <a:extLst>
                <a:ext uri="{FF2B5EF4-FFF2-40B4-BE49-F238E27FC236}">
                  <a16:creationId xmlns:a16="http://schemas.microsoft.com/office/drawing/2014/main" id="{B3E8F32A-7585-7A4E-9002-880315E2B4F9}"/>
                </a:ext>
              </a:extLst>
            </p:cNvPr>
            <p:cNvSpPr/>
            <p:nvPr/>
          </p:nvSpPr>
          <p:spPr>
            <a:xfrm>
              <a:off x="1290677" y="11663998"/>
              <a:ext cx="7375801" cy="987723"/>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UCLH Test Beam</a:t>
              </a:r>
              <a:endParaRPr lang="en-GB" sz="5400" b="0" strike="noStrike" spc="-1" dirty="0">
                <a:solidFill>
                  <a:srgbClr val="000000"/>
                </a:solidFill>
                <a:latin typeface="Arial"/>
              </a:endParaRPr>
            </a:p>
          </p:txBody>
        </p:sp>
      </p:grpSp>
      <p:pic>
        <p:nvPicPr>
          <p:cNvPr id="54" name="Picture 53">
            <a:extLst>
              <a:ext uri="{FF2B5EF4-FFF2-40B4-BE49-F238E27FC236}">
                <a16:creationId xmlns:a16="http://schemas.microsoft.com/office/drawing/2014/main" id="{3E3A9EE1-08B1-5644-9A56-41E1E706A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5079872" y="19244702"/>
            <a:ext cx="6518481" cy="10775449"/>
          </a:xfrm>
          <a:prstGeom prst="rect">
            <a:avLst/>
          </a:prstGeom>
        </p:spPr>
      </p:pic>
      <p:sp>
        <p:nvSpPr>
          <p:cNvPr id="57" name="TextBox 56">
            <a:extLst>
              <a:ext uri="{FF2B5EF4-FFF2-40B4-BE49-F238E27FC236}">
                <a16:creationId xmlns:a16="http://schemas.microsoft.com/office/drawing/2014/main" id="{AAE64B59-6988-0043-801E-DE39417E4B25}"/>
              </a:ext>
            </a:extLst>
          </p:cNvPr>
          <p:cNvSpPr txBox="1"/>
          <p:nvPr/>
        </p:nvSpPr>
        <p:spPr>
          <a:xfrm>
            <a:off x="16071818" y="21401619"/>
            <a:ext cx="6606476" cy="5632311"/>
          </a:xfrm>
          <a:prstGeom prst="rect">
            <a:avLst/>
          </a:prstGeom>
          <a:noFill/>
        </p:spPr>
        <p:txBody>
          <a:bodyPr wrap="square" rtlCol="0">
            <a:spAutoFit/>
          </a:bodyPr>
          <a:lstStyle/>
          <a:p>
            <a:pPr algn="just"/>
            <a:r>
              <a:rPr lang="en-GB" sz="3600" b="1" dirty="0"/>
              <a:t>Fig 5</a:t>
            </a:r>
            <a:r>
              <a:rPr lang="en-GB" sz="3600" dirty="0"/>
              <a:t>. Live fit for a 105 MeV beam, demonstrating the real-time range (R</a:t>
            </a:r>
            <a:r>
              <a:rPr lang="en-GB" sz="3600" baseline="-25000" dirty="0"/>
              <a:t>0</a:t>
            </a:r>
            <a:r>
              <a:rPr lang="en-GB" sz="3600" dirty="0"/>
              <a:t>) reconstruction capabilities of the detector. Residual plot shows the difference between the data points and the fitted depth-light curve. With 32 data points, a fit rate of up to 40 Hz is achieved using ROOT.</a:t>
            </a:r>
          </a:p>
        </p:txBody>
      </p:sp>
      <p:sp>
        <p:nvSpPr>
          <p:cNvPr id="58" name="TextBox 57">
            <a:extLst>
              <a:ext uri="{FF2B5EF4-FFF2-40B4-BE49-F238E27FC236}">
                <a16:creationId xmlns:a16="http://schemas.microsoft.com/office/drawing/2014/main" id="{6D1B6DE1-1686-CE45-B0AB-3C661E8505B3}"/>
              </a:ext>
            </a:extLst>
          </p:cNvPr>
          <p:cNvSpPr txBox="1"/>
          <p:nvPr/>
        </p:nvSpPr>
        <p:spPr>
          <a:xfrm>
            <a:off x="16105123" y="14259920"/>
            <a:ext cx="6573171" cy="6740307"/>
          </a:xfrm>
          <a:prstGeom prst="rect">
            <a:avLst/>
          </a:prstGeom>
          <a:noFill/>
        </p:spPr>
        <p:txBody>
          <a:bodyPr wrap="square" rtlCol="0">
            <a:spAutoFit/>
          </a:bodyPr>
          <a:lstStyle/>
          <a:p>
            <a:pPr algn="just"/>
            <a:r>
              <a:rPr lang="en-GB" sz="3600" b="1" dirty="0"/>
              <a:t>Fig 4</a:t>
            </a:r>
            <a:r>
              <a:rPr lang="en-GB" sz="3600" dirty="0"/>
              <a:t>. Fit result for 90 MeV proton beam. The black crosses show the measured light output from each sheet, the blue curve shows the fitted depth-light curve, the green curve shows the reconstructed Bragg curve, and the magenta curve shows the facility reference curve. An excellent match is observed with the facility curve.</a:t>
            </a:r>
          </a:p>
        </p:txBody>
      </p:sp>
      <p:sp>
        <p:nvSpPr>
          <p:cNvPr id="66" name="TextBox 65">
            <a:extLst>
              <a:ext uri="{FF2B5EF4-FFF2-40B4-BE49-F238E27FC236}">
                <a16:creationId xmlns:a16="http://schemas.microsoft.com/office/drawing/2014/main" id="{7C797364-B435-6941-8AFE-020978B0CD99}"/>
              </a:ext>
            </a:extLst>
          </p:cNvPr>
          <p:cNvSpPr txBox="1"/>
          <p:nvPr/>
        </p:nvSpPr>
        <p:spPr>
          <a:xfrm>
            <a:off x="22839762" y="8497108"/>
            <a:ext cx="10799543" cy="4524315"/>
          </a:xfrm>
          <a:prstGeom prst="rect">
            <a:avLst/>
          </a:prstGeom>
          <a:noFill/>
        </p:spPr>
        <p:txBody>
          <a:bodyPr wrap="square" rtlCol="0">
            <a:spAutoFit/>
          </a:bodyPr>
          <a:lstStyle/>
          <a:p>
            <a:pPr algn="just"/>
            <a:r>
              <a:rPr lang="en-GB" sz="3600" b="1" dirty="0"/>
              <a:t>Fig 3</a:t>
            </a:r>
            <a:r>
              <a:rPr lang="en-GB" sz="3600" dirty="0"/>
              <a:t>. Set-up at UCLH PBT facility. Shown is the beam nozzle adjacent to the detector housing, containing the scintillator stack and readout electronics. The first scintillator sheet is placed approximately at the beam iso-centre. The light output of each sheet is calibrated by shooting a long-range beam through the front and back mylar detector windows.</a:t>
            </a:r>
          </a:p>
        </p:txBody>
      </p:sp>
      <p:pic>
        <p:nvPicPr>
          <p:cNvPr id="67" name="Picture 66" descr="A picture containing wall, indoor, blue&#10;&#10;Description automatically generated">
            <a:extLst>
              <a:ext uri="{FF2B5EF4-FFF2-40B4-BE49-F238E27FC236}">
                <a16:creationId xmlns:a16="http://schemas.microsoft.com/office/drawing/2014/main" id="{AFD9611B-AC14-6743-8041-6962F3671F0F}"/>
              </a:ext>
            </a:extLst>
          </p:cNvPr>
          <p:cNvPicPr>
            <a:picLocks noChangeAspect="1"/>
          </p:cNvPicPr>
          <p:nvPr/>
        </p:nvPicPr>
        <p:blipFill rotWithShape="1">
          <a:blip r:embed="rId5">
            <a:extLst>
              <a:ext uri="{28A0092B-C50C-407E-A947-70E740481C1C}">
                <a14:useLocalDpi xmlns:a14="http://schemas.microsoft.com/office/drawing/2010/main" val="0"/>
              </a:ext>
            </a:extLst>
          </a:blip>
          <a:srcRect l="17293" t="5885" r="9261" b="11644"/>
          <a:stretch/>
        </p:blipFill>
        <p:spPr>
          <a:xfrm>
            <a:off x="16164291" y="8592514"/>
            <a:ext cx="6363173" cy="5358862"/>
          </a:xfrm>
          <a:prstGeom prst="rect">
            <a:avLst/>
          </a:prstGeom>
        </p:spPr>
      </p:pic>
      <p:sp>
        <p:nvSpPr>
          <p:cNvPr id="86" name="TextBox 85">
            <a:extLst>
              <a:ext uri="{FF2B5EF4-FFF2-40B4-BE49-F238E27FC236}">
                <a16:creationId xmlns:a16="http://schemas.microsoft.com/office/drawing/2014/main" id="{8DC77FC4-DF33-F442-A3E1-ED98EF983798}"/>
              </a:ext>
            </a:extLst>
          </p:cNvPr>
          <p:cNvSpPr txBox="1"/>
          <p:nvPr/>
        </p:nvSpPr>
        <p:spPr>
          <a:xfrm>
            <a:off x="15869688" y="6458702"/>
            <a:ext cx="18004089" cy="1754326"/>
          </a:xfrm>
          <a:prstGeom prst="rect">
            <a:avLst/>
          </a:prstGeom>
          <a:noFill/>
        </p:spPr>
        <p:txBody>
          <a:bodyPr wrap="square" rtlCol="0">
            <a:spAutoFit/>
          </a:bodyPr>
          <a:lstStyle/>
          <a:p>
            <a:pPr marL="215900" lvl="0" indent="-198438" algn="just">
              <a:buClr>
                <a:srgbClr val="000000"/>
              </a:buClr>
              <a:buSzPct val="45000"/>
              <a:buFont typeface="Wingdings" charset="2"/>
              <a:buChar char=""/>
            </a:pPr>
            <a:r>
              <a:rPr lang="en-GB" sz="3600" spc="-1" dirty="0">
                <a:solidFill>
                  <a:srgbClr val="000000"/>
                </a:solidFill>
              </a:rPr>
              <a:t>Tested 32 scintillator sheets (2 ADC modules) with proton beams between 70-110 MeV. </a:t>
            </a:r>
          </a:p>
          <a:p>
            <a:pPr marL="215900" lvl="0" indent="-198438" algn="just">
              <a:buClr>
                <a:srgbClr val="000000"/>
              </a:buClr>
              <a:buSzPct val="45000"/>
              <a:buFont typeface="Wingdings" charset="2"/>
              <a:buChar char=""/>
            </a:pPr>
            <a:r>
              <a:rPr lang="en-GB" sz="3600" spc="-1" dirty="0">
                <a:solidFill>
                  <a:srgbClr val="000000"/>
                </a:solidFill>
              </a:rPr>
              <a:t>Fit analytical model [2] using the ROOT data analysis framework to depth-light data and reconstruct Bragg curve for comparison against the facility reference curve.</a:t>
            </a:r>
          </a:p>
        </p:txBody>
      </p:sp>
      <p:grpSp>
        <p:nvGrpSpPr>
          <p:cNvPr id="45" name="Group 44">
            <a:extLst>
              <a:ext uri="{FF2B5EF4-FFF2-40B4-BE49-F238E27FC236}">
                <a16:creationId xmlns:a16="http://schemas.microsoft.com/office/drawing/2014/main" id="{723882E3-D94D-DE4D-B8D0-6A8138FC8E8D}"/>
              </a:ext>
            </a:extLst>
          </p:cNvPr>
          <p:cNvGrpSpPr/>
          <p:nvPr/>
        </p:nvGrpSpPr>
        <p:grpSpPr>
          <a:xfrm>
            <a:off x="405148" y="5245877"/>
            <a:ext cx="14977438" cy="6922850"/>
            <a:chOff x="866520" y="6264000"/>
            <a:chExt cx="13677480" cy="6922850"/>
          </a:xfrm>
        </p:grpSpPr>
        <p:sp>
          <p:nvSpPr>
            <p:cNvPr id="46" name="CustomShape 12">
              <a:extLst>
                <a:ext uri="{FF2B5EF4-FFF2-40B4-BE49-F238E27FC236}">
                  <a16:creationId xmlns:a16="http://schemas.microsoft.com/office/drawing/2014/main" id="{922DE048-C14A-3C43-8EC9-4B2BCDD45C89}"/>
                </a:ext>
              </a:extLst>
            </p:cNvPr>
            <p:cNvSpPr/>
            <p:nvPr/>
          </p:nvSpPr>
          <p:spPr>
            <a:xfrm>
              <a:off x="866520" y="6299999"/>
              <a:ext cx="13677480" cy="6886851"/>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pPr>
              <a:endParaRPr lang="en-GB" sz="3600" b="0" strike="noStrike" spc="-1" dirty="0">
                <a:solidFill>
                  <a:srgbClr val="000000"/>
                </a:solidFill>
                <a:latin typeface="Arial"/>
              </a:endParaRPr>
            </a:p>
          </p:txBody>
        </p:sp>
        <p:sp>
          <p:nvSpPr>
            <p:cNvPr id="47" name="CustomShape 13">
              <a:extLst>
                <a:ext uri="{FF2B5EF4-FFF2-40B4-BE49-F238E27FC236}">
                  <a16:creationId xmlns:a16="http://schemas.microsoft.com/office/drawing/2014/main" id="{9B46AD76-AA65-0E4E-9D4A-E053BC2BF2D7}"/>
                </a:ext>
              </a:extLst>
            </p:cNvPr>
            <p:cNvSpPr/>
            <p:nvPr/>
          </p:nvSpPr>
          <p:spPr>
            <a:xfrm>
              <a:off x="866520" y="6264000"/>
              <a:ext cx="13677480" cy="1052531"/>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Motivation</a:t>
              </a:r>
              <a:endParaRPr lang="en-GB" sz="5400" b="0" strike="noStrike" spc="-1" dirty="0">
                <a:solidFill>
                  <a:srgbClr val="000000"/>
                </a:solidFill>
                <a:latin typeface="Arial"/>
              </a:endParaRPr>
            </a:p>
          </p:txBody>
        </p:sp>
      </p:grpSp>
      <p:grpSp>
        <p:nvGrpSpPr>
          <p:cNvPr id="48" name="Group 47">
            <a:extLst>
              <a:ext uri="{FF2B5EF4-FFF2-40B4-BE49-F238E27FC236}">
                <a16:creationId xmlns:a16="http://schemas.microsoft.com/office/drawing/2014/main" id="{B0D42AC6-2E30-4646-BE0C-127D3FC1B250}"/>
              </a:ext>
            </a:extLst>
          </p:cNvPr>
          <p:cNvGrpSpPr/>
          <p:nvPr/>
        </p:nvGrpSpPr>
        <p:grpSpPr>
          <a:xfrm>
            <a:off x="380416" y="12296354"/>
            <a:ext cx="15002170" cy="15830633"/>
            <a:chOff x="15552000" y="6750211"/>
            <a:chExt cx="13677480" cy="15405063"/>
          </a:xfrm>
        </p:grpSpPr>
        <p:sp>
          <p:nvSpPr>
            <p:cNvPr id="52" name="CustomShape 14">
              <a:extLst>
                <a:ext uri="{FF2B5EF4-FFF2-40B4-BE49-F238E27FC236}">
                  <a16:creationId xmlns:a16="http://schemas.microsoft.com/office/drawing/2014/main" id="{6DB08567-7909-3541-B579-7DA6D0BB961A}"/>
                </a:ext>
              </a:extLst>
            </p:cNvPr>
            <p:cNvSpPr/>
            <p:nvPr/>
          </p:nvSpPr>
          <p:spPr>
            <a:xfrm>
              <a:off x="15552000" y="6750211"/>
              <a:ext cx="13677480" cy="15405063"/>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pPr>
              <a:endParaRPr lang="en-GB" sz="3600" b="0" strike="noStrike" spc="-1" dirty="0">
                <a:solidFill>
                  <a:srgbClr val="000000"/>
                </a:solidFill>
                <a:latin typeface="Arial"/>
              </a:endParaRPr>
            </a:p>
          </p:txBody>
        </p:sp>
        <p:sp>
          <p:nvSpPr>
            <p:cNvPr id="59" name="CustomShape 15">
              <a:extLst>
                <a:ext uri="{FF2B5EF4-FFF2-40B4-BE49-F238E27FC236}">
                  <a16:creationId xmlns:a16="http://schemas.microsoft.com/office/drawing/2014/main" id="{3EF5A8D3-8FAF-4140-844E-5CB850A95B6F}"/>
                </a:ext>
              </a:extLst>
            </p:cNvPr>
            <p:cNvSpPr/>
            <p:nvPr/>
          </p:nvSpPr>
          <p:spPr>
            <a:xfrm>
              <a:off x="15552000" y="6750213"/>
              <a:ext cx="13677480" cy="1212949"/>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Detector Principle</a:t>
              </a:r>
              <a:endParaRPr lang="en-GB" sz="5400" b="0" strike="noStrike" spc="-1" dirty="0">
                <a:solidFill>
                  <a:srgbClr val="000000"/>
                </a:solidFill>
                <a:latin typeface="Arial"/>
              </a:endParaRPr>
            </a:p>
          </p:txBody>
        </p:sp>
      </p:grpSp>
      <p:sp>
        <p:nvSpPr>
          <p:cNvPr id="63" name="TextBox 62">
            <a:extLst>
              <a:ext uri="{FF2B5EF4-FFF2-40B4-BE49-F238E27FC236}">
                <a16:creationId xmlns:a16="http://schemas.microsoft.com/office/drawing/2014/main" id="{EED5BE08-AC96-8842-AD0C-905E0B0498AA}"/>
              </a:ext>
            </a:extLst>
          </p:cNvPr>
          <p:cNvSpPr txBox="1"/>
          <p:nvPr/>
        </p:nvSpPr>
        <p:spPr>
          <a:xfrm>
            <a:off x="7228482" y="20856773"/>
            <a:ext cx="8040463" cy="2062103"/>
          </a:xfrm>
          <a:prstGeom prst="rect">
            <a:avLst/>
          </a:prstGeom>
          <a:noFill/>
        </p:spPr>
        <p:txBody>
          <a:bodyPr wrap="square" rtlCol="0">
            <a:spAutoFit/>
          </a:bodyPr>
          <a:lstStyle/>
          <a:p>
            <a:pPr algn="just"/>
            <a:r>
              <a:rPr lang="en-GB" sz="3200" b="1" dirty="0"/>
              <a:t>Fig 1</a:t>
            </a:r>
            <a:r>
              <a:rPr lang="en-GB" sz="3200" dirty="0"/>
              <a:t>. Schematic of the scintillator stack showing the detector principle. Protons enter from the left. The red curve shows a typical proton depth-energy relation.</a:t>
            </a:r>
          </a:p>
        </p:txBody>
      </p:sp>
      <p:grpSp>
        <p:nvGrpSpPr>
          <p:cNvPr id="82" name="Group 81">
            <a:extLst>
              <a:ext uri="{FF2B5EF4-FFF2-40B4-BE49-F238E27FC236}">
                <a16:creationId xmlns:a16="http://schemas.microsoft.com/office/drawing/2014/main" id="{C80E20A8-B566-5747-9266-29F3AE8BB231}"/>
              </a:ext>
            </a:extLst>
          </p:cNvPr>
          <p:cNvGrpSpPr/>
          <p:nvPr/>
        </p:nvGrpSpPr>
        <p:grpSpPr>
          <a:xfrm>
            <a:off x="7228482" y="16192612"/>
            <a:ext cx="7978310" cy="4811404"/>
            <a:chOff x="7532677" y="22056222"/>
            <a:chExt cx="6766698" cy="5145955"/>
          </a:xfrm>
        </p:grpSpPr>
        <p:sp>
          <p:nvSpPr>
            <p:cNvPr id="83" name="TextBox 82">
              <a:extLst>
                <a:ext uri="{FF2B5EF4-FFF2-40B4-BE49-F238E27FC236}">
                  <a16:creationId xmlns:a16="http://schemas.microsoft.com/office/drawing/2014/main" id="{642EBA5A-B5E5-284A-8FA0-731988067D4E}"/>
                </a:ext>
              </a:extLst>
            </p:cNvPr>
            <p:cNvSpPr txBox="1"/>
            <p:nvPr/>
          </p:nvSpPr>
          <p:spPr>
            <a:xfrm>
              <a:off x="9289825" y="26863623"/>
              <a:ext cx="876941" cy="338554"/>
            </a:xfrm>
            <a:prstGeom prst="rect">
              <a:avLst/>
            </a:prstGeom>
            <a:noFill/>
          </p:spPr>
          <p:txBody>
            <a:bodyPr wrap="square" rtlCol="0">
              <a:spAutoFit/>
            </a:bodyPr>
            <a:lstStyle/>
            <a:p>
              <a:r>
                <a:rPr lang="en-GB" sz="1600" dirty="0"/>
                <a:t>2.7 mm</a:t>
              </a:r>
            </a:p>
          </p:txBody>
        </p:sp>
        <p:grpSp>
          <p:nvGrpSpPr>
            <p:cNvPr id="84" name="Group 83">
              <a:extLst>
                <a:ext uri="{FF2B5EF4-FFF2-40B4-BE49-F238E27FC236}">
                  <a16:creationId xmlns:a16="http://schemas.microsoft.com/office/drawing/2014/main" id="{5A1DCF94-1F2E-CE4F-B22D-88C16D0CC8E0}"/>
                </a:ext>
              </a:extLst>
            </p:cNvPr>
            <p:cNvGrpSpPr/>
            <p:nvPr/>
          </p:nvGrpSpPr>
          <p:grpSpPr>
            <a:xfrm>
              <a:off x="7532677" y="22056222"/>
              <a:ext cx="6766698" cy="5114829"/>
              <a:chOff x="7532677" y="22056222"/>
              <a:chExt cx="6766698" cy="5114829"/>
            </a:xfrm>
          </p:grpSpPr>
          <p:pic>
            <p:nvPicPr>
              <p:cNvPr id="87" name="Picture 86" descr="Chart, bar chart&#10;&#10;Description automatically generated">
                <a:extLst>
                  <a:ext uri="{FF2B5EF4-FFF2-40B4-BE49-F238E27FC236}">
                    <a16:creationId xmlns:a16="http://schemas.microsoft.com/office/drawing/2014/main" id="{387B0F33-9464-8B42-A8DD-A5B961EEB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4297" y="22056222"/>
                <a:ext cx="6465078" cy="4811872"/>
              </a:xfrm>
              <a:prstGeom prst="rect">
                <a:avLst/>
              </a:prstGeom>
            </p:spPr>
          </p:pic>
          <p:cxnSp>
            <p:nvCxnSpPr>
              <p:cNvPr id="88" name="Straight Arrow Connector 87">
                <a:extLst>
                  <a:ext uri="{FF2B5EF4-FFF2-40B4-BE49-F238E27FC236}">
                    <a16:creationId xmlns:a16="http://schemas.microsoft.com/office/drawing/2014/main" id="{297229C0-A997-6149-AE6D-94DE3A70A8B7}"/>
                  </a:ext>
                </a:extLst>
              </p:cNvPr>
              <p:cNvCxnSpPr>
                <a:cxnSpLocks/>
              </p:cNvCxnSpPr>
              <p:nvPr/>
            </p:nvCxnSpPr>
            <p:spPr>
              <a:xfrm flipV="1">
                <a:off x="9551287" y="26908931"/>
                <a:ext cx="346953" cy="232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964CC68A-BDFD-D04C-81BD-A2F5C8CD0A50}"/>
                  </a:ext>
                </a:extLst>
              </p:cNvPr>
              <p:cNvCxnSpPr>
                <a:cxnSpLocks/>
              </p:cNvCxnSpPr>
              <p:nvPr/>
            </p:nvCxnSpPr>
            <p:spPr>
              <a:xfrm>
                <a:off x="7806822" y="26018157"/>
                <a:ext cx="1078845" cy="849937"/>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7BCA9CF4-DAB6-EB40-B004-9B3029A76823}"/>
                  </a:ext>
                </a:extLst>
              </p:cNvPr>
              <p:cNvSpPr txBox="1"/>
              <p:nvPr/>
            </p:nvSpPr>
            <p:spPr>
              <a:xfrm rot="2328837">
                <a:off x="7834308" y="26329053"/>
                <a:ext cx="782320" cy="338554"/>
              </a:xfrm>
              <a:prstGeom prst="rect">
                <a:avLst/>
              </a:prstGeom>
              <a:noFill/>
            </p:spPr>
            <p:txBody>
              <a:bodyPr wrap="square" rtlCol="0">
                <a:spAutoFit/>
              </a:bodyPr>
              <a:lstStyle/>
              <a:p>
                <a:r>
                  <a:rPr lang="en-GB" sz="1600" dirty="0"/>
                  <a:t>10 cm</a:t>
                </a:r>
              </a:p>
            </p:txBody>
          </p:sp>
          <p:cxnSp>
            <p:nvCxnSpPr>
              <p:cNvPr id="91" name="Straight Arrow Connector 90">
                <a:extLst>
                  <a:ext uri="{FF2B5EF4-FFF2-40B4-BE49-F238E27FC236}">
                    <a16:creationId xmlns:a16="http://schemas.microsoft.com/office/drawing/2014/main" id="{85B71125-5ED5-8F49-8F24-092196D6A007}"/>
                  </a:ext>
                </a:extLst>
              </p:cNvPr>
              <p:cNvCxnSpPr>
                <a:cxnSpLocks/>
              </p:cNvCxnSpPr>
              <p:nvPr/>
            </p:nvCxnSpPr>
            <p:spPr>
              <a:xfrm>
                <a:off x="7785593" y="22072616"/>
                <a:ext cx="0" cy="394554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186BFB85-CF4A-9942-A2F8-EF4F18C0DF04}"/>
                  </a:ext>
                </a:extLst>
              </p:cNvPr>
              <p:cNvSpPr txBox="1"/>
              <p:nvPr/>
            </p:nvSpPr>
            <p:spPr>
              <a:xfrm rot="5400000">
                <a:off x="7159450" y="24445087"/>
                <a:ext cx="1045517" cy="299063"/>
              </a:xfrm>
              <a:prstGeom prst="rect">
                <a:avLst/>
              </a:prstGeom>
              <a:noFill/>
            </p:spPr>
            <p:txBody>
              <a:bodyPr wrap="square" rtlCol="0">
                <a:spAutoFit/>
              </a:bodyPr>
              <a:lstStyle/>
              <a:p>
                <a:r>
                  <a:rPr lang="en-GB" sz="1600" dirty="0"/>
                  <a:t>10 cm</a:t>
                </a:r>
              </a:p>
            </p:txBody>
          </p:sp>
          <p:cxnSp>
            <p:nvCxnSpPr>
              <p:cNvPr id="93" name="Straight Arrow Connector 92">
                <a:extLst>
                  <a:ext uri="{FF2B5EF4-FFF2-40B4-BE49-F238E27FC236}">
                    <a16:creationId xmlns:a16="http://schemas.microsoft.com/office/drawing/2014/main" id="{CBBB2C93-5486-4744-BA1C-911983A53CF1}"/>
                  </a:ext>
                </a:extLst>
              </p:cNvPr>
              <p:cNvCxnSpPr>
                <a:cxnSpLocks/>
              </p:cNvCxnSpPr>
              <p:nvPr/>
            </p:nvCxnSpPr>
            <p:spPr>
              <a:xfrm flipH="1" flipV="1">
                <a:off x="10359252" y="25236751"/>
                <a:ext cx="330027" cy="16745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BEAEABAD-8650-C242-BE0A-72C3C31587DF}"/>
                  </a:ext>
                </a:extLst>
              </p:cNvPr>
              <p:cNvSpPr txBox="1"/>
              <p:nvPr/>
            </p:nvSpPr>
            <p:spPr>
              <a:xfrm>
                <a:off x="10556967" y="26832497"/>
                <a:ext cx="1311369" cy="338554"/>
              </a:xfrm>
              <a:prstGeom prst="rect">
                <a:avLst/>
              </a:prstGeom>
              <a:noFill/>
            </p:spPr>
            <p:txBody>
              <a:bodyPr wrap="square" rtlCol="0">
                <a:spAutoFit/>
              </a:bodyPr>
              <a:lstStyle/>
              <a:p>
                <a:r>
                  <a:rPr lang="en-GB" sz="1600" dirty="0"/>
                  <a:t>Photodiodes</a:t>
                </a:r>
              </a:p>
            </p:txBody>
          </p:sp>
          <p:cxnSp>
            <p:nvCxnSpPr>
              <p:cNvPr id="95" name="Straight Arrow Connector 94">
                <a:extLst>
                  <a:ext uri="{FF2B5EF4-FFF2-40B4-BE49-F238E27FC236}">
                    <a16:creationId xmlns:a16="http://schemas.microsoft.com/office/drawing/2014/main" id="{61FB069F-6B0A-BF47-A19D-2501EC16DB3C}"/>
                  </a:ext>
                </a:extLst>
              </p:cNvPr>
              <p:cNvCxnSpPr>
                <a:cxnSpLocks/>
              </p:cNvCxnSpPr>
              <p:nvPr/>
            </p:nvCxnSpPr>
            <p:spPr>
              <a:xfrm flipH="1" flipV="1">
                <a:off x="11951192" y="26800941"/>
                <a:ext cx="117949" cy="1139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6" name="TextBox 95">
                <a:extLst>
                  <a:ext uri="{FF2B5EF4-FFF2-40B4-BE49-F238E27FC236}">
                    <a16:creationId xmlns:a16="http://schemas.microsoft.com/office/drawing/2014/main" id="{35362451-A07E-824E-A4DD-AF7A92F7A741}"/>
                  </a:ext>
                </a:extLst>
              </p:cNvPr>
              <p:cNvSpPr txBox="1"/>
              <p:nvPr/>
            </p:nvSpPr>
            <p:spPr>
              <a:xfrm>
                <a:off x="11980247" y="26827965"/>
                <a:ext cx="1905026" cy="338554"/>
              </a:xfrm>
              <a:prstGeom prst="rect">
                <a:avLst/>
              </a:prstGeom>
              <a:noFill/>
            </p:spPr>
            <p:txBody>
              <a:bodyPr wrap="square" rtlCol="0">
                <a:spAutoFit/>
              </a:bodyPr>
              <a:lstStyle/>
              <a:p>
                <a:r>
                  <a:rPr lang="en-GB" sz="1600" dirty="0"/>
                  <a:t>Scintillator Sheets</a:t>
                </a:r>
              </a:p>
            </p:txBody>
          </p:sp>
        </p:grpSp>
      </p:grpSp>
      <p:sp>
        <p:nvSpPr>
          <p:cNvPr id="97" name="TextBox 96">
            <a:extLst>
              <a:ext uri="{FF2B5EF4-FFF2-40B4-BE49-F238E27FC236}">
                <a16:creationId xmlns:a16="http://schemas.microsoft.com/office/drawing/2014/main" id="{506F3D39-6B9B-0A4D-B794-436A9E2AE2B6}"/>
              </a:ext>
            </a:extLst>
          </p:cNvPr>
          <p:cNvSpPr txBox="1"/>
          <p:nvPr/>
        </p:nvSpPr>
        <p:spPr>
          <a:xfrm>
            <a:off x="599079" y="26526057"/>
            <a:ext cx="14607713" cy="1661993"/>
          </a:xfrm>
          <a:prstGeom prst="rect">
            <a:avLst/>
          </a:prstGeom>
          <a:noFill/>
        </p:spPr>
        <p:txBody>
          <a:bodyPr wrap="square" rtlCol="0">
            <a:spAutoFit/>
          </a:bodyPr>
          <a:lstStyle/>
          <a:p>
            <a:pPr algn="just"/>
            <a:r>
              <a:rPr lang="en-GB" sz="3400" b="1" dirty="0"/>
              <a:t>Fig 2</a:t>
            </a:r>
            <a:r>
              <a:rPr lang="en-GB" sz="3400" dirty="0"/>
              <a:t>. </a:t>
            </a:r>
            <a:r>
              <a:rPr lang="en-GB" sz="3200" dirty="0"/>
              <a:t>Custom modular circuit board designed by CosyLab housing a Texas Instruments DDC232 ADC with </a:t>
            </a:r>
            <a:r>
              <a:rPr lang="en-GB" sz="3200" spc="-1" dirty="0">
                <a:solidFill>
                  <a:srgbClr val="000000"/>
                </a:solidFill>
              </a:rPr>
              <a:t>8 different dynamic ranges (12.5pC – 350pC) to choose from, depending on amount of light in detector.</a:t>
            </a:r>
            <a:endParaRPr lang="en-GB" sz="3400" spc="-1" dirty="0">
              <a:solidFill>
                <a:srgbClr val="000000"/>
              </a:solidFill>
            </a:endParaRPr>
          </a:p>
        </p:txBody>
      </p:sp>
      <p:pic>
        <p:nvPicPr>
          <p:cNvPr id="98" name="Picture 97" descr="A picture containing text, electronics, circuit&#10;&#10;Description automatically generated">
            <a:extLst>
              <a:ext uri="{FF2B5EF4-FFF2-40B4-BE49-F238E27FC236}">
                <a16:creationId xmlns:a16="http://schemas.microsoft.com/office/drawing/2014/main" id="{44D20EE1-B8A2-1046-B56D-B902F6CB05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500" y="23038378"/>
            <a:ext cx="13316002" cy="3487360"/>
          </a:xfrm>
          <a:prstGeom prst="rect">
            <a:avLst/>
          </a:prstGeom>
        </p:spPr>
      </p:pic>
      <p:sp>
        <p:nvSpPr>
          <p:cNvPr id="99" name="TextBox 98">
            <a:extLst>
              <a:ext uri="{FF2B5EF4-FFF2-40B4-BE49-F238E27FC236}">
                <a16:creationId xmlns:a16="http://schemas.microsoft.com/office/drawing/2014/main" id="{25988FFC-25AA-484F-B2B5-9A8D3E84BF4F}"/>
              </a:ext>
            </a:extLst>
          </p:cNvPr>
          <p:cNvSpPr txBox="1"/>
          <p:nvPr/>
        </p:nvSpPr>
        <p:spPr>
          <a:xfrm>
            <a:off x="461563" y="13679909"/>
            <a:ext cx="14517259" cy="2862322"/>
          </a:xfrm>
          <a:prstGeom prst="rect">
            <a:avLst/>
          </a:prstGeom>
          <a:noFill/>
        </p:spPr>
        <p:txBody>
          <a:bodyPr wrap="square" rtlCol="0">
            <a:spAutoFit/>
          </a:bodyPr>
          <a:lstStyle/>
          <a:p>
            <a:pPr marL="215900" indent="-195263" algn="just">
              <a:lnSpc>
                <a:spcPct val="100000"/>
              </a:lnSpc>
              <a:buClr>
                <a:srgbClr val="000000"/>
              </a:buClr>
              <a:buSzPct val="45000"/>
              <a:buFont typeface="Wingdings" charset="2"/>
              <a:buChar char=""/>
            </a:pPr>
            <a:r>
              <a:rPr lang="en-GB" sz="3600" spc="-1" dirty="0">
                <a:solidFill>
                  <a:srgbClr val="000000"/>
                </a:solidFill>
              </a:rPr>
              <a:t>Stack of optically isolated polystyrene-based plastic scintillator sheets [1] that </a:t>
            </a:r>
            <a:r>
              <a:rPr lang="en-GB" sz="3600" b="1" spc="-1" dirty="0">
                <a:solidFill>
                  <a:schemeClr val="tx2"/>
                </a:solidFill>
              </a:rPr>
              <a:t>sample proton energy deposition</a:t>
            </a:r>
            <a:r>
              <a:rPr lang="en-GB" sz="3600" spc="-1" dirty="0">
                <a:solidFill>
                  <a:srgbClr val="000000"/>
                </a:solidFill>
              </a:rPr>
              <a:t> along path length.</a:t>
            </a:r>
          </a:p>
          <a:p>
            <a:pPr marL="215900" indent="-195263" algn="just">
              <a:lnSpc>
                <a:spcPct val="100000"/>
              </a:lnSpc>
              <a:buClr>
                <a:srgbClr val="000000"/>
              </a:buClr>
              <a:buSzPct val="45000"/>
              <a:buFont typeface="Wingdings" charset="2"/>
              <a:buChar char=""/>
            </a:pPr>
            <a:r>
              <a:rPr lang="en-GB" sz="3600" spc="-1" dirty="0">
                <a:solidFill>
                  <a:srgbClr val="000000"/>
                </a:solidFill>
              </a:rPr>
              <a:t>Each sheet is coupled to a photodiode to </a:t>
            </a:r>
            <a:r>
              <a:rPr lang="en-GB" sz="3600" b="1" spc="-1" dirty="0">
                <a:solidFill>
                  <a:schemeClr val="tx2"/>
                </a:solidFill>
              </a:rPr>
              <a:t>measure light output of each sheet</a:t>
            </a:r>
            <a:r>
              <a:rPr lang="en-GB" sz="3600" spc="-1" dirty="0">
                <a:solidFill>
                  <a:srgbClr val="000000"/>
                </a:solidFill>
              </a:rPr>
              <a:t>, which is proportional to proton energy (with quenching corrections).</a:t>
            </a:r>
          </a:p>
        </p:txBody>
      </p:sp>
      <p:sp>
        <p:nvSpPr>
          <p:cNvPr id="100" name="TextBox 99">
            <a:extLst>
              <a:ext uri="{FF2B5EF4-FFF2-40B4-BE49-F238E27FC236}">
                <a16:creationId xmlns:a16="http://schemas.microsoft.com/office/drawing/2014/main" id="{8BDB6A5D-87DA-5147-85AF-887468685970}"/>
              </a:ext>
            </a:extLst>
          </p:cNvPr>
          <p:cNvSpPr txBox="1"/>
          <p:nvPr/>
        </p:nvSpPr>
        <p:spPr>
          <a:xfrm>
            <a:off x="599080" y="6389119"/>
            <a:ext cx="14441222" cy="5632311"/>
          </a:xfrm>
          <a:prstGeom prst="rect">
            <a:avLst/>
          </a:prstGeom>
          <a:noFill/>
        </p:spPr>
        <p:txBody>
          <a:bodyPr wrap="square" rtlCol="0">
            <a:spAutoFit/>
          </a:bodyPr>
          <a:lstStyle/>
          <a:p>
            <a:pPr algn="just">
              <a:spcAft>
                <a:spcPts val="2268"/>
              </a:spcAft>
            </a:pPr>
            <a:r>
              <a:rPr lang="en-GB" sz="3600" spc="-1" dirty="0">
                <a:solidFill>
                  <a:srgbClr val="000000"/>
                </a:solidFill>
              </a:rPr>
              <a:t>Proton Beam Therapy (PBT) offers significant advantages over conventional radiotherapy due to the highly localised dose delivered by protons. This is largely due to the well-defined range of protons in matter for a given beam energy, where the majority of dose is deposited at the end of the proton path. To optimise patient safety, the range of protons must be known accurately, which is measured as part of facility daily quality assurance. Current methods of range measurement often choose between speed and accuracy. We present a detector capable of </a:t>
            </a:r>
            <a:r>
              <a:rPr lang="en-GB" sz="3600" b="1" spc="-1" dirty="0">
                <a:solidFill>
                  <a:schemeClr val="tx2"/>
                </a:solidFill>
              </a:rPr>
              <a:t>real-time range measurements</a:t>
            </a:r>
            <a:r>
              <a:rPr lang="en-GB" sz="3600" spc="-1" dirty="0">
                <a:solidFill>
                  <a:srgbClr val="000000"/>
                </a:solidFill>
              </a:rPr>
              <a:t> without compromising accuracy.</a:t>
            </a:r>
          </a:p>
        </p:txBody>
      </p:sp>
      <p:sp>
        <p:nvSpPr>
          <p:cNvPr id="102" name="CustomShape 10">
            <a:extLst>
              <a:ext uri="{FF2B5EF4-FFF2-40B4-BE49-F238E27FC236}">
                <a16:creationId xmlns:a16="http://schemas.microsoft.com/office/drawing/2014/main" id="{D2C3EE88-14A1-C949-B155-EB978F43904C}"/>
              </a:ext>
            </a:extLst>
          </p:cNvPr>
          <p:cNvSpPr/>
          <p:nvPr/>
        </p:nvSpPr>
        <p:spPr>
          <a:xfrm>
            <a:off x="34372078" y="5261975"/>
            <a:ext cx="8006110" cy="1052530"/>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Future Work</a:t>
            </a:r>
            <a:endParaRPr lang="en-GB" sz="5400" b="0" strike="noStrike" spc="-1" dirty="0">
              <a:solidFill>
                <a:srgbClr val="000000"/>
              </a:solidFill>
              <a:latin typeface="Arial"/>
            </a:endParaRPr>
          </a:p>
        </p:txBody>
      </p:sp>
      <p:sp>
        <p:nvSpPr>
          <p:cNvPr id="103" name="TextBox 102">
            <a:extLst>
              <a:ext uri="{FF2B5EF4-FFF2-40B4-BE49-F238E27FC236}">
                <a16:creationId xmlns:a16="http://schemas.microsoft.com/office/drawing/2014/main" id="{3232E410-9724-9644-A900-0867BCB7298C}"/>
              </a:ext>
            </a:extLst>
          </p:cNvPr>
          <p:cNvSpPr txBox="1"/>
          <p:nvPr/>
        </p:nvSpPr>
        <p:spPr>
          <a:xfrm>
            <a:off x="34538268" y="6468138"/>
            <a:ext cx="7663240" cy="9510296"/>
          </a:xfrm>
          <a:prstGeom prst="rect">
            <a:avLst/>
          </a:prstGeom>
          <a:noFill/>
        </p:spPr>
        <p:txBody>
          <a:bodyPr wrap="square" rtlCol="0">
            <a:spAutoFit/>
          </a:bodyPr>
          <a:lstStyle/>
          <a:p>
            <a:pPr marL="217488" indent="-217488" algn="just">
              <a:lnSpc>
                <a:spcPct val="100000"/>
              </a:lnSpc>
              <a:buClr>
                <a:srgbClr val="000000"/>
              </a:buClr>
              <a:buSzPct val="45000"/>
              <a:buFont typeface="Wingdings" charset="2"/>
              <a:buChar char=""/>
            </a:pPr>
            <a:r>
              <a:rPr lang="en-GB" sz="3600" dirty="0"/>
              <a:t>Final detector to have 128 scintillator sheets coupled to 4 DDC232s to cover full clinical beam range.</a:t>
            </a:r>
          </a:p>
          <a:p>
            <a:pPr marL="217488" indent="-217488" algn="just">
              <a:lnSpc>
                <a:spcPct val="100000"/>
              </a:lnSpc>
              <a:buClr>
                <a:srgbClr val="000000"/>
              </a:buClr>
              <a:buSzPct val="45000"/>
              <a:buFont typeface="Wingdings" charset="2"/>
              <a:buChar char=""/>
            </a:pPr>
            <a:r>
              <a:rPr lang="en-GB" sz="3600" spc="-1" dirty="0">
                <a:solidFill>
                  <a:srgbClr val="000000"/>
                </a:solidFill>
              </a:rPr>
              <a:t>New DDC232 circuit board prototype, with 1:1 diode-input mapping to allow 32 photodiodes per board and minimise number of channels needed. Additional improvements to noise-shielding and daisy-chaining.</a:t>
            </a:r>
          </a:p>
          <a:p>
            <a:pPr marL="216000" indent="-216000" algn="just">
              <a:lnSpc>
                <a:spcPct val="100000"/>
              </a:lnSpc>
              <a:buClr>
                <a:srgbClr val="000000"/>
              </a:buClr>
              <a:buSzPct val="45000"/>
              <a:buFont typeface="Wingdings" charset="2"/>
              <a:buChar char=""/>
            </a:pPr>
            <a:r>
              <a:rPr lang="en-GB" sz="3600" spc="-1" dirty="0">
                <a:solidFill>
                  <a:srgbClr val="000000"/>
                </a:solidFill>
              </a:rPr>
              <a:t>Further development of web-based GUI for data display and detector control.</a:t>
            </a:r>
          </a:p>
          <a:p>
            <a:pPr marL="216000" indent="-216000" algn="just">
              <a:lnSpc>
                <a:spcPct val="100000"/>
              </a:lnSpc>
              <a:buClr>
                <a:srgbClr val="000000"/>
              </a:buClr>
              <a:buSzPct val="45000"/>
              <a:buFont typeface="Wingdings" charset="2"/>
              <a:buChar char=""/>
            </a:pPr>
            <a:r>
              <a:rPr lang="en-GB" sz="3600" spc="-1" dirty="0">
                <a:solidFill>
                  <a:srgbClr val="000000"/>
                </a:solidFill>
              </a:rPr>
              <a:t>Additional beam tests to further characterise detector performance.</a:t>
            </a:r>
          </a:p>
          <a:p>
            <a:pPr marL="216000" indent="-216000" algn="just">
              <a:lnSpc>
                <a:spcPct val="100000"/>
              </a:lnSpc>
              <a:buClr>
                <a:srgbClr val="000000"/>
              </a:buClr>
              <a:buSzPct val="45000"/>
              <a:buFont typeface="Wingdings" charset="2"/>
              <a:buChar char=""/>
            </a:pPr>
            <a:endParaRPr lang="en-GB" sz="3600" spc="-1" dirty="0">
              <a:solidFill>
                <a:srgbClr val="000000"/>
              </a:solidFill>
            </a:endParaRPr>
          </a:p>
        </p:txBody>
      </p:sp>
      <p:sp>
        <p:nvSpPr>
          <p:cNvPr id="107" name="CustomShape 1">
            <a:extLst>
              <a:ext uri="{FF2B5EF4-FFF2-40B4-BE49-F238E27FC236}">
                <a16:creationId xmlns:a16="http://schemas.microsoft.com/office/drawing/2014/main" id="{EA3E1D88-944C-3546-8819-6FEC94130E99}"/>
              </a:ext>
            </a:extLst>
          </p:cNvPr>
          <p:cNvSpPr/>
          <p:nvPr/>
        </p:nvSpPr>
        <p:spPr>
          <a:xfrm>
            <a:off x="0" y="28289723"/>
            <a:ext cx="42800588" cy="2008795"/>
          </a:xfrm>
          <a:prstGeom prst="rect">
            <a:avLst/>
          </a:prstGeom>
          <a:solidFill>
            <a:srgbClr val="FFFFFF"/>
          </a:solidFill>
          <a:ln w="38160">
            <a:solidFill>
              <a:srgbClr val="002855"/>
            </a:solidFill>
            <a:miter/>
          </a:ln>
        </p:spPr>
        <p:style>
          <a:lnRef idx="0">
            <a:scrgbClr r="0" g="0" b="0"/>
          </a:lnRef>
          <a:fillRef idx="0">
            <a:scrgbClr r="0" g="0" b="0"/>
          </a:fillRef>
          <a:effectRef idx="0">
            <a:scrgbClr r="0" g="0" b="0"/>
          </a:effectRef>
          <a:fontRef idx="minor"/>
        </p:style>
      </p:sp>
      <p:pic>
        <p:nvPicPr>
          <p:cNvPr id="109" name="Picture 108">
            <a:extLst>
              <a:ext uri="{FF2B5EF4-FFF2-40B4-BE49-F238E27FC236}">
                <a16:creationId xmlns:a16="http://schemas.microsoft.com/office/drawing/2014/main" id="{F7ED1AC4-99B1-9A44-93DC-8554EE0D0E58}"/>
              </a:ext>
            </a:extLst>
          </p:cNvPr>
          <p:cNvPicPr>
            <a:picLocks noChangeAspect="1"/>
          </p:cNvPicPr>
          <p:nvPr/>
        </p:nvPicPr>
        <p:blipFill rotWithShape="1">
          <a:blip r:embed="rId8">
            <a:extLst>
              <a:ext uri="{28A0092B-C50C-407E-A947-70E740481C1C}">
                <a14:useLocalDpi xmlns:a14="http://schemas.microsoft.com/office/drawing/2010/main" val="0"/>
              </a:ext>
            </a:extLst>
          </a:blip>
          <a:srcRect b="69700"/>
          <a:stretch/>
        </p:blipFill>
        <p:spPr>
          <a:xfrm>
            <a:off x="702718" y="28407851"/>
            <a:ext cx="7946207" cy="1911486"/>
          </a:xfrm>
          <a:prstGeom prst="rect">
            <a:avLst/>
          </a:prstGeom>
        </p:spPr>
      </p:pic>
      <p:pic>
        <p:nvPicPr>
          <p:cNvPr id="110" name="Picture 109" descr="A red and white logo&#10;&#10;Description automatically generated with low confidence">
            <a:extLst>
              <a:ext uri="{FF2B5EF4-FFF2-40B4-BE49-F238E27FC236}">
                <a16:creationId xmlns:a16="http://schemas.microsoft.com/office/drawing/2014/main" id="{5A8FB355-3E29-3D4C-9CA8-453F1E35AC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73031" y="28551528"/>
            <a:ext cx="9438573" cy="1438446"/>
          </a:xfrm>
          <a:prstGeom prst="rect">
            <a:avLst/>
          </a:prstGeom>
        </p:spPr>
      </p:pic>
      <p:sp>
        <p:nvSpPr>
          <p:cNvPr id="111" name="CustomShape 3">
            <a:extLst>
              <a:ext uri="{FF2B5EF4-FFF2-40B4-BE49-F238E27FC236}">
                <a16:creationId xmlns:a16="http://schemas.microsoft.com/office/drawing/2014/main" id="{85A59E5A-BBFD-164F-A0F3-270041C46772}"/>
              </a:ext>
            </a:extLst>
          </p:cNvPr>
          <p:cNvSpPr/>
          <p:nvPr/>
        </p:nvSpPr>
        <p:spPr>
          <a:xfrm>
            <a:off x="34385389" y="15581939"/>
            <a:ext cx="8022751" cy="8672781"/>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6000" indent="-216000" algn="just">
              <a:lnSpc>
                <a:spcPct val="100000"/>
              </a:lnSpc>
              <a:buClr>
                <a:srgbClr val="000000"/>
              </a:buClr>
              <a:buSzPct val="45000"/>
              <a:buFont typeface="Wingdings" charset="2"/>
              <a:buChar char=""/>
            </a:pPr>
            <a:endParaRPr lang="en-GB" sz="3600" spc="-1" dirty="0">
              <a:solidFill>
                <a:srgbClr val="000000"/>
              </a:solidFill>
            </a:endParaRPr>
          </a:p>
        </p:txBody>
      </p:sp>
      <p:sp>
        <p:nvSpPr>
          <p:cNvPr id="112" name="TextBox 111">
            <a:extLst>
              <a:ext uri="{FF2B5EF4-FFF2-40B4-BE49-F238E27FC236}">
                <a16:creationId xmlns:a16="http://schemas.microsoft.com/office/drawing/2014/main" id="{71DDB012-657F-224A-83A9-14A03FC9634B}"/>
              </a:ext>
            </a:extLst>
          </p:cNvPr>
          <p:cNvSpPr txBox="1"/>
          <p:nvPr/>
        </p:nvSpPr>
        <p:spPr>
          <a:xfrm>
            <a:off x="34526236" y="16802160"/>
            <a:ext cx="7663240" cy="7294305"/>
          </a:xfrm>
          <a:prstGeom prst="rect">
            <a:avLst/>
          </a:prstGeom>
          <a:noFill/>
        </p:spPr>
        <p:txBody>
          <a:bodyPr wrap="square" rtlCol="0">
            <a:spAutoFit/>
          </a:bodyPr>
          <a:lstStyle/>
          <a:p>
            <a:pPr algn="just"/>
            <a:r>
              <a:rPr lang="en-GB" sz="3600" spc="-1" dirty="0">
                <a:solidFill>
                  <a:srgbClr val="000000"/>
                </a:solidFill>
              </a:rPr>
              <a:t>[1] L. </a:t>
            </a:r>
            <a:r>
              <a:rPr lang="en-GB" sz="3600" spc="-1" dirty="0" err="1">
                <a:solidFill>
                  <a:srgbClr val="000000"/>
                </a:solidFill>
              </a:rPr>
              <a:t>Kelleter</a:t>
            </a:r>
            <a:r>
              <a:rPr lang="en-GB" sz="3600" spc="-1" dirty="0">
                <a:solidFill>
                  <a:srgbClr val="000000"/>
                </a:solidFill>
              </a:rPr>
              <a:t> et al. “A Scintillator-based Range Telescope for Particle Therapy”. In: Physics in Medicine &amp; Biology 65.16 (Aug. 2020). </a:t>
            </a:r>
            <a:r>
              <a:rPr lang="en-GB" sz="3600" spc="-1" dirty="0" err="1">
                <a:solidFill>
                  <a:srgbClr val="000000"/>
                </a:solidFill>
              </a:rPr>
              <a:t>doi</a:t>
            </a:r>
            <a:r>
              <a:rPr lang="en-GB" sz="3600" spc="-1" dirty="0">
                <a:solidFill>
                  <a:srgbClr val="000000"/>
                </a:solidFill>
              </a:rPr>
              <a:t>: 10.1088/1361-6560/ab9415.</a:t>
            </a:r>
          </a:p>
          <a:p>
            <a:pPr algn="just"/>
            <a:endParaRPr lang="en-GB" sz="3600" spc="-1" dirty="0">
              <a:solidFill>
                <a:srgbClr val="000000"/>
              </a:solidFill>
            </a:endParaRPr>
          </a:p>
          <a:p>
            <a:pPr algn="just"/>
            <a:r>
              <a:rPr lang="en-GB" sz="3600" spc="-1" dirty="0">
                <a:solidFill>
                  <a:srgbClr val="000000"/>
                </a:solidFill>
              </a:rPr>
              <a:t>[2] L. </a:t>
            </a:r>
            <a:r>
              <a:rPr lang="en-GB" sz="3600" spc="-1" dirty="0" err="1">
                <a:solidFill>
                  <a:srgbClr val="000000"/>
                </a:solidFill>
              </a:rPr>
              <a:t>Kelleter</a:t>
            </a:r>
            <a:r>
              <a:rPr lang="en-GB" sz="3600" spc="-1" dirty="0">
                <a:solidFill>
                  <a:srgbClr val="000000"/>
                </a:solidFill>
              </a:rPr>
              <a:t> and S. Jolly. “A Mathematical Expression for Depth-Light Curves of Therapeutic Proton Beams in a Quenching Scintillator”. In: Medical Physics 47.5 (Feb. 2020), pp. 2300–2308. </a:t>
            </a:r>
            <a:r>
              <a:rPr lang="en-GB" sz="3600" spc="-1" dirty="0" err="1">
                <a:solidFill>
                  <a:srgbClr val="000000"/>
                </a:solidFill>
              </a:rPr>
              <a:t>doi</a:t>
            </a:r>
            <a:r>
              <a:rPr lang="en-GB" sz="3600" spc="-1" dirty="0">
                <a:solidFill>
                  <a:srgbClr val="000000"/>
                </a:solidFill>
              </a:rPr>
              <a:t>: 10. 1002/mp.14099.</a:t>
            </a:r>
          </a:p>
        </p:txBody>
      </p:sp>
      <p:sp>
        <p:nvSpPr>
          <p:cNvPr id="104" name="Text Placeholder 9" descr="Department or institution">
            <a:extLst>
              <a:ext uri="{FF2B5EF4-FFF2-40B4-BE49-F238E27FC236}">
                <a16:creationId xmlns:a16="http://schemas.microsoft.com/office/drawing/2014/main" id="{2F05A346-6A48-3844-BF60-1A7EA5639726}"/>
              </a:ext>
            </a:extLst>
          </p:cNvPr>
          <p:cNvSpPr txBox="1">
            <a:spLocks/>
          </p:cNvSpPr>
          <p:nvPr/>
        </p:nvSpPr>
        <p:spPr>
          <a:xfrm>
            <a:off x="35164909" y="28308806"/>
            <a:ext cx="7036599" cy="1916422"/>
          </a:xfrm>
          <a:prstGeom prst="rect">
            <a:avLst/>
          </a:prstGeom>
        </p:spPr>
        <p:txBody>
          <a:bodyPr wrap="square" lIns="0">
            <a:spAutoFit/>
          </a:bodyPr>
          <a:lstStyle>
            <a:lvl1pPr marL="0" indent="0" algn="l" defTabSz="3209320" rtl="0" eaLnBrk="1" latinLnBrk="0" hangingPunct="1">
              <a:lnSpc>
                <a:spcPct val="90000"/>
              </a:lnSpc>
              <a:spcBef>
                <a:spcPts val="3510"/>
              </a:spcBef>
              <a:buFont typeface="Arial" panose="020B0604020202020204" pitchFamily="34" charset="0"/>
              <a:buNone/>
              <a:defRPr sz="2800" b="1" kern="1200">
                <a:solidFill>
                  <a:schemeClr val="bg1"/>
                </a:solidFill>
                <a:latin typeface="+mj-lt"/>
                <a:ea typeface="+mn-ea"/>
                <a:cs typeface="+mn-cs"/>
              </a:defRPr>
            </a:lvl1pPr>
            <a:lvl2pPr marL="2406990" indent="-802331" algn="l" defTabSz="3209320" rtl="0" eaLnBrk="1" latinLnBrk="0" hangingPunct="1">
              <a:lnSpc>
                <a:spcPct val="90000"/>
              </a:lnSpc>
              <a:spcBef>
                <a:spcPts val="1755"/>
              </a:spcBef>
              <a:buFont typeface="Arial" panose="020B0604020202020204" pitchFamily="34" charset="0"/>
              <a:buChar char="•"/>
              <a:defRPr sz="8423" kern="1200">
                <a:solidFill>
                  <a:schemeClr val="tx1"/>
                </a:solidFill>
                <a:latin typeface="+mn-lt"/>
                <a:ea typeface="+mn-ea"/>
                <a:cs typeface="+mn-cs"/>
              </a:defRPr>
            </a:lvl2pPr>
            <a:lvl3pPr marL="4011651" indent="-802331" algn="l" defTabSz="3209320" rtl="0" eaLnBrk="1" latinLnBrk="0" hangingPunct="1">
              <a:lnSpc>
                <a:spcPct val="90000"/>
              </a:lnSpc>
              <a:spcBef>
                <a:spcPts val="1755"/>
              </a:spcBef>
              <a:buFont typeface="Arial" panose="020B0604020202020204" pitchFamily="34" charset="0"/>
              <a:buChar char="•"/>
              <a:defRPr sz="7019" kern="1200">
                <a:solidFill>
                  <a:schemeClr val="tx1"/>
                </a:solidFill>
                <a:latin typeface="+mn-lt"/>
                <a:ea typeface="+mn-ea"/>
                <a:cs typeface="+mn-cs"/>
              </a:defRPr>
            </a:lvl3pPr>
            <a:lvl4pPr marL="561631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4pPr>
            <a:lvl5pPr marL="7220972"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5pPr>
            <a:lvl6pPr marL="882563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6pPr>
            <a:lvl7pPr marL="1043029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7pPr>
            <a:lvl8pPr marL="12034951"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8pPr>
            <a:lvl9pPr marL="13639612" indent="-802331" algn="l" defTabSz="3209320" rtl="0" eaLnBrk="1" latinLnBrk="0" hangingPunct="1">
              <a:lnSpc>
                <a:spcPct val="90000"/>
              </a:lnSpc>
              <a:spcBef>
                <a:spcPts val="1755"/>
              </a:spcBef>
              <a:buFont typeface="Arial" panose="020B0604020202020204" pitchFamily="34" charset="0"/>
              <a:buChar char="•"/>
              <a:defRPr sz="6317" kern="1200">
                <a:solidFill>
                  <a:schemeClr val="tx1"/>
                </a:solidFill>
                <a:latin typeface="+mn-lt"/>
                <a:ea typeface="+mn-ea"/>
                <a:cs typeface="+mn-cs"/>
              </a:defRPr>
            </a:lvl9pPr>
          </a:lstStyle>
          <a:p>
            <a:r>
              <a:rPr lang="en-GB" sz="3200" spc="-1" dirty="0">
                <a:solidFill>
                  <a:srgbClr val="002060"/>
                </a:solidFill>
              </a:rPr>
              <a:t>Contacts: </a:t>
            </a:r>
          </a:p>
          <a:p>
            <a:pPr>
              <a:spcBef>
                <a:spcPts val="400"/>
              </a:spcBef>
            </a:pPr>
            <a:r>
              <a:rPr lang="en-GB" sz="3200" spc="-1" dirty="0" err="1">
                <a:solidFill>
                  <a:srgbClr val="002060"/>
                </a:solidFill>
              </a:rPr>
              <a:t>raffaella.radogna@uniba.it</a:t>
            </a:r>
            <a:r>
              <a:rPr lang="en-GB" sz="3200" spc="-1" dirty="0">
                <a:solidFill>
                  <a:srgbClr val="002060"/>
                </a:solidFill>
              </a:rPr>
              <a:t>; saad.shaikh.15@ucl.ac.uk; </a:t>
            </a:r>
            <a:r>
              <a:rPr lang="en-GB" sz="3200" spc="-1" dirty="0" err="1">
                <a:solidFill>
                  <a:srgbClr val="002060"/>
                </a:solidFill>
              </a:rPr>
              <a:t>simon.jolly@ucl.ac.uk</a:t>
            </a:r>
            <a:endParaRPr lang="en-GB" sz="3200" spc="-1" dirty="0">
              <a:solidFill>
                <a:srgbClr val="002060"/>
              </a:solidFill>
            </a:endParaRPr>
          </a:p>
        </p:txBody>
      </p:sp>
      <p:sp>
        <p:nvSpPr>
          <p:cNvPr id="113" name="CustomShape 10">
            <a:extLst>
              <a:ext uri="{FF2B5EF4-FFF2-40B4-BE49-F238E27FC236}">
                <a16:creationId xmlns:a16="http://schemas.microsoft.com/office/drawing/2014/main" id="{6858AF31-68A1-7E40-947D-FB6B8F822D6D}"/>
              </a:ext>
            </a:extLst>
          </p:cNvPr>
          <p:cNvSpPr/>
          <p:nvPr/>
        </p:nvSpPr>
        <p:spPr>
          <a:xfrm>
            <a:off x="34402030" y="15591374"/>
            <a:ext cx="8006110" cy="1052530"/>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References</a:t>
            </a:r>
            <a:endParaRPr lang="en-GB" sz="5400" b="0" strike="noStrike" spc="-1" dirty="0">
              <a:solidFill>
                <a:srgbClr val="000000"/>
              </a:solidFill>
              <a:latin typeface="Arial"/>
            </a:endParaRPr>
          </a:p>
        </p:txBody>
      </p:sp>
      <p:grpSp>
        <p:nvGrpSpPr>
          <p:cNvPr id="4" name="Group 3">
            <a:extLst>
              <a:ext uri="{FF2B5EF4-FFF2-40B4-BE49-F238E27FC236}">
                <a16:creationId xmlns:a16="http://schemas.microsoft.com/office/drawing/2014/main" id="{81109B3A-4063-0047-B725-B20600586669}"/>
              </a:ext>
            </a:extLst>
          </p:cNvPr>
          <p:cNvGrpSpPr/>
          <p:nvPr/>
        </p:nvGrpSpPr>
        <p:grpSpPr>
          <a:xfrm>
            <a:off x="22953448" y="14184839"/>
            <a:ext cx="10799543" cy="6785838"/>
            <a:chOff x="23182825" y="14785562"/>
            <a:chExt cx="10279485" cy="6218453"/>
          </a:xfrm>
        </p:grpSpPr>
        <p:grpSp>
          <p:nvGrpSpPr>
            <p:cNvPr id="2" name="Group 1">
              <a:extLst>
                <a:ext uri="{FF2B5EF4-FFF2-40B4-BE49-F238E27FC236}">
                  <a16:creationId xmlns:a16="http://schemas.microsoft.com/office/drawing/2014/main" id="{F7FC2D7D-7BFD-8E45-85DE-06357043B96B}"/>
                </a:ext>
              </a:extLst>
            </p:cNvPr>
            <p:cNvGrpSpPr/>
            <p:nvPr/>
          </p:nvGrpSpPr>
          <p:grpSpPr>
            <a:xfrm>
              <a:off x="23182825" y="14785562"/>
              <a:ext cx="10279485" cy="6218453"/>
              <a:chOff x="23182825" y="14785562"/>
              <a:chExt cx="10279485" cy="6218453"/>
            </a:xfrm>
          </p:grpSpPr>
          <p:pic>
            <p:nvPicPr>
              <p:cNvPr id="55" name="Picture 54">
                <a:extLst>
                  <a:ext uri="{FF2B5EF4-FFF2-40B4-BE49-F238E27FC236}">
                    <a16:creationId xmlns:a16="http://schemas.microsoft.com/office/drawing/2014/main" id="{4C370061-F00D-754A-BA01-A600A6906D6D}"/>
                  </a:ext>
                </a:extLst>
              </p:cNvPr>
              <p:cNvPicPr>
                <a:picLocks noChangeAspect="1"/>
              </p:cNvPicPr>
              <p:nvPr/>
            </p:nvPicPr>
            <p:blipFill rotWithShape="1">
              <a:blip r:embed="rId10">
                <a:extLst>
                  <a:ext uri="{28A0092B-C50C-407E-A947-70E740481C1C}">
                    <a14:useLocalDpi xmlns:a14="http://schemas.microsoft.com/office/drawing/2010/main" val="0"/>
                  </a:ext>
                </a:extLst>
              </a:blip>
              <a:srcRect l="7519" t="7519"/>
              <a:stretch/>
            </p:blipFill>
            <p:spPr>
              <a:xfrm rot="5400000">
                <a:off x="25213341" y="12755046"/>
                <a:ext cx="6218453" cy="10279485"/>
              </a:xfrm>
              <a:prstGeom prst="rect">
                <a:avLst/>
              </a:prstGeom>
            </p:spPr>
          </p:pic>
          <p:pic>
            <p:nvPicPr>
              <p:cNvPr id="56" name="Picture 55">
                <a:extLst>
                  <a:ext uri="{FF2B5EF4-FFF2-40B4-BE49-F238E27FC236}">
                    <a16:creationId xmlns:a16="http://schemas.microsoft.com/office/drawing/2014/main" id="{445A0897-52E3-8646-93C0-54075240C9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89143" y="15446142"/>
                <a:ext cx="4835452" cy="1824699"/>
              </a:xfrm>
              <a:prstGeom prst="rect">
                <a:avLst/>
              </a:prstGeom>
            </p:spPr>
          </p:pic>
        </p:grpSp>
        <p:sp>
          <p:nvSpPr>
            <p:cNvPr id="3" name="TextBox 2">
              <a:extLst>
                <a:ext uri="{FF2B5EF4-FFF2-40B4-BE49-F238E27FC236}">
                  <a16:creationId xmlns:a16="http://schemas.microsoft.com/office/drawing/2014/main" id="{7973A98E-937B-BA4E-B355-9CCC5DA67F14}"/>
                </a:ext>
              </a:extLst>
            </p:cNvPr>
            <p:cNvSpPr txBox="1"/>
            <p:nvPr/>
          </p:nvSpPr>
          <p:spPr>
            <a:xfrm>
              <a:off x="25652894" y="16813504"/>
              <a:ext cx="2892287" cy="384721"/>
            </a:xfrm>
            <a:prstGeom prst="rect">
              <a:avLst/>
            </a:prstGeom>
            <a:solidFill>
              <a:schemeClr val="bg1"/>
            </a:solidFill>
          </p:spPr>
          <p:txBody>
            <a:bodyPr wrap="square" rtlCol="0">
              <a:spAutoFit/>
            </a:bodyPr>
            <a:lstStyle/>
            <a:p>
              <a:r>
                <a:rPr lang="en-US" sz="1900" dirty="0"/>
                <a:t>Reference Bragg Curve</a:t>
              </a:r>
            </a:p>
          </p:txBody>
        </p:sp>
        <p:sp>
          <p:nvSpPr>
            <p:cNvPr id="53" name="TextBox 52">
              <a:extLst>
                <a:ext uri="{FF2B5EF4-FFF2-40B4-BE49-F238E27FC236}">
                  <a16:creationId xmlns:a16="http://schemas.microsoft.com/office/drawing/2014/main" id="{E5DCB74D-5277-5340-BF5A-94883AA86620}"/>
                </a:ext>
              </a:extLst>
            </p:cNvPr>
            <p:cNvSpPr txBox="1"/>
            <p:nvPr/>
          </p:nvSpPr>
          <p:spPr>
            <a:xfrm>
              <a:off x="25652893" y="15533439"/>
              <a:ext cx="2892287" cy="384721"/>
            </a:xfrm>
            <a:prstGeom prst="rect">
              <a:avLst/>
            </a:prstGeom>
            <a:solidFill>
              <a:schemeClr val="bg1"/>
            </a:solidFill>
          </p:spPr>
          <p:txBody>
            <a:bodyPr wrap="square" rtlCol="0">
              <a:spAutoFit/>
            </a:bodyPr>
            <a:lstStyle/>
            <a:p>
              <a:r>
                <a:rPr lang="en-US" sz="1900" dirty="0"/>
                <a:t>Data</a:t>
              </a:r>
            </a:p>
          </p:txBody>
        </p:sp>
      </p:grpSp>
      <p:sp>
        <p:nvSpPr>
          <p:cNvPr id="60" name="TextBox 59">
            <a:extLst>
              <a:ext uri="{FF2B5EF4-FFF2-40B4-BE49-F238E27FC236}">
                <a16:creationId xmlns:a16="http://schemas.microsoft.com/office/drawing/2014/main" id="{BDFF7F1C-C46C-3649-8DE9-2F8D500CD8C7}"/>
              </a:ext>
            </a:extLst>
          </p:cNvPr>
          <p:cNvSpPr txBox="1"/>
          <p:nvPr/>
        </p:nvSpPr>
        <p:spPr>
          <a:xfrm>
            <a:off x="465132" y="16641304"/>
            <a:ext cx="6613725" cy="6186309"/>
          </a:xfrm>
          <a:prstGeom prst="rect">
            <a:avLst/>
          </a:prstGeom>
          <a:noFill/>
        </p:spPr>
        <p:txBody>
          <a:bodyPr wrap="square" rtlCol="0">
            <a:spAutoFit/>
          </a:bodyPr>
          <a:lstStyle/>
          <a:p>
            <a:pPr marL="215900" indent="-195263" algn="just">
              <a:lnSpc>
                <a:spcPct val="100000"/>
              </a:lnSpc>
              <a:buClr>
                <a:srgbClr val="000000"/>
              </a:buClr>
              <a:buSzPct val="45000"/>
              <a:buFont typeface="Wingdings" charset="2"/>
              <a:buChar char=""/>
            </a:pPr>
            <a:r>
              <a:rPr lang="en-GB" sz="3600" spc="-1" dirty="0">
                <a:solidFill>
                  <a:srgbClr val="000000"/>
                </a:solidFill>
              </a:rPr>
              <a:t>Photodiodes coupled to modular 32-channel analogue-to-digital converters (ADCs) </a:t>
            </a:r>
            <a:r>
              <a:rPr lang="en-GB" sz="3600" spc="-1" dirty="0"/>
              <a:t>capable of </a:t>
            </a:r>
            <a:r>
              <a:rPr lang="en-GB" sz="3600" b="1" spc="-1" dirty="0">
                <a:solidFill>
                  <a:schemeClr val="tx2"/>
                </a:solidFill>
              </a:rPr>
              <a:t>zero-deadtime measurements at over 5kHz</a:t>
            </a:r>
            <a:r>
              <a:rPr lang="en-GB" sz="3600" spc="-1" dirty="0"/>
              <a:t>, read-out by an FPGA</a:t>
            </a:r>
            <a:r>
              <a:rPr lang="en-GB" sz="3600" spc="-1" dirty="0">
                <a:solidFill>
                  <a:srgbClr val="000000"/>
                </a:solidFill>
              </a:rPr>
              <a:t>. </a:t>
            </a:r>
          </a:p>
          <a:p>
            <a:pPr marL="215900" indent="-195263" algn="just">
              <a:lnSpc>
                <a:spcPct val="100000"/>
              </a:lnSpc>
              <a:buClr>
                <a:srgbClr val="000000"/>
              </a:buClr>
              <a:buSzPct val="45000"/>
              <a:buFont typeface="Wingdings" charset="2"/>
              <a:buChar char=""/>
            </a:pPr>
            <a:r>
              <a:rPr lang="en-GB" sz="3600" spc="-1" dirty="0">
                <a:solidFill>
                  <a:srgbClr val="000000"/>
                </a:solidFill>
              </a:rPr>
              <a:t>Analytical model [2] deployed to </a:t>
            </a:r>
            <a:r>
              <a:rPr lang="en-GB" sz="3600" b="1" spc="-1" dirty="0">
                <a:solidFill>
                  <a:schemeClr val="tx2"/>
                </a:solidFill>
              </a:rPr>
              <a:t>fit depth-light curve to reconstruct Bragg curve</a:t>
            </a:r>
            <a:r>
              <a:rPr lang="en-GB" sz="3600" spc="-1" dirty="0">
                <a:solidFill>
                  <a:srgbClr val="000000"/>
                </a:solidFill>
              </a:rPr>
              <a:t> (red curve in Fig. 1) and recover proton range.</a:t>
            </a:r>
          </a:p>
        </p:txBody>
      </p:sp>
    </p:spTree>
    <p:extLst>
      <p:ext uri="{BB962C8B-B14F-4D97-AF65-F5344CB8AC3E}">
        <p14:creationId xmlns:p14="http://schemas.microsoft.com/office/powerpoint/2010/main" val="386344439"/>
      </p:ext>
    </p:extLst>
  </p:cSld>
  <p:clrMapOvr>
    <a:masterClrMapping/>
  </p:clrMapOvr>
</p:sld>
</file>

<file path=ppt/theme/theme1.xml><?xml version="1.0" encoding="utf-8"?>
<a:theme xmlns:a="http://schemas.openxmlformats.org/drawingml/2006/main" name="UCL_Mid_Blue_A0_Landscape_Poster_Theme">
  <a:themeElements>
    <a:clrScheme name="UCL Mid Blue Theme">
      <a:dk1>
        <a:srgbClr val="000000"/>
      </a:dk1>
      <a:lt1>
        <a:srgbClr val="FFFFFF"/>
      </a:lt1>
      <a:dk2>
        <a:srgbClr val="002855"/>
      </a:dk2>
      <a:lt2>
        <a:srgbClr val="CCD4DD"/>
      </a:lt2>
      <a:accent1>
        <a:srgbClr val="E03C31"/>
      </a:accent1>
      <a:accent2>
        <a:srgbClr val="BBC592"/>
      </a:accent2>
      <a:accent3>
        <a:srgbClr val="EA7600"/>
      </a:accent3>
      <a:accent4>
        <a:srgbClr val="0097A9"/>
      </a:accent4>
      <a:accent5>
        <a:srgbClr val="A4DBE8"/>
      </a:accent5>
      <a:accent6>
        <a:srgbClr val="B5BD00"/>
      </a:accent6>
      <a:hlink>
        <a:srgbClr val="0097A9"/>
      </a:hlink>
      <a:folHlink>
        <a:srgbClr val="0097A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_A0_Landscape_Poster_Master.potx" id="{C4B57C85-6A35-44A2-A3FB-7E1C192E1B81}" vid="{30E76ECF-AC67-4D56-A665-6996B823F8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4ADD47B68F244089BBDDC01A883908" ma:contentTypeVersion="13" ma:contentTypeDescription="Create a new document." ma:contentTypeScope="" ma:versionID="1a95ec089373963790b30efd154ab720">
  <xsd:schema xmlns:xsd="http://www.w3.org/2001/XMLSchema" xmlns:xs="http://www.w3.org/2001/XMLSchema" xmlns:p="http://schemas.microsoft.com/office/2006/metadata/properties" xmlns:ns3="d5fb6ed1-db9c-48a3-a5c6-9c2d850d1a1b" xmlns:ns4="31319a9f-c50a-4d3b-8fa9-492cace4e4c3" targetNamespace="http://schemas.microsoft.com/office/2006/metadata/properties" ma:root="true" ma:fieldsID="638ba751aff1c145b5af88aaaab0b652" ns3:_="" ns4:_="">
    <xsd:import namespace="d5fb6ed1-db9c-48a3-a5c6-9c2d850d1a1b"/>
    <xsd:import namespace="31319a9f-c50a-4d3b-8fa9-492cace4e4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b6ed1-db9c-48a3-a5c6-9c2d850d1a1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19a9f-c50a-4d3b-8fa9-492cace4e4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5FEB0-B839-4E5E-AADA-024AA63178E7}">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 ds:uri="http://purl.org/dc/elements/1.1/"/>
    <ds:schemaRef ds:uri="d5fb6ed1-db9c-48a3-a5c6-9c2d850d1a1b"/>
    <ds:schemaRef ds:uri="http://schemas.microsoft.com/office/2006/metadata/properties"/>
    <ds:schemaRef ds:uri="http://purl.org/dc/terms/"/>
    <ds:schemaRef ds:uri="31319a9f-c50a-4d3b-8fa9-492cace4e4c3"/>
  </ds:schemaRefs>
</ds:datastoreItem>
</file>

<file path=customXml/itemProps2.xml><?xml version="1.0" encoding="utf-8"?>
<ds:datastoreItem xmlns:ds="http://schemas.openxmlformats.org/officeDocument/2006/customXml" ds:itemID="{E74005A4-B56F-4752-B379-808441D9ECD6}">
  <ds:schemaRefs>
    <ds:schemaRef ds:uri="http://schemas.microsoft.com/sharepoint/v3/contenttype/forms"/>
  </ds:schemaRefs>
</ds:datastoreItem>
</file>

<file path=customXml/itemProps3.xml><?xml version="1.0" encoding="utf-8"?>
<ds:datastoreItem xmlns:ds="http://schemas.openxmlformats.org/officeDocument/2006/customXml" ds:itemID="{3093D280-CC88-44B2-A27A-0AE5D325F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b6ed1-db9c-48a3-a5c6-9c2d850d1a1b"/>
    <ds:schemaRef ds:uri="31319a9f-c50a-4d3b-8fa9-492cace4e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UCL_Mid_Blue_A0_Landscape_Poster_Theme</Template>
  <TotalTime>2853</TotalTime>
  <Words>738</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UCL_Mid_Blue_A0_Landscape_Poster_Theme</vt:lpstr>
      <vt:lpstr>A scintillator-based calorimeter for particle therapy verification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A0 Landscape Poster Template</dc:subject>
  <dc:creator>Petterson, Helen</dc:creator>
  <cp:keywords>A0 Landscape Poster</cp:keywords>
  <cp:lastModifiedBy>Shaikh, Saad</cp:lastModifiedBy>
  <cp:revision>20</cp:revision>
  <dcterms:created xsi:type="dcterms:W3CDTF">2020-10-13T11:22:20Z</dcterms:created>
  <dcterms:modified xsi:type="dcterms:W3CDTF">2021-10-04T15:05:16Z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0x010100994ADD47B68F244089BBDDC01A883908</vt:lpwstr>
  </property>
</Properties>
</file>