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Lst>
  <p:notesMasterIdLst>
    <p:notesMasterId r:id="rId14"/>
  </p:notesMasterIdLst>
  <p:sldIdLst>
    <p:sldId id="256" r:id="rId1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327" autoAdjust="0"/>
  </p:normalViewPr>
  <p:slideViewPr>
    <p:cSldViewPr snapToGrid="0" snapToObjects="1">
      <p:cViewPr>
        <p:scale>
          <a:sx n="51" d="100"/>
          <a:sy n="51" d="100"/>
        </p:scale>
        <p:origin x="2280" y="-3512"/>
      </p:cViewPr>
      <p:guideLst>
        <p:guide orient="horz" pos="13481"/>
        <p:guide pos="95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Master" Target="slideMasters/slideMaster10.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kh, Saad" userId="60e93764-17a8-4990-acd3-c678d7eb80c5" providerId="ADAL" clId="{F32369FC-EF42-A942-A9C1-B0CCC96DEB4A}"/>
    <pc:docChg chg="undo custSel modSld">
      <pc:chgData name="Shaikh, Saad" userId="60e93764-17a8-4990-acd3-c678d7eb80c5" providerId="ADAL" clId="{F32369FC-EF42-A942-A9C1-B0CCC96DEB4A}" dt="2021-09-24T12:58:36.955" v="99" actId="20577"/>
      <pc:docMkLst>
        <pc:docMk/>
      </pc:docMkLst>
      <pc:sldChg chg="addSp modSp mod">
        <pc:chgData name="Shaikh, Saad" userId="60e93764-17a8-4990-acd3-c678d7eb80c5" providerId="ADAL" clId="{F32369FC-EF42-A942-A9C1-B0CCC96DEB4A}" dt="2021-09-24T12:58:36.955" v="99" actId="20577"/>
        <pc:sldMkLst>
          <pc:docMk/>
          <pc:sldMk cId="0" sldId="256"/>
        </pc:sldMkLst>
        <pc:spChg chg="add mod">
          <ac:chgData name="Shaikh, Saad" userId="60e93764-17a8-4990-acd3-c678d7eb80c5" providerId="ADAL" clId="{F32369FC-EF42-A942-A9C1-B0CCC96DEB4A}" dt="2021-09-24T12:57:36.589" v="83" actId="2085"/>
          <ac:spMkLst>
            <pc:docMk/>
            <pc:sldMk cId="0" sldId="256"/>
            <ac:spMk id="2" creationId="{28AF2A46-64B2-3346-961C-4FE84F0D08CE}"/>
          </ac:spMkLst>
        </pc:spChg>
        <pc:spChg chg="mod">
          <ac:chgData name="Shaikh, Saad" userId="60e93764-17a8-4990-acd3-c678d7eb80c5" providerId="ADAL" clId="{F32369FC-EF42-A942-A9C1-B0CCC96DEB4A}" dt="2021-09-24T12:58:36.955" v="99" actId="20577"/>
          <ac:spMkLst>
            <pc:docMk/>
            <pc:sldMk cId="0" sldId="256"/>
            <ac:spMk id="43" creationId="{FA713151-049E-024E-9478-6D6E1993EB5F}"/>
          </ac:spMkLst>
        </pc:spChg>
        <pc:spChg chg="mod">
          <ac:chgData name="Shaikh, Saad" userId="60e93764-17a8-4990-acd3-c678d7eb80c5" providerId="ADAL" clId="{F32369FC-EF42-A942-A9C1-B0CCC96DEB4A}" dt="2021-09-24T12:58:18.217" v="93" actId="20577"/>
          <ac:spMkLst>
            <pc:docMk/>
            <pc:sldMk cId="0" sldId="256"/>
            <ac:spMk id="5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 name="Rectangle 1"/>
          <p:cNvSpPr/>
          <p:nvPr/>
        </p:nvSpPr>
        <p:spPr>
          <a:xfrm>
            <a:off x="0" y="0"/>
            <a:ext cx="6858000" cy="9144000"/>
          </a:xfrm>
          <a:prstGeom prst="rect">
            <a:avLst/>
          </a:prstGeom>
          <a:solidFill>
            <a:srgbClr val="FFFFFF"/>
          </a:solidFill>
          <a:ln>
            <a:noFill/>
          </a:ln>
        </p:spPr>
      </p:sp>
      <p:sp>
        <p:nvSpPr>
          <p:cNvPr id="502" name="PlaceHolder 2"/>
          <p:cNvSpPr>
            <a:spLocks noGrp="1"/>
          </p:cNvSpPr>
          <p:nvPr>
            <p:ph type="hdr"/>
          </p:nvPr>
        </p:nvSpPr>
        <p:spPr>
          <a:xfrm>
            <a:off x="-360" y="0"/>
            <a:ext cx="2971800" cy="457200"/>
          </a:xfrm>
          <a:prstGeom prst="rect">
            <a:avLst/>
          </a:prstGeom>
        </p:spPr>
        <p:txBody>
          <a:bodyPr lIns="90000" tIns="46800" rIns="90000" bIns="46800"/>
          <a:lstStyle/>
          <a:p>
            <a:endParaRPr lang="en-GB" sz="2400" b="0" strike="noStrike" spc="-1">
              <a:latin typeface="Times New Roman"/>
            </a:endParaRPr>
          </a:p>
        </p:txBody>
      </p:sp>
      <p:sp>
        <p:nvSpPr>
          <p:cNvPr id="503" name="PlaceHolder 3"/>
          <p:cNvSpPr>
            <a:spLocks noGrp="1"/>
          </p:cNvSpPr>
          <p:nvPr>
            <p:ph type="dt"/>
          </p:nvPr>
        </p:nvSpPr>
        <p:spPr>
          <a:xfrm>
            <a:off x="3884400" y="0"/>
            <a:ext cx="2971800" cy="457200"/>
          </a:xfrm>
          <a:prstGeom prst="rect">
            <a:avLst/>
          </a:prstGeom>
        </p:spPr>
        <p:txBody>
          <a:bodyPr lIns="90000" tIns="46800" rIns="90000" bIns="46800"/>
          <a:lstStyle/>
          <a:p>
            <a:pPr algn="r">
              <a:lnSpc>
                <a:spcPct val="100000"/>
              </a:lnSpc>
            </a:pPr>
            <a:r>
              <a:rPr lang="en-GB" sz="1200" b="0" strike="noStrike" spc="-1">
                <a:latin typeface="Calibri"/>
              </a:rPr>
              <a:t>&lt;date/time&gt;</a:t>
            </a:r>
            <a:endParaRPr lang="en-GB" sz="1200" b="0" strike="noStrike" spc="-1">
              <a:latin typeface="Times New Roman"/>
            </a:endParaRPr>
          </a:p>
        </p:txBody>
      </p:sp>
      <p:sp>
        <p:nvSpPr>
          <p:cNvPr id="504" name="PlaceHolder 4"/>
          <p:cNvSpPr>
            <a:spLocks noGrp="1"/>
          </p:cNvSpPr>
          <p:nvPr>
            <p:ph type="body"/>
          </p:nvPr>
        </p:nvSpPr>
        <p:spPr>
          <a:xfrm>
            <a:off x="685800" y="4343400"/>
            <a:ext cx="5486400" cy="4114800"/>
          </a:xfrm>
          <a:prstGeom prst="rect">
            <a:avLst/>
          </a:prstGeom>
        </p:spPr>
        <p:txBody>
          <a:bodyPr lIns="0" tIns="0" rIns="0" bIns="0"/>
          <a:lstStyle/>
          <a:p>
            <a:r>
              <a:rPr lang="en-GB" sz="5500" b="0" strike="noStrike" spc="-1">
                <a:solidFill>
                  <a:srgbClr val="000000"/>
                </a:solidFill>
                <a:latin typeface="Calibri"/>
              </a:rPr>
              <a:t>Click to edit the notes format</a:t>
            </a:r>
          </a:p>
        </p:txBody>
      </p:sp>
      <p:sp>
        <p:nvSpPr>
          <p:cNvPr id="505"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n-GB" sz="2400" b="0" strike="noStrike" spc="-1">
              <a:latin typeface="Times New Roman"/>
            </a:endParaRPr>
          </a:p>
        </p:txBody>
      </p:sp>
      <p:sp>
        <p:nvSpPr>
          <p:cNvPr id="506" name="PlaceHolder 6"/>
          <p:cNvSpPr>
            <a:spLocks noGrp="1"/>
          </p:cNvSpPr>
          <p:nvPr>
            <p:ph type="sldNum"/>
          </p:nvPr>
        </p:nvSpPr>
        <p:spPr>
          <a:xfrm>
            <a:off x="3884400" y="8685360"/>
            <a:ext cx="2971800" cy="457200"/>
          </a:xfrm>
          <a:prstGeom prst="rect">
            <a:avLst/>
          </a:prstGeom>
        </p:spPr>
        <p:txBody>
          <a:bodyPr lIns="90000" tIns="46800" rIns="90000" bIns="46800" anchor="b"/>
          <a:lstStyle/>
          <a:p>
            <a:pPr algn="r">
              <a:lnSpc>
                <a:spcPct val="100000"/>
              </a:lnSpc>
            </a:pPr>
            <a:fld id="{053778BA-0007-4B57-9F15-FAFD7BD2C3E2}" type="slidenum">
              <a:rPr lang="en-GB" sz="1200" b="0" strike="noStrike" spc="-1">
                <a:latin typeface="Calibri"/>
              </a:rPr>
              <a:t>‹#›</a:t>
            </a:fld>
            <a:endParaRPr lang="en-GB" sz="1200" b="0" strike="noStrike" spc="-1">
              <a:latin typeface="Times New Roman"/>
            </a:endParaRPr>
          </a:p>
        </p:txBody>
      </p:sp>
    </p:spTree>
    <p:extLst>
      <p:ext uri="{BB962C8B-B14F-4D97-AF65-F5344CB8AC3E}">
        <p14:creationId xmlns:p14="http://schemas.microsoft.com/office/powerpoint/2010/main" val="357783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TextShape 1"/>
          <p:cNvSpPr txBox="1"/>
          <p:nvPr/>
        </p:nvSpPr>
        <p:spPr>
          <a:xfrm>
            <a:off x="685800" y="4343400"/>
            <a:ext cx="5486400" cy="4114800"/>
          </a:xfrm>
          <a:prstGeom prst="rect">
            <a:avLst/>
          </a:prstGeom>
          <a:noFill/>
          <a:ln>
            <a:noFill/>
          </a:ln>
        </p:spPr>
      </p:sp>
      <p:sp>
        <p:nvSpPr>
          <p:cNvPr id="649" name="CustomShape 2"/>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D2AC4897-AF8F-4E3F-88A6-62E2AE13BCA6}" type="slidenum">
              <a:rPr lang="en-GB" sz="1200" b="0" strike="noStrike" spc="-1">
                <a:solidFill>
                  <a:srgbClr val="000000"/>
                </a:solidFill>
                <a:latin typeface="Calibri"/>
              </a:rPr>
              <a:t>1</a:t>
            </a:fld>
            <a:endParaRPr lang="en-GB"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5"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6"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44"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45"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7"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49"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0"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1"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53"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4"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5"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57"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8"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9"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61"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62"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64"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65"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66"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67"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69"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0"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1"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2"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3"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4"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8"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9"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0"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1"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82"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84"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86"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87"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9"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91"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92"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93"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95"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96"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97"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99"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0"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1"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03"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4"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06"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7"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8"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09"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3"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4"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5"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6"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7"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8"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11"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12"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13"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14"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15"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16"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24"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26"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28"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29"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1"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3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34"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35"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37"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38"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39"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41"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42"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43"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45"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46"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48"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49"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0"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1"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53"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4"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5"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6"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7"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58"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66"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68"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70"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71"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3"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75"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76"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77"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6"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79"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80"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81"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8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84"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85"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87"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88"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90"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1"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2"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3"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95"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6"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7"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8"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499"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500"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8"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50"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51"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55"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56"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57"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4"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59"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60"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61"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6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64"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65"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67"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68"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70"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1"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2"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3"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75"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6"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7"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8"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79"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80"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88"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90"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92"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93"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6"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97"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98"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99"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01"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02"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03"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05"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06"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07"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09"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0"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12"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3"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4"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5"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17"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8"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19"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20"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21"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22"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30"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32"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8"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9"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34"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35"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39"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0"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1"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43"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4"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5"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47"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8"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9"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51"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52"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54"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55"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56"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57"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59"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60"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61"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62"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63"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64"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72"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74"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76"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77"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81"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82"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83"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85"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86"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87"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89"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0"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1"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93"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4"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96"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7"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8"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9"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01"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02"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03"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04"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05"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06"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14"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16"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18"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19"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2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24"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25"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27"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28"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29"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31"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32"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33"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4"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5"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35"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36"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38"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39"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0"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1"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43"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4"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5"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6"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7"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48"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5"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56"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58"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60"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61"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3"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65"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66"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67"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17"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8"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19"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69"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70"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71"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73"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74"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75"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77"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78"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80"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1"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2"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3"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85"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6"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7"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8"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89"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90"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7"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98"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00"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02"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03" name="PlaceHolder 3"/>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21"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2"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23"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5" name="PlaceHolder 1"/>
          <p:cNvSpPr>
            <a:spLocks noGrp="1"/>
          </p:cNvSpPr>
          <p:nvPr>
            <p:ph type="subTitle"/>
          </p:nvPr>
        </p:nvSpPr>
        <p:spPr>
          <a:xfrm>
            <a:off x="1513440" y="1707480"/>
            <a:ext cx="27248040" cy="33132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07"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08" name="PlaceHolder 3"/>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09" name="PlaceHolder 4"/>
          <p:cNvSpPr>
            <a:spLocks noGrp="1"/>
          </p:cNvSpPr>
          <p:nvPr>
            <p:ph type="body"/>
          </p:nvPr>
        </p:nvSpPr>
        <p:spPr>
          <a:xfrm>
            <a:off x="1547568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11" name="PlaceHolder 2"/>
          <p:cNvSpPr>
            <a:spLocks noGrp="1"/>
          </p:cNvSpPr>
          <p:nvPr>
            <p:ph type="body"/>
          </p:nvPr>
        </p:nvSpPr>
        <p:spPr>
          <a:xfrm>
            <a:off x="1513440" y="10015560"/>
            <a:ext cx="1329696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12"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13"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15"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16"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17" name="PlaceHolder 4"/>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19" name="PlaceHolder 2"/>
          <p:cNvSpPr>
            <a:spLocks noGrp="1"/>
          </p:cNvSpPr>
          <p:nvPr>
            <p:ph type="body"/>
          </p:nvPr>
        </p:nvSpPr>
        <p:spPr>
          <a:xfrm>
            <a:off x="1513440" y="1001556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0" name="PlaceHolder 3"/>
          <p:cNvSpPr>
            <a:spLocks noGrp="1"/>
          </p:cNvSpPr>
          <p:nvPr>
            <p:ph type="body"/>
          </p:nvPr>
        </p:nvSpPr>
        <p:spPr>
          <a:xfrm>
            <a:off x="1513440" y="22982400"/>
            <a:ext cx="2724804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22" name="PlaceHolder 2"/>
          <p:cNvSpPr>
            <a:spLocks noGrp="1"/>
          </p:cNvSpPr>
          <p:nvPr>
            <p:ph type="body"/>
          </p:nvPr>
        </p:nvSpPr>
        <p:spPr>
          <a:xfrm>
            <a:off x="151344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3" name="PlaceHolder 3"/>
          <p:cNvSpPr>
            <a:spLocks noGrp="1"/>
          </p:cNvSpPr>
          <p:nvPr>
            <p:ph type="body"/>
          </p:nvPr>
        </p:nvSpPr>
        <p:spPr>
          <a:xfrm>
            <a:off x="15475680" y="1001556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4" name="PlaceHolder 4"/>
          <p:cNvSpPr>
            <a:spLocks noGrp="1"/>
          </p:cNvSpPr>
          <p:nvPr>
            <p:ph type="body"/>
          </p:nvPr>
        </p:nvSpPr>
        <p:spPr>
          <a:xfrm>
            <a:off x="1547568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5" name="PlaceHolder 5"/>
          <p:cNvSpPr>
            <a:spLocks noGrp="1"/>
          </p:cNvSpPr>
          <p:nvPr>
            <p:ph type="body"/>
          </p:nvPr>
        </p:nvSpPr>
        <p:spPr>
          <a:xfrm>
            <a:off x="1513440" y="22982400"/>
            <a:ext cx="132969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27" name="PlaceHolder 2"/>
          <p:cNvSpPr>
            <a:spLocks noGrp="1"/>
          </p:cNvSpPr>
          <p:nvPr>
            <p:ph type="body"/>
          </p:nvPr>
        </p:nvSpPr>
        <p:spPr>
          <a:xfrm>
            <a:off x="151344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8" name="PlaceHolder 3"/>
          <p:cNvSpPr>
            <a:spLocks noGrp="1"/>
          </p:cNvSpPr>
          <p:nvPr>
            <p:ph type="body"/>
          </p:nvPr>
        </p:nvSpPr>
        <p:spPr>
          <a:xfrm>
            <a:off x="107262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29" name="PlaceHolder 4"/>
          <p:cNvSpPr>
            <a:spLocks noGrp="1"/>
          </p:cNvSpPr>
          <p:nvPr>
            <p:ph type="body"/>
          </p:nvPr>
        </p:nvSpPr>
        <p:spPr>
          <a:xfrm>
            <a:off x="19938600" y="1001556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30" name="PlaceHolder 5"/>
          <p:cNvSpPr>
            <a:spLocks noGrp="1"/>
          </p:cNvSpPr>
          <p:nvPr>
            <p:ph type="body"/>
          </p:nvPr>
        </p:nvSpPr>
        <p:spPr>
          <a:xfrm>
            <a:off x="199386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31" name="PlaceHolder 6"/>
          <p:cNvSpPr>
            <a:spLocks noGrp="1"/>
          </p:cNvSpPr>
          <p:nvPr>
            <p:ph type="body"/>
          </p:nvPr>
        </p:nvSpPr>
        <p:spPr>
          <a:xfrm>
            <a:off x="1072620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
        <p:nvSpPr>
          <p:cNvPr id="332" name="PlaceHolder 7"/>
          <p:cNvSpPr>
            <a:spLocks noGrp="1"/>
          </p:cNvSpPr>
          <p:nvPr>
            <p:ph type="body"/>
          </p:nvPr>
        </p:nvSpPr>
        <p:spPr>
          <a:xfrm>
            <a:off x="1513440" y="22982400"/>
            <a:ext cx="8773560" cy="1184148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9"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40" name="PlaceHolder 2"/>
          <p:cNvSpPr>
            <a:spLocks noGrp="1"/>
          </p:cNvSpPr>
          <p:nvPr>
            <p:ph type="subTitle"/>
          </p:nvPr>
        </p:nvSpPr>
        <p:spPr>
          <a:xfrm>
            <a:off x="1513440" y="10015560"/>
            <a:ext cx="27248040" cy="24825600"/>
          </a:xfrm>
          <a:prstGeom prst="rect">
            <a:avLst/>
          </a:prstGeom>
        </p:spPr>
        <p:txBody>
          <a:bodyPr lIns="0" tIns="0" rIns="0" bIns="0" anchor="ctr"/>
          <a:lstStyle/>
          <a:p>
            <a:pPr algn="ctr">
              <a:spcBef>
                <a:spcPts val="3648"/>
              </a:spcBef>
            </a:pPr>
            <a:endParaRPr lang="en-GB" sz="14600" b="0" strike="noStrike" spc="-1">
              <a:solidFill>
                <a:srgbClr val="000000"/>
              </a:solidFill>
              <a:latin typeface="Calibri"/>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1513440" y="1707480"/>
            <a:ext cx="27248040" cy="7147440"/>
          </a:xfrm>
          <a:prstGeom prst="rect">
            <a:avLst/>
          </a:prstGeom>
        </p:spPr>
        <p:txBody>
          <a:bodyPr lIns="0" tIns="0" rIns="0" bIns="0" anchor="ctr"/>
          <a:lstStyle/>
          <a:p>
            <a:pPr algn="ctr"/>
            <a:endParaRPr lang="en-GB" sz="20100" b="0" strike="noStrike" spc="-1">
              <a:solidFill>
                <a:srgbClr val="000000"/>
              </a:solidFill>
              <a:latin typeface="Calibri"/>
            </a:endParaRPr>
          </a:p>
        </p:txBody>
      </p:sp>
      <p:sp>
        <p:nvSpPr>
          <p:cNvPr id="342" name="PlaceHolder 2"/>
          <p:cNvSpPr>
            <a:spLocks noGrp="1"/>
          </p:cNvSpPr>
          <p:nvPr>
            <p:ph type="body"/>
          </p:nvPr>
        </p:nvSpPr>
        <p:spPr>
          <a:xfrm>
            <a:off x="1513440" y="10015560"/>
            <a:ext cx="27248040" cy="24825600"/>
          </a:xfrm>
          <a:prstGeom prst="rect">
            <a:avLst/>
          </a:prstGeom>
        </p:spPr>
        <p:txBody>
          <a:bodyPr lIns="0" tIns="0" rIns="0" bIns="0">
            <a:normAutofit/>
          </a:bodyPr>
          <a:lstStyle/>
          <a:p>
            <a:endParaRPr lang="en-GB" sz="146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 name="Picture 16" descr="Mid Blue.wmf"/>
          <p:cNvPicPr/>
          <p:nvPr/>
        </p:nvPicPr>
        <p:blipFill>
          <a:blip r:embed="rId14"/>
          <a:stretch/>
        </p:blipFill>
        <p:spPr>
          <a:xfrm>
            <a:off x="0" y="-9000"/>
            <a:ext cx="30276360" cy="5552640"/>
          </a:xfrm>
          <a:prstGeom prst="rect">
            <a:avLst/>
          </a:prstGeom>
          <a:ln>
            <a:noFill/>
          </a:ln>
        </p:spPr>
      </p:pic>
      <p:sp>
        <p:nvSpPr>
          <p:cNvPr id="4" name="PlaceHolder 1"/>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2" name="PlaceHolder 2"/>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75" name="Picture 16" descr="Mid Blue.wmf"/>
          <p:cNvPicPr/>
          <p:nvPr/>
        </p:nvPicPr>
        <p:blipFill>
          <a:blip r:embed="rId14"/>
          <a:stretch/>
        </p:blipFill>
        <p:spPr>
          <a:xfrm>
            <a:off x="0" y="-9000"/>
            <a:ext cx="30276360" cy="5552640"/>
          </a:xfrm>
          <a:prstGeom prst="rect">
            <a:avLst/>
          </a:prstGeom>
          <a:ln>
            <a:noFill/>
          </a:ln>
        </p:spPr>
      </p:pic>
      <p:sp>
        <p:nvSpPr>
          <p:cNvPr id="376"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377"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378"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BEBDD18E-3214-4163-8000-E0ED0E0D5608}" type="slidenum">
              <a:rPr lang="en-GB" sz="2400" b="0" strike="noStrike" spc="-1">
                <a:latin typeface="Calibri"/>
              </a:rPr>
              <a:t>‹#›</a:t>
            </a:fld>
            <a:endParaRPr lang="en-GB" sz="2400" b="0" strike="noStrike" spc="-1">
              <a:latin typeface="Times New Roman"/>
            </a:endParaRPr>
          </a:p>
        </p:txBody>
      </p:sp>
      <p:sp>
        <p:nvSpPr>
          <p:cNvPr id="379"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380"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417" name="Picture 16" descr="Mid Blue.wmf"/>
          <p:cNvPicPr/>
          <p:nvPr/>
        </p:nvPicPr>
        <p:blipFill>
          <a:blip r:embed="rId14"/>
          <a:stretch/>
        </p:blipFill>
        <p:spPr>
          <a:xfrm>
            <a:off x="0" y="-9000"/>
            <a:ext cx="30276360" cy="5552640"/>
          </a:xfrm>
          <a:prstGeom prst="rect">
            <a:avLst/>
          </a:prstGeom>
          <a:ln>
            <a:noFill/>
          </a:ln>
        </p:spPr>
      </p:pic>
      <p:sp>
        <p:nvSpPr>
          <p:cNvPr id="418"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419"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420"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07FD8023-1A0C-449A-A921-0A768155CC70}" type="slidenum">
              <a:rPr lang="en-GB" sz="2400" b="0" strike="noStrike" spc="-1">
                <a:latin typeface="Calibri"/>
              </a:rPr>
              <a:t>‹#›</a:t>
            </a:fld>
            <a:endParaRPr lang="en-GB" sz="2400" b="0" strike="noStrike" spc="-1">
              <a:latin typeface="Times New Roman"/>
            </a:endParaRPr>
          </a:p>
        </p:txBody>
      </p:sp>
      <p:sp>
        <p:nvSpPr>
          <p:cNvPr id="421"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422"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459" name="Picture 16" descr="Mid Blue.wmf"/>
          <p:cNvPicPr/>
          <p:nvPr/>
        </p:nvPicPr>
        <p:blipFill>
          <a:blip r:embed="rId14"/>
          <a:stretch/>
        </p:blipFill>
        <p:spPr>
          <a:xfrm>
            <a:off x="0" y="-9000"/>
            <a:ext cx="30276360" cy="5552640"/>
          </a:xfrm>
          <a:prstGeom prst="rect">
            <a:avLst/>
          </a:prstGeom>
          <a:ln>
            <a:noFill/>
          </a:ln>
        </p:spPr>
      </p:pic>
      <p:sp>
        <p:nvSpPr>
          <p:cNvPr id="460"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461"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462"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9CF83A4F-DF90-4F55-99AF-1B7B67F94E14}" type="slidenum">
              <a:rPr lang="en-GB" sz="2400" b="0" strike="noStrike" spc="-1">
                <a:latin typeface="Calibri"/>
              </a:rPr>
              <a:t>‹#›</a:t>
            </a:fld>
            <a:endParaRPr lang="en-GB" sz="2400" b="0" strike="noStrike" spc="-1">
              <a:latin typeface="Times New Roman"/>
            </a:endParaRPr>
          </a:p>
        </p:txBody>
      </p:sp>
      <p:sp>
        <p:nvSpPr>
          <p:cNvPr id="463"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464"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9" name="Picture 16" descr="Mid Blue.wmf"/>
          <p:cNvPicPr/>
          <p:nvPr/>
        </p:nvPicPr>
        <p:blipFill>
          <a:blip r:embed="rId14"/>
          <a:stretch/>
        </p:blipFill>
        <p:spPr>
          <a:xfrm>
            <a:off x="0" y="-9000"/>
            <a:ext cx="30276360" cy="5552640"/>
          </a:xfrm>
          <a:prstGeom prst="rect">
            <a:avLst/>
          </a:prstGeom>
          <a:ln>
            <a:noFill/>
          </a:ln>
        </p:spPr>
      </p:pic>
      <p:sp>
        <p:nvSpPr>
          <p:cNvPr id="40"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41"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42"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E465CD3C-EEEE-45DF-8F97-A01022AAEDFB}" type="slidenum">
              <a:rPr lang="en-GB" sz="2400" b="0" strike="noStrike" spc="-1">
                <a:latin typeface="Calibri"/>
              </a:rPr>
              <a:t>‹#›</a:t>
            </a:fld>
            <a:endParaRPr lang="en-GB" sz="2400" b="0" strike="noStrike" spc="-1">
              <a:latin typeface="Times New Roman"/>
            </a:endParaRPr>
          </a:p>
        </p:txBody>
      </p:sp>
      <p:sp>
        <p:nvSpPr>
          <p:cNvPr id="43" name="PlaceHolder 4"/>
          <p:cNvSpPr>
            <a:spLocks noGrp="1"/>
          </p:cNvSpPr>
          <p:nvPr>
            <p:ph type="title"/>
          </p:nvPr>
        </p:nvSpPr>
        <p:spPr>
          <a:xfrm>
            <a:off x="1513440" y="1707480"/>
            <a:ext cx="27248040" cy="714744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44" name="PlaceHolder 5"/>
          <p:cNvSpPr>
            <a:spLocks noGrp="1"/>
          </p:cNvSpPr>
          <p:nvPr>
            <p:ph type="body"/>
          </p:nvPr>
        </p:nvSpPr>
        <p:spPr>
          <a:xfrm>
            <a:off x="1513440" y="10015560"/>
            <a:ext cx="27248040" cy="24825600"/>
          </a:xfrm>
          <a:prstGeom prst="rect">
            <a:avLst/>
          </a:prstGeom>
        </p:spPr>
        <p:txBody>
          <a:bodyPr lIns="0" tIns="0" rIns="0" bIns="0">
            <a:normAutofit/>
          </a:bodyPr>
          <a:lstStyle/>
          <a:p>
            <a:pPr marL="1564920" indent="-1564920">
              <a:spcBef>
                <a:spcPts val="3645"/>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5"/>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47"/>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1"/>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1"/>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1"/>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1"/>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81" name="Picture 16" descr="Mid Blue.wmf"/>
          <p:cNvPicPr/>
          <p:nvPr/>
        </p:nvPicPr>
        <p:blipFill>
          <a:blip r:embed="rId14"/>
          <a:stretch/>
        </p:blipFill>
        <p:spPr>
          <a:xfrm>
            <a:off x="0" y="-9000"/>
            <a:ext cx="30276360" cy="5552640"/>
          </a:xfrm>
          <a:prstGeom prst="rect">
            <a:avLst/>
          </a:prstGeom>
          <a:ln>
            <a:noFill/>
          </a:ln>
        </p:spPr>
      </p:pic>
      <p:sp>
        <p:nvSpPr>
          <p:cNvPr id="82"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83"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84"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1F777AEF-59CE-42EB-9BB1-509CE2F552E4}" type="slidenum">
              <a:rPr lang="en-GB" sz="2400" b="0" strike="noStrike" spc="-1">
                <a:latin typeface="Calibri"/>
              </a:rPr>
              <a:t>‹#›</a:t>
            </a:fld>
            <a:endParaRPr lang="en-GB" sz="2400" b="0" strike="noStrike" spc="-1">
              <a:latin typeface="Times New Roman"/>
            </a:endParaRPr>
          </a:p>
        </p:txBody>
      </p:sp>
      <p:sp>
        <p:nvSpPr>
          <p:cNvPr id="85"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86"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23" name="Picture 16" descr="Mid Blue.wmf"/>
          <p:cNvPicPr/>
          <p:nvPr/>
        </p:nvPicPr>
        <p:blipFill>
          <a:blip r:embed="rId14"/>
          <a:stretch/>
        </p:blipFill>
        <p:spPr>
          <a:xfrm>
            <a:off x="0" y="-9000"/>
            <a:ext cx="30276360" cy="5552640"/>
          </a:xfrm>
          <a:prstGeom prst="rect">
            <a:avLst/>
          </a:prstGeom>
          <a:ln>
            <a:noFill/>
          </a:ln>
        </p:spPr>
      </p:pic>
      <p:sp>
        <p:nvSpPr>
          <p:cNvPr id="124"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125"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126"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ADC1C9E6-5FC8-49F3-A240-E4AB5B91C52E}" type="slidenum">
              <a:rPr lang="en-GB" sz="2400" b="0" strike="noStrike" spc="-1">
                <a:latin typeface="Calibri"/>
              </a:rPr>
              <a:t>‹#›</a:t>
            </a:fld>
            <a:endParaRPr lang="en-GB" sz="2400" b="0" strike="noStrike" spc="-1">
              <a:latin typeface="Times New Roman"/>
            </a:endParaRPr>
          </a:p>
        </p:txBody>
      </p:sp>
      <p:sp>
        <p:nvSpPr>
          <p:cNvPr id="127"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128"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65" name="Picture 16" descr="Mid Blue.wmf"/>
          <p:cNvPicPr/>
          <p:nvPr/>
        </p:nvPicPr>
        <p:blipFill>
          <a:blip r:embed="rId14"/>
          <a:stretch/>
        </p:blipFill>
        <p:spPr>
          <a:xfrm>
            <a:off x="0" y="-9000"/>
            <a:ext cx="30276360" cy="5552640"/>
          </a:xfrm>
          <a:prstGeom prst="rect">
            <a:avLst/>
          </a:prstGeom>
          <a:ln>
            <a:noFill/>
          </a:ln>
        </p:spPr>
      </p:pic>
      <p:sp>
        <p:nvSpPr>
          <p:cNvPr id="166"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167"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168"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848CF902-849A-42AC-B8A7-D7B1C4342739}" type="slidenum">
              <a:rPr lang="en-GB" sz="2400" b="0" strike="noStrike" spc="-1">
                <a:latin typeface="Calibri"/>
              </a:rPr>
              <a:t>‹#›</a:t>
            </a:fld>
            <a:endParaRPr lang="en-GB" sz="2400" b="0" strike="noStrike" spc="-1">
              <a:latin typeface="Times New Roman"/>
            </a:endParaRPr>
          </a:p>
        </p:txBody>
      </p:sp>
      <p:sp>
        <p:nvSpPr>
          <p:cNvPr id="169"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170"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207" name="Picture 16" descr="Mid Blue.wmf"/>
          <p:cNvPicPr/>
          <p:nvPr/>
        </p:nvPicPr>
        <p:blipFill>
          <a:blip r:embed="rId14"/>
          <a:stretch/>
        </p:blipFill>
        <p:spPr>
          <a:xfrm>
            <a:off x="0" y="-9000"/>
            <a:ext cx="30276360" cy="5552640"/>
          </a:xfrm>
          <a:prstGeom prst="rect">
            <a:avLst/>
          </a:prstGeom>
          <a:ln>
            <a:noFill/>
          </a:ln>
        </p:spPr>
      </p:pic>
      <p:sp>
        <p:nvSpPr>
          <p:cNvPr id="208"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209"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210"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B635610E-155A-42FD-94C9-A35F3B6B8B90}" type="slidenum">
              <a:rPr lang="en-GB" sz="2400" b="0" strike="noStrike" spc="-1">
                <a:latin typeface="Calibri"/>
              </a:rPr>
              <a:t>‹#›</a:t>
            </a:fld>
            <a:endParaRPr lang="en-GB" sz="2400" b="0" strike="noStrike" spc="-1">
              <a:latin typeface="Times New Roman"/>
            </a:endParaRPr>
          </a:p>
        </p:txBody>
      </p:sp>
      <p:sp>
        <p:nvSpPr>
          <p:cNvPr id="211"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212"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249" name="Picture 16" descr="Mid Blue.wmf"/>
          <p:cNvPicPr/>
          <p:nvPr/>
        </p:nvPicPr>
        <p:blipFill>
          <a:blip r:embed="rId14"/>
          <a:stretch/>
        </p:blipFill>
        <p:spPr>
          <a:xfrm>
            <a:off x="0" y="-9000"/>
            <a:ext cx="30276360" cy="5552640"/>
          </a:xfrm>
          <a:prstGeom prst="rect">
            <a:avLst/>
          </a:prstGeom>
          <a:ln>
            <a:noFill/>
          </a:ln>
        </p:spPr>
      </p:pic>
      <p:sp>
        <p:nvSpPr>
          <p:cNvPr id="250"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251"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252"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A4B1E02E-AA9A-43FB-B901-83387E9600AC}" type="slidenum">
              <a:rPr lang="en-GB" sz="2400" b="0" strike="noStrike" spc="-1">
                <a:latin typeface="Calibri"/>
              </a:rPr>
              <a:t>‹#›</a:t>
            </a:fld>
            <a:endParaRPr lang="en-GB" sz="2400" b="0" strike="noStrike" spc="-1">
              <a:latin typeface="Times New Roman"/>
            </a:endParaRPr>
          </a:p>
        </p:txBody>
      </p:sp>
      <p:sp>
        <p:nvSpPr>
          <p:cNvPr id="253"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254"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291" name="Picture 16" descr="Mid Blue.wmf"/>
          <p:cNvPicPr/>
          <p:nvPr/>
        </p:nvPicPr>
        <p:blipFill>
          <a:blip r:embed="rId14"/>
          <a:stretch/>
        </p:blipFill>
        <p:spPr>
          <a:xfrm>
            <a:off x="0" y="-9000"/>
            <a:ext cx="30276360" cy="5552640"/>
          </a:xfrm>
          <a:prstGeom prst="rect">
            <a:avLst/>
          </a:prstGeom>
          <a:ln>
            <a:noFill/>
          </a:ln>
        </p:spPr>
      </p:pic>
      <p:sp>
        <p:nvSpPr>
          <p:cNvPr id="292"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293"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294"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3843AB83-0CF8-4C56-B67A-2EA27CCCFD7F}" type="slidenum">
              <a:rPr lang="en-GB" sz="2400" b="0" strike="noStrike" spc="-1">
                <a:latin typeface="Calibri"/>
              </a:rPr>
              <a:t>‹#›</a:t>
            </a:fld>
            <a:endParaRPr lang="en-GB" sz="2400" b="0" strike="noStrike" spc="-1">
              <a:latin typeface="Times New Roman"/>
            </a:endParaRPr>
          </a:p>
        </p:txBody>
      </p:sp>
      <p:sp>
        <p:nvSpPr>
          <p:cNvPr id="295"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296"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33" name="Picture 16" descr="Mid Blue.wmf"/>
          <p:cNvPicPr/>
          <p:nvPr/>
        </p:nvPicPr>
        <p:blipFill>
          <a:blip r:embed="rId14"/>
          <a:stretch/>
        </p:blipFill>
        <p:spPr>
          <a:xfrm>
            <a:off x="0" y="-9000"/>
            <a:ext cx="30276360" cy="5552640"/>
          </a:xfrm>
          <a:prstGeom prst="rect">
            <a:avLst/>
          </a:prstGeom>
          <a:ln>
            <a:noFill/>
          </a:ln>
        </p:spPr>
      </p:pic>
      <p:sp>
        <p:nvSpPr>
          <p:cNvPr id="334" name="PlaceHolder 1"/>
          <p:cNvSpPr>
            <a:spLocks noGrp="1"/>
          </p:cNvSpPr>
          <p:nvPr>
            <p:ph type="dt"/>
          </p:nvPr>
        </p:nvSpPr>
        <p:spPr>
          <a:xfrm>
            <a:off x="1567800" y="39655440"/>
            <a:ext cx="7063560" cy="2279160"/>
          </a:xfrm>
          <a:prstGeom prst="rect">
            <a:avLst/>
          </a:prstGeom>
        </p:spPr>
        <p:txBody>
          <a:bodyPr lIns="90000" tIns="46800" rIns="90000" bIns="46800"/>
          <a:lstStyle/>
          <a:p>
            <a:pPr>
              <a:lnSpc>
                <a:spcPct val="100000"/>
              </a:lnSpc>
            </a:pPr>
            <a:r>
              <a:rPr lang="en-GB" sz="2400" b="0" strike="noStrike" spc="-1">
                <a:latin typeface="Calibri"/>
              </a:rPr>
              <a:t>&lt;date/time&gt;</a:t>
            </a:r>
            <a:endParaRPr lang="en-GB" sz="2400" b="0" strike="noStrike" spc="-1">
              <a:latin typeface="Times New Roman"/>
            </a:endParaRPr>
          </a:p>
        </p:txBody>
      </p:sp>
      <p:sp>
        <p:nvSpPr>
          <p:cNvPr id="335" name="PlaceHolder 2"/>
          <p:cNvSpPr>
            <a:spLocks noGrp="1"/>
          </p:cNvSpPr>
          <p:nvPr>
            <p:ph type="ftr"/>
          </p:nvPr>
        </p:nvSpPr>
        <p:spPr>
          <a:xfrm>
            <a:off x="10343880" y="39672360"/>
            <a:ext cx="9587520" cy="2279520"/>
          </a:xfrm>
          <a:prstGeom prst="rect">
            <a:avLst/>
          </a:prstGeom>
        </p:spPr>
        <p:txBody>
          <a:bodyPr lIns="90000" tIns="46800" rIns="90000" bIns="46800"/>
          <a:lstStyle/>
          <a:p>
            <a:endParaRPr lang="en-GB" sz="2400" b="0" strike="noStrike" spc="-1">
              <a:latin typeface="Times New Roman"/>
            </a:endParaRPr>
          </a:p>
        </p:txBody>
      </p:sp>
      <p:sp>
        <p:nvSpPr>
          <p:cNvPr id="336" name="PlaceHolder 3"/>
          <p:cNvSpPr>
            <a:spLocks noGrp="1"/>
          </p:cNvSpPr>
          <p:nvPr>
            <p:ph type="sldNum"/>
          </p:nvPr>
        </p:nvSpPr>
        <p:spPr>
          <a:xfrm>
            <a:off x="21697920" y="39672360"/>
            <a:ext cx="7063560" cy="2279520"/>
          </a:xfrm>
          <a:prstGeom prst="rect">
            <a:avLst/>
          </a:prstGeom>
        </p:spPr>
        <p:txBody>
          <a:bodyPr lIns="90000" tIns="46800" rIns="90000" bIns="46800"/>
          <a:lstStyle/>
          <a:p>
            <a:pPr>
              <a:lnSpc>
                <a:spcPct val="100000"/>
              </a:lnSpc>
            </a:pPr>
            <a:fld id="{30DD34AF-FF3E-41AA-AF0E-12FAC60C0117}" type="slidenum">
              <a:rPr lang="en-GB" sz="2400" b="0" strike="noStrike" spc="-1">
                <a:latin typeface="Calibri"/>
              </a:rPr>
              <a:t>‹#›</a:t>
            </a:fld>
            <a:endParaRPr lang="en-GB" sz="2400" b="0" strike="noStrike" spc="-1">
              <a:latin typeface="Times New Roman"/>
            </a:endParaRPr>
          </a:p>
        </p:txBody>
      </p:sp>
      <p:sp>
        <p:nvSpPr>
          <p:cNvPr id="337" name="PlaceHolder 4"/>
          <p:cNvSpPr>
            <a:spLocks noGrp="1"/>
          </p:cNvSpPr>
          <p:nvPr>
            <p:ph type="title"/>
          </p:nvPr>
        </p:nvSpPr>
        <p:spPr>
          <a:xfrm>
            <a:off x="1513800" y="1707840"/>
            <a:ext cx="27248040" cy="7147800"/>
          </a:xfrm>
          <a:prstGeom prst="rect">
            <a:avLst/>
          </a:prstGeom>
        </p:spPr>
        <p:txBody>
          <a:bodyPr lIns="0" tIns="0" rIns="0" bIns="0" anchor="ctr"/>
          <a:lstStyle/>
          <a:p>
            <a:pPr algn="ctr"/>
            <a:r>
              <a:rPr lang="en-GB" sz="20100" b="0" strike="noStrike" spc="-1">
                <a:solidFill>
                  <a:srgbClr val="000000"/>
                </a:solidFill>
                <a:latin typeface="Calibri"/>
              </a:rPr>
              <a:t>Click to edit the title text format</a:t>
            </a:r>
          </a:p>
        </p:txBody>
      </p:sp>
      <p:sp>
        <p:nvSpPr>
          <p:cNvPr id="338" name="PlaceHolder 5"/>
          <p:cNvSpPr>
            <a:spLocks noGrp="1"/>
          </p:cNvSpPr>
          <p:nvPr>
            <p:ph type="body"/>
          </p:nvPr>
        </p:nvSpPr>
        <p:spPr>
          <a:xfrm>
            <a:off x="1513800" y="10015920"/>
            <a:ext cx="27248040" cy="24825960"/>
          </a:xfrm>
          <a:prstGeom prst="rect">
            <a:avLst/>
          </a:prstGeom>
        </p:spPr>
        <p:txBody>
          <a:bodyPr lIns="0" tIns="0" rIns="0" bIns="0">
            <a:normAutofit/>
          </a:bodyPr>
          <a:lstStyle/>
          <a:p>
            <a:pPr marL="1564920" indent="-1564920">
              <a:spcBef>
                <a:spcPts val="3648"/>
              </a:spcBef>
              <a:buClr>
                <a:srgbClr val="000000"/>
              </a:buClr>
              <a:buFont typeface="Arial"/>
              <a:buChar char="•"/>
            </a:pPr>
            <a:r>
              <a:rPr lang="en-GB" sz="14600" b="0" strike="noStrike" spc="-1">
                <a:solidFill>
                  <a:srgbClr val="000000"/>
                </a:solidFill>
                <a:latin typeface="Calibri"/>
              </a:rPr>
              <a:t>Click to edit the outline text format</a:t>
            </a:r>
          </a:p>
          <a:p>
            <a:pPr marL="3392280" lvl="1" indent="-1305000">
              <a:spcBef>
                <a:spcPts val="3197"/>
              </a:spcBef>
              <a:buClr>
                <a:srgbClr val="000000"/>
              </a:buClr>
              <a:buFont typeface="Arial"/>
              <a:buChar char="–"/>
            </a:pPr>
            <a:r>
              <a:rPr lang="en-GB" sz="12800" b="0" strike="noStrike" spc="-1">
                <a:solidFill>
                  <a:srgbClr val="000000"/>
                </a:solidFill>
                <a:latin typeface="Calibri"/>
              </a:rPr>
              <a:t>Second Outline Level</a:t>
            </a:r>
          </a:p>
          <a:p>
            <a:pPr marL="5219640" lvl="2" indent="-1043280">
              <a:spcBef>
                <a:spcPts val="2750"/>
              </a:spcBef>
              <a:buClr>
                <a:srgbClr val="000000"/>
              </a:buClr>
              <a:buFont typeface="Arial"/>
              <a:buChar char="•"/>
            </a:pPr>
            <a:r>
              <a:rPr lang="en-GB" sz="11000" b="0" strike="noStrike" spc="-1">
                <a:solidFill>
                  <a:srgbClr val="000000"/>
                </a:solidFill>
                <a:latin typeface="Calibri"/>
              </a:rPr>
              <a:t>Third Outline Level</a:t>
            </a:r>
          </a:p>
          <a:p>
            <a:pPr marL="7306920" lvl="3" indent="-1042920">
              <a:spcBef>
                <a:spcPts val="2273"/>
              </a:spcBef>
              <a:buClr>
                <a:srgbClr val="000000"/>
              </a:buClr>
              <a:buFont typeface="Arial"/>
              <a:buChar char="–"/>
            </a:pPr>
            <a:r>
              <a:rPr lang="en-GB" sz="9100" b="0" strike="noStrike" spc="-1">
                <a:solidFill>
                  <a:srgbClr val="000000"/>
                </a:solidFill>
                <a:latin typeface="Calibri"/>
              </a:rPr>
              <a:t>Fourth Outline Level</a:t>
            </a:r>
          </a:p>
          <a:p>
            <a:pPr marL="9396360" lvl="4" indent="-1043280">
              <a:spcBef>
                <a:spcPts val="2273"/>
              </a:spcBef>
              <a:buClr>
                <a:srgbClr val="000000"/>
              </a:buClr>
              <a:buFont typeface="Arial"/>
              <a:buChar char="»"/>
            </a:pPr>
            <a:r>
              <a:rPr lang="en-GB" sz="9100" b="0" strike="noStrike" spc="-1">
                <a:solidFill>
                  <a:srgbClr val="000000"/>
                </a:solidFill>
                <a:latin typeface="Calibri"/>
              </a:rPr>
              <a:t>Fifth Outline Level</a:t>
            </a:r>
          </a:p>
          <a:p>
            <a:pPr marL="9396360" lvl="5" indent="-1043280">
              <a:spcBef>
                <a:spcPts val="2273"/>
              </a:spcBef>
              <a:buClr>
                <a:srgbClr val="000000"/>
              </a:buClr>
              <a:buFont typeface="Arial"/>
              <a:buChar char="»"/>
            </a:pPr>
            <a:r>
              <a:rPr lang="en-GB" sz="9100" b="0" strike="noStrike" spc="-1">
                <a:solidFill>
                  <a:srgbClr val="000000"/>
                </a:solidFill>
                <a:latin typeface="Calibri"/>
              </a:rPr>
              <a:t>Sixth Outline Level</a:t>
            </a:r>
          </a:p>
          <a:p>
            <a:pPr marL="9396360" lvl="6" indent="-1043280">
              <a:spcBef>
                <a:spcPts val="2273"/>
              </a:spcBef>
              <a:buClr>
                <a:srgbClr val="000000"/>
              </a:buClr>
              <a:buFont typeface="Arial"/>
              <a:buChar char="»"/>
            </a:pPr>
            <a:r>
              <a:rPr lang="en-GB" sz="91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jpg"/><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wmf"/><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2"/>
          <p:cNvSpPr/>
          <p:nvPr/>
        </p:nvSpPr>
        <p:spPr>
          <a:xfrm>
            <a:off x="866520" y="20839722"/>
            <a:ext cx="13677480" cy="18437452"/>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8200" b="0" strike="noStrike" spc="-1">
              <a:solidFill>
                <a:srgbClr val="000000"/>
              </a:solidFill>
              <a:latin typeface="Arial"/>
            </a:endParaRPr>
          </a:p>
          <a:p>
            <a:pPr>
              <a:lnSpc>
                <a:spcPct val="100000"/>
              </a:lnSpc>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a:p>
            <a:pPr algn="just">
              <a:lnSpc>
                <a:spcPct val="100000"/>
              </a:lnSpc>
              <a:spcAft>
                <a:spcPts val="850"/>
              </a:spcAft>
            </a:pPr>
            <a:endParaRPr lang="en-GB" sz="8200" b="0" strike="noStrike" spc="-1">
              <a:solidFill>
                <a:srgbClr val="000000"/>
              </a:solidFill>
              <a:latin typeface="Arial"/>
            </a:endParaRPr>
          </a:p>
        </p:txBody>
      </p:sp>
      <p:sp>
        <p:nvSpPr>
          <p:cNvPr id="507" name="CustomShape 1"/>
          <p:cNvSpPr/>
          <p:nvPr/>
        </p:nvSpPr>
        <p:spPr>
          <a:xfrm>
            <a:off x="888480" y="39528000"/>
            <a:ext cx="28409828" cy="2400480"/>
          </a:xfrm>
          <a:prstGeom prst="rect">
            <a:avLst/>
          </a:prstGeom>
          <a:solidFill>
            <a:srgbClr val="FFFFFF"/>
          </a:solidFill>
          <a:ln w="38160">
            <a:solidFill>
              <a:srgbClr val="002855"/>
            </a:solidFill>
            <a:miter/>
          </a:ln>
        </p:spPr>
        <p:style>
          <a:lnRef idx="0">
            <a:scrgbClr r="0" g="0" b="0"/>
          </a:lnRef>
          <a:fillRef idx="0">
            <a:scrgbClr r="0" g="0" b="0"/>
          </a:fillRef>
          <a:effectRef idx="0">
            <a:scrgbClr r="0" g="0" b="0"/>
          </a:effectRef>
          <a:fontRef idx="minor"/>
        </p:style>
      </p:sp>
      <p:sp>
        <p:nvSpPr>
          <p:cNvPr id="510" name="CustomShape 4"/>
          <p:cNvSpPr/>
          <p:nvPr/>
        </p:nvSpPr>
        <p:spPr>
          <a:xfrm>
            <a:off x="974519" y="676080"/>
            <a:ext cx="28343045" cy="1312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spcBef>
                <a:spcPts val="4623"/>
              </a:spcBef>
            </a:pPr>
            <a:r>
              <a:rPr lang="en-US" sz="6700" b="1" strike="noStrike" spc="-1" dirty="0">
                <a:solidFill>
                  <a:srgbClr val="FFFFFF"/>
                </a:solidFill>
                <a:latin typeface="Arial"/>
                <a:ea typeface="ＭＳ Ｐゴシック"/>
              </a:rPr>
              <a:t>QuARC – A </a:t>
            </a:r>
            <a:r>
              <a:rPr lang="en-US" sz="6700" b="1" strike="noStrike" spc="-1" dirty="0">
                <a:solidFill>
                  <a:schemeClr val="accent1">
                    <a:lumMod val="40000"/>
                    <a:lumOff val="60000"/>
                  </a:schemeClr>
                </a:solidFill>
                <a:latin typeface="Arial"/>
                <a:ea typeface="ＭＳ Ｐゴシック"/>
              </a:rPr>
              <a:t>Qu</a:t>
            </a:r>
            <a:r>
              <a:rPr lang="en-US" sz="6700" b="1" strike="noStrike" spc="-1" dirty="0">
                <a:solidFill>
                  <a:srgbClr val="FFFFFF"/>
                </a:solidFill>
                <a:latin typeface="Arial"/>
                <a:ea typeface="ＭＳ Ｐゴシック"/>
              </a:rPr>
              <a:t>ality </a:t>
            </a:r>
            <a:r>
              <a:rPr lang="en-US" sz="6700" b="1" strike="noStrike" spc="-1" dirty="0">
                <a:solidFill>
                  <a:schemeClr val="accent1">
                    <a:lumMod val="40000"/>
                    <a:lumOff val="60000"/>
                  </a:schemeClr>
                </a:solidFill>
                <a:latin typeface="Arial"/>
                <a:ea typeface="ＭＳ Ｐゴシック"/>
              </a:rPr>
              <a:t>A</a:t>
            </a:r>
            <a:r>
              <a:rPr lang="en-US" sz="6700" b="1" strike="noStrike" spc="-1" dirty="0">
                <a:solidFill>
                  <a:srgbClr val="FFFFFF"/>
                </a:solidFill>
                <a:latin typeface="Arial"/>
                <a:ea typeface="ＭＳ Ｐゴシック"/>
              </a:rPr>
              <a:t>ssurance </a:t>
            </a:r>
            <a:r>
              <a:rPr lang="en-US" sz="6700" b="1" strike="noStrike" spc="-1" dirty="0">
                <a:solidFill>
                  <a:schemeClr val="accent1">
                    <a:lumMod val="40000"/>
                    <a:lumOff val="60000"/>
                  </a:schemeClr>
                </a:solidFill>
                <a:latin typeface="Arial"/>
                <a:ea typeface="ＭＳ Ｐゴシック"/>
              </a:rPr>
              <a:t>R</a:t>
            </a:r>
            <a:r>
              <a:rPr lang="en-US" sz="6700" b="1" strike="noStrike" spc="-1" dirty="0">
                <a:solidFill>
                  <a:srgbClr val="FFFFFF"/>
                </a:solidFill>
                <a:latin typeface="Arial"/>
                <a:ea typeface="ＭＳ Ｐゴシック"/>
              </a:rPr>
              <a:t>ange </a:t>
            </a:r>
            <a:r>
              <a:rPr lang="en-US" sz="6700" b="1" strike="noStrike" spc="-1" dirty="0">
                <a:solidFill>
                  <a:schemeClr val="accent1">
                    <a:lumMod val="40000"/>
                    <a:lumOff val="60000"/>
                  </a:schemeClr>
                </a:solidFill>
                <a:latin typeface="Arial"/>
                <a:ea typeface="ＭＳ Ｐゴシック"/>
              </a:rPr>
              <a:t>C</a:t>
            </a:r>
            <a:r>
              <a:rPr lang="en-US" sz="6700" b="1" strike="noStrike" spc="-1" dirty="0">
                <a:solidFill>
                  <a:srgbClr val="FFFFFF"/>
                </a:solidFill>
                <a:latin typeface="Arial"/>
                <a:ea typeface="ＭＳ Ｐゴシック"/>
              </a:rPr>
              <a:t>alorimeter for Proton Therapy</a:t>
            </a:r>
            <a:endParaRPr lang="en-GB" sz="6700" b="0" strike="noStrike" spc="-1" dirty="0">
              <a:solidFill>
                <a:srgbClr val="000000"/>
              </a:solidFill>
              <a:latin typeface="Arial"/>
            </a:endParaRPr>
          </a:p>
        </p:txBody>
      </p:sp>
      <p:sp>
        <p:nvSpPr>
          <p:cNvPr id="511" name="CustomShape 5"/>
          <p:cNvSpPr/>
          <p:nvPr/>
        </p:nvSpPr>
        <p:spPr>
          <a:xfrm>
            <a:off x="974520" y="2043239"/>
            <a:ext cx="28705680" cy="152527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GB" sz="4400" b="1" strike="noStrike" spc="-1" dirty="0">
                <a:solidFill>
                  <a:srgbClr val="FFFFFF"/>
                </a:solidFill>
                <a:latin typeface="Arial"/>
                <a:ea typeface="ＭＳ Ｐゴシック"/>
              </a:rPr>
              <a:t>Saad Shaikh</a:t>
            </a:r>
            <a:r>
              <a:rPr lang="en-GB" sz="4400" b="1" strike="noStrike" spc="-1" baseline="30000" dirty="0">
                <a:solidFill>
                  <a:srgbClr val="FFFFFF"/>
                </a:solidFill>
                <a:latin typeface="Arial"/>
                <a:ea typeface="ＭＳ Ｐゴシック"/>
              </a:rPr>
              <a:t>1</a:t>
            </a:r>
            <a:r>
              <a:rPr lang="en-GB" sz="4400" b="1" strike="noStrike" spc="-1" dirty="0">
                <a:solidFill>
                  <a:srgbClr val="FFFFFF"/>
                </a:solidFill>
                <a:latin typeface="Arial"/>
                <a:ea typeface="ＭＳ Ｐゴシック"/>
              </a:rPr>
              <a:t>, Raffaella Radogna</a:t>
            </a:r>
            <a:r>
              <a:rPr lang="en-GB" sz="4400" b="1" spc="-1" dirty="0">
                <a:solidFill>
                  <a:srgbClr val="FFFFFF"/>
                </a:solidFill>
                <a:latin typeface="Arial"/>
                <a:ea typeface="ＭＳ Ｐゴシック"/>
              </a:rPr>
              <a:t>, Simon Jolly </a:t>
            </a:r>
          </a:p>
          <a:p>
            <a:r>
              <a:rPr lang="en-GB" sz="4400" b="1" spc="-1" dirty="0">
                <a:solidFill>
                  <a:srgbClr val="FFFFFF"/>
                </a:solidFill>
                <a:latin typeface="Arial"/>
                <a:ea typeface="ＭＳ Ｐゴシック"/>
              </a:rPr>
              <a:t>University College London</a:t>
            </a:r>
          </a:p>
        </p:txBody>
      </p:sp>
      <p:sp>
        <p:nvSpPr>
          <p:cNvPr id="512" name="CustomShape 6"/>
          <p:cNvSpPr/>
          <p:nvPr/>
        </p:nvSpPr>
        <p:spPr>
          <a:xfrm>
            <a:off x="995040" y="3787560"/>
            <a:ext cx="14595480" cy="1373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GB" sz="2800" b="1" strike="noStrike" spc="-1" dirty="0">
                <a:solidFill>
                  <a:srgbClr val="FFFFFF"/>
                </a:solidFill>
                <a:latin typeface="Arial"/>
              </a:rPr>
              <a:t>Email:</a:t>
            </a:r>
            <a:r>
              <a:rPr lang="en-GB" sz="2800" b="1" strike="noStrike" spc="-1" baseline="30000" dirty="0">
                <a:solidFill>
                  <a:srgbClr val="FFFFFF"/>
                </a:solidFill>
                <a:latin typeface="Arial"/>
              </a:rPr>
              <a:t>1</a:t>
            </a:r>
            <a:r>
              <a:rPr lang="en-GB" sz="2800" b="1" spc="-1" dirty="0">
                <a:solidFill>
                  <a:srgbClr val="FFFFFF"/>
                </a:solidFill>
              </a:rPr>
              <a:t>saad.shaikh.15@ucl.ac.uk</a:t>
            </a:r>
          </a:p>
          <a:p>
            <a:r>
              <a:rPr lang="en-GB" sz="2800" b="1" strike="noStrike" spc="-1" dirty="0">
                <a:solidFill>
                  <a:srgbClr val="FFFFFF"/>
                </a:solidFill>
                <a:latin typeface="Arial"/>
              </a:rPr>
              <a:t>University College London | Department of Physics &amp; Astronomy |</a:t>
            </a:r>
            <a:endParaRPr lang="en-GB" sz="2800" b="0" strike="noStrike" spc="-1" dirty="0">
              <a:solidFill>
                <a:srgbClr val="000000"/>
              </a:solidFill>
              <a:latin typeface="Arial"/>
            </a:endParaRPr>
          </a:p>
          <a:p>
            <a:r>
              <a:rPr lang="en-GB" sz="2800" b="1" strike="noStrike" spc="-1" dirty="0">
                <a:solidFill>
                  <a:srgbClr val="FFFFFF"/>
                </a:solidFill>
                <a:latin typeface="Arial"/>
              </a:rPr>
              <a:t>Gower Street | London | WC1E 6BT | UK</a:t>
            </a:r>
            <a:endParaRPr lang="en-GB" sz="2800" b="0" strike="noStrike" spc="-1" dirty="0">
              <a:solidFill>
                <a:srgbClr val="000000"/>
              </a:solidFill>
              <a:latin typeface="Arial"/>
            </a:endParaRPr>
          </a:p>
        </p:txBody>
      </p:sp>
      <p:pic>
        <p:nvPicPr>
          <p:cNvPr id="513" name="Picture 512"/>
          <p:cNvPicPr/>
          <p:nvPr/>
        </p:nvPicPr>
        <p:blipFill>
          <a:blip r:embed="rId3"/>
          <a:stretch/>
        </p:blipFill>
        <p:spPr>
          <a:xfrm>
            <a:off x="1151640" y="39740040"/>
            <a:ext cx="8128080" cy="2070000"/>
          </a:xfrm>
          <a:prstGeom prst="rect">
            <a:avLst/>
          </a:prstGeom>
          <a:ln>
            <a:noFill/>
          </a:ln>
        </p:spPr>
      </p:pic>
      <p:pic>
        <p:nvPicPr>
          <p:cNvPr id="514" name="Picture 513"/>
          <p:cNvPicPr/>
          <p:nvPr/>
        </p:nvPicPr>
        <p:blipFill>
          <a:blip r:embed="rId4"/>
          <a:stretch/>
        </p:blipFill>
        <p:spPr>
          <a:xfrm>
            <a:off x="9855720" y="39768480"/>
            <a:ext cx="4464360" cy="1987560"/>
          </a:xfrm>
          <a:prstGeom prst="rect">
            <a:avLst/>
          </a:prstGeom>
          <a:ln>
            <a:noFill/>
          </a:ln>
        </p:spPr>
      </p:pic>
      <p:sp>
        <p:nvSpPr>
          <p:cNvPr id="517" name="TextShape 7"/>
          <p:cNvSpPr txBox="1"/>
          <p:nvPr/>
        </p:nvSpPr>
        <p:spPr>
          <a:xfrm>
            <a:off x="11069395" y="39622866"/>
            <a:ext cx="5563848" cy="2149909"/>
          </a:xfrm>
          <a:prstGeom prst="rect">
            <a:avLst/>
          </a:prstGeom>
          <a:noFill/>
          <a:ln>
            <a:noFill/>
          </a:ln>
        </p:spPr>
        <p:txBody>
          <a:bodyPr lIns="90000" tIns="45000" rIns="90000" bIns="45000"/>
          <a:lstStyle/>
          <a:p>
            <a:pPr algn="just"/>
            <a:r>
              <a:rPr lang="en-GB" sz="1700" spc="-1" dirty="0">
                <a:solidFill>
                  <a:srgbClr val="000000"/>
                </a:solidFill>
              </a:rPr>
              <a:t>[1] L. </a:t>
            </a:r>
            <a:r>
              <a:rPr lang="en-GB" sz="1700" spc="-1" dirty="0" err="1">
                <a:solidFill>
                  <a:srgbClr val="000000"/>
                </a:solidFill>
              </a:rPr>
              <a:t>Kelleter</a:t>
            </a:r>
            <a:r>
              <a:rPr lang="en-GB" sz="1700" spc="-1" dirty="0">
                <a:solidFill>
                  <a:srgbClr val="000000"/>
                </a:solidFill>
              </a:rPr>
              <a:t> et al. “A Scintillator-based Range Telescope for Particle Therapy”. In: Physics in Medicine &amp; Biology 65.16 (Aug. 2020). </a:t>
            </a:r>
            <a:r>
              <a:rPr lang="en-GB" sz="1700" spc="-1" dirty="0" err="1">
                <a:solidFill>
                  <a:srgbClr val="000000"/>
                </a:solidFill>
              </a:rPr>
              <a:t>doi</a:t>
            </a:r>
            <a:r>
              <a:rPr lang="en-GB" sz="1700" spc="-1" dirty="0">
                <a:solidFill>
                  <a:srgbClr val="000000"/>
                </a:solidFill>
              </a:rPr>
              <a:t>: 10.1088/1361-6560/ab9415.</a:t>
            </a:r>
          </a:p>
          <a:p>
            <a:pPr algn="just"/>
            <a:r>
              <a:rPr lang="en-GB" sz="1700" b="0" strike="noStrike" spc="-1" dirty="0">
                <a:solidFill>
                  <a:srgbClr val="000000"/>
                </a:solidFill>
                <a:latin typeface="Arial"/>
              </a:rPr>
              <a:t>[2</a:t>
            </a:r>
            <a:r>
              <a:rPr lang="en-GB" sz="1700" spc="-1" dirty="0">
                <a:solidFill>
                  <a:srgbClr val="000000"/>
                </a:solidFill>
              </a:rPr>
              <a:t>] L. </a:t>
            </a:r>
            <a:r>
              <a:rPr lang="en-GB" sz="1700" spc="-1" dirty="0" err="1">
                <a:solidFill>
                  <a:srgbClr val="000000"/>
                </a:solidFill>
              </a:rPr>
              <a:t>Kelleter</a:t>
            </a:r>
            <a:r>
              <a:rPr lang="en-GB" sz="1700" spc="-1" dirty="0">
                <a:solidFill>
                  <a:srgbClr val="000000"/>
                </a:solidFill>
              </a:rPr>
              <a:t> and S. Jolly. “A Mathematical Expression for Depth-Light Curves of Therapeutic Proton Beams in a Quenching Scintillator”. In: Medical Physics 47.5 (Feb. 2020), pp. 2300–2308. </a:t>
            </a:r>
            <a:r>
              <a:rPr lang="en-GB" sz="1700" spc="-1" dirty="0" err="1">
                <a:solidFill>
                  <a:srgbClr val="000000"/>
                </a:solidFill>
              </a:rPr>
              <a:t>doi</a:t>
            </a:r>
            <a:r>
              <a:rPr lang="en-GB" sz="1700" spc="-1" dirty="0">
                <a:solidFill>
                  <a:srgbClr val="000000"/>
                </a:solidFill>
              </a:rPr>
              <a:t>: 10. 1002/mp.14099.</a:t>
            </a:r>
          </a:p>
        </p:txBody>
      </p:sp>
      <p:sp>
        <p:nvSpPr>
          <p:cNvPr id="518" name="CustomShape 8"/>
          <p:cNvSpPr/>
          <p:nvPr/>
        </p:nvSpPr>
        <p:spPr>
          <a:xfrm>
            <a:off x="15620824" y="32757592"/>
            <a:ext cx="13677480" cy="6519582"/>
          </a:xfrm>
          <a:prstGeom prst="rect">
            <a:avLst/>
          </a:prstGeom>
          <a:gradFill>
            <a:gsLst>
              <a:gs pos="0">
                <a:srgbClr val="FFFFCC"/>
              </a:gs>
              <a:gs pos="100000">
                <a:srgbClr val="FFFF99"/>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7488" indent="-217488" algn="just">
              <a:lnSpc>
                <a:spcPct val="100000"/>
              </a:lnSpc>
              <a:buClr>
                <a:srgbClr val="000000"/>
              </a:buClr>
              <a:buSzPct val="45000"/>
              <a:buFont typeface="Wingdings" charset="2"/>
              <a:buChar char=""/>
            </a:pPr>
            <a:r>
              <a:rPr lang="en-GB" sz="3800" spc="-1" dirty="0">
                <a:solidFill>
                  <a:srgbClr val="000000"/>
                </a:solidFill>
              </a:rPr>
              <a:t>Final detector to have 160 scintillator sheets coupled to 5 DDC232s to cover full clinical beam range.</a:t>
            </a:r>
          </a:p>
          <a:p>
            <a:pPr marL="217488" indent="-217488" algn="just">
              <a:lnSpc>
                <a:spcPct val="100000"/>
              </a:lnSpc>
              <a:buClr>
                <a:srgbClr val="000000"/>
              </a:buClr>
              <a:buSzPct val="45000"/>
              <a:buFont typeface="Wingdings" charset="2"/>
              <a:buChar char=""/>
            </a:pPr>
            <a:r>
              <a:rPr lang="en-GB" sz="3800" spc="-1" dirty="0">
                <a:solidFill>
                  <a:srgbClr val="000000"/>
                </a:solidFill>
              </a:rPr>
              <a:t>New DDC232 circuit board prototype, with 1:1 diode-input mapping to allow 32 photodiodes per board and minimise number of channels needed. Additional improvements to noise-shielding and daisy-chaining.</a:t>
            </a:r>
          </a:p>
          <a:p>
            <a:pPr marL="216000" indent="-216000" algn="just">
              <a:lnSpc>
                <a:spcPct val="100000"/>
              </a:lnSpc>
              <a:buClr>
                <a:srgbClr val="000000"/>
              </a:buClr>
              <a:buSzPct val="45000"/>
              <a:buFont typeface="Wingdings" charset="2"/>
              <a:buChar char=""/>
            </a:pPr>
            <a:r>
              <a:rPr lang="en-GB" sz="3800" spc="-1" dirty="0">
                <a:solidFill>
                  <a:srgbClr val="000000"/>
                </a:solidFill>
              </a:rPr>
              <a:t>Further development of web-based GUI for data display and detector control.</a:t>
            </a:r>
          </a:p>
          <a:p>
            <a:pPr marL="216000" indent="-216000" algn="just">
              <a:lnSpc>
                <a:spcPct val="100000"/>
              </a:lnSpc>
              <a:buClr>
                <a:srgbClr val="000000"/>
              </a:buClr>
              <a:buSzPct val="45000"/>
              <a:buFont typeface="Wingdings" charset="2"/>
              <a:buChar char=""/>
            </a:pPr>
            <a:r>
              <a:rPr lang="en-GB" sz="3800" spc="-1" dirty="0">
                <a:solidFill>
                  <a:srgbClr val="000000"/>
                </a:solidFill>
              </a:rPr>
              <a:t>Additional beam tests to further characterise detector performance.</a:t>
            </a:r>
          </a:p>
          <a:p>
            <a:pPr marL="216000" indent="-216000" algn="just">
              <a:lnSpc>
                <a:spcPct val="100000"/>
              </a:lnSpc>
              <a:buClr>
                <a:srgbClr val="000000"/>
              </a:buClr>
              <a:buSzPct val="45000"/>
              <a:buFont typeface="Wingdings" charset="2"/>
              <a:buChar char=""/>
            </a:pPr>
            <a:endParaRPr lang="en-GB" sz="3800" spc="-1" dirty="0">
              <a:solidFill>
                <a:srgbClr val="000000"/>
              </a:solidFill>
            </a:endParaRPr>
          </a:p>
        </p:txBody>
      </p:sp>
      <p:grpSp>
        <p:nvGrpSpPr>
          <p:cNvPr id="4" name="Group 3">
            <a:extLst>
              <a:ext uri="{FF2B5EF4-FFF2-40B4-BE49-F238E27FC236}">
                <a16:creationId xmlns:a16="http://schemas.microsoft.com/office/drawing/2014/main" id="{5A91C80B-6717-CA47-8CE0-17E749347836}"/>
              </a:ext>
            </a:extLst>
          </p:cNvPr>
          <p:cNvGrpSpPr/>
          <p:nvPr/>
        </p:nvGrpSpPr>
        <p:grpSpPr>
          <a:xfrm>
            <a:off x="866520" y="6264000"/>
            <a:ext cx="13677480" cy="7531512"/>
            <a:chOff x="866520" y="6264000"/>
            <a:chExt cx="13677480" cy="7531512"/>
          </a:xfrm>
        </p:grpSpPr>
        <p:sp>
          <p:nvSpPr>
            <p:cNvPr id="522" name="CustomShape 12"/>
            <p:cNvSpPr/>
            <p:nvPr/>
          </p:nvSpPr>
          <p:spPr>
            <a:xfrm>
              <a:off x="866520" y="6299999"/>
              <a:ext cx="13677480" cy="7495513"/>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6000" b="0" strike="noStrike" spc="-1" dirty="0">
                <a:solidFill>
                  <a:srgbClr val="000000"/>
                </a:solidFill>
                <a:latin typeface="Arial"/>
              </a:endParaRPr>
            </a:p>
            <a:p>
              <a:pPr algn="just">
                <a:spcAft>
                  <a:spcPts val="2268"/>
                </a:spcAft>
              </a:pPr>
              <a:r>
                <a:rPr lang="en-GB" sz="3600" b="0" strike="noStrike" spc="-1" dirty="0">
                  <a:solidFill>
                    <a:srgbClr val="000000"/>
                  </a:solidFill>
                  <a:latin typeface="Arial"/>
                </a:rPr>
                <a:t>Proton Beam Therapy (PBT) offers significant ad</a:t>
              </a:r>
              <a:r>
                <a:rPr lang="en-GB" sz="3600" spc="-1" dirty="0">
                  <a:solidFill>
                    <a:srgbClr val="000000"/>
                  </a:solidFill>
                  <a:latin typeface="Arial"/>
                </a:rPr>
                <a:t>vantages over conventional radiotherapy due to the highly localised dose delivered by protons. This is largely due to the well-defined range of protons in matter for a given beam energy, where the majority of dose is deposited at the end of the proton path. To optimise patient safety, the range of protons must be known accurately, which is measured as part of facility daily quality assurance. Current methods of range measurement often choose between speed and accuracy. We present a detector capable of </a:t>
              </a:r>
              <a:r>
                <a:rPr lang="en-GB" sz="3600" b="1" spc="-1" dirty="0">
                  <a:solidFill>
                    <a:schemeClr val="tx2"/>
                  </a:solidFill>
                  <a:latin typeface="Arial"/>
                </a:rPr>
                <a:t>real-time range measurements</a:t>
              </a:r>
              <a:r>
                <a:rPr lang="en-GB" sz="3600" spc="-1" dirty="0">
                  <a:solidFill>
                    <a:srgbClr val="000000"/>
                  </a:solidFill>
                  <a:latin typeface="Arial"/>
                </a:rPr>
                <a:t> without compromising accuracy.</a:t>
              </a:r>
              <a:endParaRPr lang="en-GB" sz="3600" b="0" strike="noStrike" spc="-1" dirty="0">
                <a:solidFill>
                  <a:srgbClr val="000000"/>
                </a:solidFill>
                <a:latin typeface="Arial"/>
              </a:endParaRPr>
            </a:p>
          </p:txBody>
        </p:sp>
        <p:sp>
          <p:nvSpPr>
            <p:cNvPr id="523" name="CustomShape 13"/>
            <p:cNvSpPr/>
            <p:nvPr/>
          </p:nvSpPr>
          <p:spPr>
            <a:xfrm>
              <a:off x="866520" y="6264000"/>
              <a:ext cx="13677480" cy="1052531"/>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Motivation</a:t>
              </a:r>
              <a:endParaRPr lang="en-GB" sz="5400" b="0" strike="noStrike" spc="-1" dirty="0">
                <a:solidFill>
                  <a:srgbClr val="000000"/>
                </a:solidFill>
                <a:latin typeface="Arial"/>
              </a:endParaRPr>
            </a:p>
          </p:txBody>
        </p:sp>
      </p:grpSp>
      <p:grpSp>
        <p:nvGrpSpPr>
          <p:cNvPr id="5" name="Group 4">
            <a:extLst>
              <a:ext uri="{FF2B5EF4-FFF2-40B4-BE49-F238E27FC236}">
                <a16:creationId xmlns:a16="http://schemas.microsoft.com/office/drawing/2014/main" id="{1C743926-B7FD-A246-801C-6DA2893554A4}"/>
              </a:ext>
            </a:extLst>
          </p:cNvPr>
          <p:cNvGrpSpPr/>
          <p:nvPr/>
        </p:nvGrpSpPr>
        <p:grpSpPr>
          <a:xfrm>
            <a:off x="866520" y="13781688"/>
            <a:ext cx="13677480" cy="13348010"/>
            <a:chOff x="15552000" y="6750211"/>
            <a:chExt cx="13677480" cy="15405063"/>
          </a:xfrm>
        </p:grpSpPr>
        <p:sp>
          <p:nvSpPr>
            <p:cNvPr id="524" name="CustomShape 14"/>
            <p:cNvSpPr/>
            <p:nvPr/>
          </p:nvSpPr>
          <p:spPr>
            <a:xfrm>
              <a:off x="15552000" y="6750211"/>
              <a:ext cx="13677480" cy="15405063"/>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a:lnSpc>
                  <a:spcPct val="100000"/>
                </a:lnSpc>
              </a:pPr>
              <a:endParaRPr lang="en-GB" sz="6000" b="0" strike="noStrike" spc="-1" dirty="0">
                <a:solidFill>
                  <a:srgbClr val="000000"/>
                </a:solidFill>
                <a:latin typeface="Arial"/>
              </a:endParaRPr>
            </a:p>
            <a:p>
              <a:pPr marL="215900" indent="-195263" algn="just">
                <a:lnSpc>
                  <a:spcPct val="100000"/>
                </a:lnSpc>
                <a:buClr>
                  <a:srgbClr val="000000"/>
                </a:buClr>
                <a:buSzPct val="45000"/>
                <a:buFont typeface="Wingdings" charset="2"/>
                <a:buChar char=""/>
              </a:pPr>
              <a:r>
                <a:rPr lang="en-GB" sz="3600" spc="-1" dirty="0">
                  <a:solidFill>
                    <a:srgbClr val="000000"/>
                  </a:solidFill>
                </a:rPr>
                <a:t>Stack of optically isolated polystyrene-based plastic scintillator sheets [1] that </a:t>
              </a:r>
              <a:r>
                <a:rPr lang="en-GB" sz="3600" b="1" spc="-1" dirty="0">
                  <a:solidFill>
                    <a:schemeClr val="tx2"/>
                  </a:solidFill>
                </a:rPr>
                <a:t>sample proton energy deposition</a:t>
              </a:r>
              <a:r>
                <a:rPr lang="en-GB" sz="3600" spc="-1" dirty="0">
                  <a:solidFill>
                    <a:srgbClr val="000000"/>
                  </a:solidFill>
                </a:rPr>
                <a:t> along path length.</a:t>
              </a:r>
            </a:p>
            <a:p>
              <a:pPr marL="215900" indent="-195263" algn="just">
                <a:lnSpc>
                  <a:spcPct val="100000"/>
                </a:lnSpc>
                <a:buClr>
                  <a:srgbClr val="000000"/>
                </a:buClr>
                <a:buSzPct val="45000"/>
                <a:buFont typeface="Wingdings" charset="2"/>
                <a:buChar char=""/>
              </a:pPr>
              <a:r>
                <a:rPr lang="en-GB" sz="3600" spc="-1" dirty="0">
                  <a:solidFill>
                    <a:srgbClr val="000000"/>
                  </a:solidFill>
                </a:rPr>
                <a:t>Each sheet is coupled to a photodiode to </a:t>
              </a:r>
              <a:r>
                <a:rPr lang="en-GB" sz="3600" b="1" spc="-1" dirty="0">
                  <a:solidFill>
                    <a:schemeClr val="tx2"/>
                  </a:solidFill>
                </a:rPr>
                <a:t>measure light output of each sheet</a:t>
              </a:r>
              <a:r>
                <a:rPr lang="en-GB" sz="3600" spc="-1" dirty="0">
                  <a:solidFill>
                    <a:srgbClr val="000000"/>
                  </a:solidFill>
                </a:rPr>
                <a:t>, which is proportional to proton energy (with quenching corrections).</a:t>
              </a:r>
            </a:p>
            <a:p>
              <a:pPr marL="215900" indent="-195263" algn="just">
                <a:lnSpc>
                  <a:spcPct val="100000"/>
                </a:lnSpc>
                <a:buClr>
                  <a:srgbClr val="000000"/>
                </a:buClr>
                <a:buSzPct val="45000"/>
                <a:buFont typeface="Wingdings" charset="2"/>
                <a:buChar char=""/>
              </a:pPr>
              <a:r>
                <a:rPr lang="en-GB" sz="3600" spc="-1" dirty="0">
                  <a:solidFill>
                    <a:srgbClr val="000000"/>
                  </a:solidFill>
                </a:rPr>
                <a:t>Photodiodes coupled to modular 32-channel analogue-to-digital converters (ADCs) </a:t>
              </a:r>
              <a:r>
                <a:rPr lang="en-GB" sz="3600" spc="-1" dirty="0"/>
                <a:t>capable of </a:t>
              </a:r>
              <a:r>
                <a:rPr lang="en-GB" sz="3600" b="1" spc="-1" dirty="0">
                  <a:solidFill>
                    <a:schemeClr val="tx2"/>
                  </a:solidFill>
                </a:rPr>
                <a:t>zero-deadtime measurements at over 5kHz</a:t>
              </a:r>
              <a:r>
                <a:rPr lang="en-GB" sz="3600" spc="-1" dirty="0"/>
                <a:t>, read-out by an FPGA</a:t>
              </a:r>
              <a:r>
                <a:rPr lang="en-GB" sz="3600" spc="-1" dirty="0">
                  <a:solidFill>
                    <a:srgbClr val="000000"/>
                  </a:solidFill>
                </a:rPr>
                <a:t>. </a:t>
              </a:r>
            </a:p>
            <a:p>
              <a:pPr marL="215900" indent="-195263" algn="just">
                <a:lnSpc>
                  <a:spcPct val="100000"/>
                </a:lnSpc>
                <a:buClr>
                  <a:srgbClr val="000000"/>
                </a:buClr>
                <a:buSzPct val="45000"/>
                <a:buFont typeface="Wingdings" charset="2"/>
                <a:buChar char=""/>
              </a:pPr>
              <a:r>
                <a:rPr lang="en-GB" sz="3600" spc="-1" dirty="0">
                  <a:solidFill>
                    <a:srgbClr val="000000"/>
                  </a:solidFill>
                </a:rPr>
                <a:t>Analytical model [2] deployed to </a:t>
              </a:r>
              <a:r>
                <a:rPr lang="en-GB" sz="3600" b="1" spc="-1" dirty="0">
                  <a:solidFill>
                    <a:schemeClr val="tx2"/>
                  </a:solidFill>
                </a:rPr>
                <a:t>fit depth-light curve to reconstruct Bragg curve</a:t>
              </a:r>
              <a:r>
                <a:rPr lang="en-GB" sz="3600" spc="-1" dirty="0">
                  <a:solidFill>
                    <a:srgbClr val="000000"/>
                  </a:solidFill>
                </a:rPr>
                <a:t> (red curve in Fig. 1) and recover proton range.</a:t>
              </a:r>
              <a:endParaRPr lang="en-GB" sz="3600" b="0" strike="noStrike" spc="-1" dirty="0">
                <a:solidFill>
                  <a:srgbClr val="000000"/>
                </a:solidFill>
                <a:latin typeface="Arial"/>
              </a:endParaRPr>
            </a:p>
          </p:txBody>
        </p:sp>
        <p:sp>
          <p:nvSpPr>
            <p:cNvPr id="525" name="CustomShape 15"/>
            <p:cNvSpPr/>
            <p:nvPr/>
          </p:nvSpPr>
          <p:spPr>
            <a:xfrm>
              <a:off x="15552000" y="6750213"/>
              <a:ext cx="13677480" cy="1212949"/>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Detector Principle</a:t>
              </a:r>
              <a:endParaRPr lang="en-GB" sz="5400" b="0" strike="noStrike" spc="-1" dirty="0">
                <a:solidFill>
                  <a:srgbClr val="000000"/>
                </a:solidFill>
                <a:latin typeface="Arial"/>
              </a:endParaRPr>
            </a:p>
          </p:txBody>
        </p:sp>
      </p:grpSp>
      <mc:AlternateContent xmlns:mc="http://schemas.openxmlformats.org/markup-compatibility/2006" xmlns:a14="http://schemas.microsoft.com/office/drawing/2010/main">
        <mc:Choice Requires="a14">
          <p:sp>
            <p:nvSpPr>
              <p:cNvPr id="642" name="Formula 125"/>
              <p:cNvSpPr txBox="1"/>
              <p:nvPr/>
            </p:nvSpPr>
            <p:spPr>
              <a:xfrm>
                <a:off x="16556400" y="24084000"/>
                <a:ext cx="719640" cy="359640"/>
              </a:xfrm>
              <a:prstGeom prst="rect">
                <a:avLst/>
              </a:prstGeom>
            </p:spPr>
            <p:txBody>
              <a:bodyPr/>
              <a:lstStyle/>
              <a:p>
                <a:endParaRPr/>
              </a:p>
            </p:txBody>
          </p:sp>
        </mc:Choice>
        <mc:Fallback xmlns="" xmlns:p14="http://schemas.microsoft.com/office/powerpoint/2010/main" xmlns:p15="http://schemas.microsoft.com/office/powerpoint/2012/main"/>
      </mc:AlternateContent>
      <p:sp>
        <p:nvSpPr>
          <p:cNvPr id="519" name="CustomShape 9"/>
          <p:cNvSpPr/>
          <p:nvPr/>
        </p:nvSpPr>
        <p:spPr>
          <a:xfrm>
            <a:off x="869573" y="26081583"/>
            <a:ext cx="13677480" cy="1049445"/>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Setup</a:t>
            </a:r>
            <a:endParaRPr lang="en-GB" sz="5400" b="0" strike="noStrike" spc="-1" dirty="0">
              <a:solidFill>
                <a:srgbClr val="000000"/>
              </a:solidFill>
              <a:latin typeface="Arial"/>
            </a:endParaRPr>
          </a:p>
        </p:txBody>
      </p:sp>
      <p:grpSp>
        <p:nvGrpSpPr>
          <p:cNvPr id="3" name="Group 2">
            <a:extLst>
              <a:ext uri="{FF2B5EF4-FFF2-40B4-BE49-F238E27FC236}">
                <a16:creationId xmlns:a16="http://schemas.microsoft.com/office/drawing/2014/main" id="{0F434D6B-0E99-DC4C-A798-952387ACEEEC}"/>
              </a:ext>
            </a:extLst>
          </p:cNvPr>
          <p:cNvGrpSpPr/>
          <p:nvPr/>
        </p:nvGrpSpPr>
        <p:grpSpPr>
          <a:xfrm>
            <a:off x="15620828" y="6264001"/>
            <a:ext cx="13677480" cy="25441061"/>
            <a:chOff x="938520" y="13789441"/>
            <a:chExt cx="13677480" cy="23874597"/>
          </a:xfrm>
        </p:grpSpPr>
        <p:sp>
          <p:nvSpPr>
            <p:cNvPr id="509" name="CustomShape 3"/>
            <p:cNvSpPr/>
            <p:nvPr/>
          </p:nvSpPr>
          <p:spPr>
            <a:xfrm>
              <a:off x="938520" y="13789441"/>
              <a:ext cx="13677480" cy="23874597"/>
            </a:xfrm>
            <a:prstGeom prst="rect">
              <a:avLst/>
            </a:prstGeom>
            <a:gradFill>
              <a:gsLst>
                <a:gs pos="0">
                  <a:srgbClr val="EEEEEE"/>
                </a:gs>
                <a:gs pos="100000">
                  <a:srgbClr val="CCCCCC"/>
                </a:gs>
              </a:gsLst>
              <a:lin ang="5400000"/>
            </a:gradFill>
            <a:ln w="36000">
              <a:solidFill>
                <a:srgbClr val="002855"/>
              </a:solidFill>
              <a:miter/>
            </a:ln>
          </p:spPr>
          <p:style>
            <a:lnRef idx="0">
              <a:scrgbClr r="0" g="0" b="0"/>
            </a:lnRef>
            <a:fillRef idx="0">
              <a:scrgbClr r="0" g="0" b="0"/>
            </a:fillRef>
            <a:effectRef idx="0">
              <a:scrgbClr r="0" g="0" b="0"/>
            </a:effectRef>
            <a:fontRef idx="minor"/>
          </p:style>
          <p:txBody>
            <a:bodyPr lIns="720000" tIns="360000" rIns="720000" bIns="360000"/>
            <a:lstStyle/>
            <a:p>
              <a:pPr marL="216000" indent="-216000" algn="just">
                <a:lnSpc>
                  <a:spcPct val="100000"/>
                </a:lnSpc>
                <a:buClr>
                  <a:srgbClr val="000000"/>
                </a:buClr>
                <a:buSzPct val="45000"/>
                <a:buFont typeface="Wingdings" charset="2"/>
                <a:buChar char=""/>
              </a:pPr>
              <a:endParaRPr lang="en-GB" sz="3600" spc="-1" dirty="0">
                <a:solidFill>
                  <a:srgbClr val="000000"/>
                </a:solidFill>
              </a:endParaRPr>
            </a:p>
            <a:p>
              <a:pPr marL="216000" indent="-216000" algn="just">
                <a:lnSpc>
                  <a:spcPct val="100000"/>
                </a:lnSpc>
                <a:buClr>
                  <a:srgbClr val="000000"/>
                </a:buClr>
                <a:buSzPct val="45000"/>
                <a:buFont typeface="Wingdings" charset="2"/>
                <a:buChar char=""/>
              </a:pPr>
              <a:endParaRPr lang="en-GB" sz="3600" spc="-1" dirty="0">
                <a:solidFill>
                  <a:srgbClr val="000000"/>
                </a:solidFill>
              </a:endParaRPr>
            </a:p>
            <a:p>
              <a:pPr marL="215900" lvl="0" indent="-198438" algn="just">
                <a:buClr>
                  <a:srgbClr val="000000"/>
                </a:buClr>
                <a:buSzPct val="45000"/>
                <a:buFont typeface="Wingdings" charset="2"/>
                <a:buChar char=""/>
              </a:pPr>
              <a:r>
                <a:rPr lang="en-GB" sz="3600" spc="-1" dirty="0">
                  <a:solidFill>
                    <a:srgbClr val="000000"/>
                  </a:solidFill>
                </a:rPr>
                <a:t>Tested 32 scintillator sheets (2 ADC modules) with proton beams between 70-110 MeV. </a:t>
              </a:r>
            </a:p>
            <a:p>
              <a:pPr marL="215900" lvl="0" indent="-198438" algn="just">
                <a:buClr>
                  <a:srgbClr val="000000"/>
                </a:buClr>
                <a:buSzPct val="45000"/>
                <a:buFont typeface="Wingdings" charset="2"/>
                <a:buChar char=""/>
              </a:pPr>
              <a:r>
                <a:rPr lang="en-GB" sz="3600" spc="-1" dirty="0">
                  <a:solidFill>
                    <a:srgbClr val="000000"/>
                  </a:solidFill>
                </a:rPr>
                <a:t>Fit analytical model using the ROOT data analysis framework to depth-light data and reconstruct Bragg curve for comparison against the facility reference curve.</a:t>
              </a:r>
            </a:p>
          </p:txBody>
        </p:sp>
        <p:sp>
          <p:nvSpPr>
            <p:cNvPr id="521" name="CustomShape 11"/>
            <p:cNvSpPr/>
            <p:nvPr/>
          </p:nvSpPr>
          <p:spPr>
            <a:xfrm>
              <a:off x="938520" y="13789441"/>
              <a:ext cx="13677480" cy="987723"/>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UCLH Test Beam Results</a:t>
              </a:r>
              <a:endParaRPr lang="en-GB" sz="5400" b="0" strike="noStrike" spc="-1" dirty="0">
                <a:solidFill>
                  <a:srgbClr val="000000"/>
                </a:solidFill>
                <a:latin typeface="Arial"/>
              </a:endParaRPr>
            </a:p>
          </p:txBody>
        </p:sp>
      </p:grpSp>
      <p:sp>
        <p:nvSpPr>
          <p:cNvPr id="19" name="TextBox 18">
            <a:extLst>
              <a:ext uri="{FF2B5EF4-FFF2-40B4-BE49-F238E27FC236}">
                <a16:creationId xmlns:a16="http://schemas.microsoft.com/office/drawing/2014/main" id="{67D4A621-0953-0649-A45E-FEE181B47393}"/>
              </a:ext>
            </a:extLst>
          </p:cNvPr>
          <p:cNvSpPr txBox="1"/>
          <p:nvPr/>
        </p:nvSpPr>
        <p:spPr>
          <a:xfrm>
            <a:off x="1127170" y="30743282"/>
            <a:ext cx="13119501" cy="2554545"/>
          </a:xfrm>
          <a:prstGeom prst="rect">
            <a:avLst/>
          </a:prstGeom>
          <a:noFill/>
        </p:spPr>
        <p:txBody>
          <a:bodyPr wrap="square" rtlCol="0">
            <a:spAutoFit/>
          </a:bodyPr>
          <a:lstStyle/>
          <a:p>
            <a:pPr algn="just"/>
            <a:r>
              <a:rPr lang="en-GB" sz="3200" b="1" dirty="0"/>
              <a:t>Fig 2</a:t>
            </a:r>
            <a:r>
              <a:rPr lang="en-GB" sz="3200" dirty="0"/>
              <a:t>. Custom modular circuit board designed by CosyLab housing a Texas Instruments DDC232 ADC. Each of the 4 boards are connected to 16 photodiodes. </a:t>
            </a:r>
            <a:r>
              <a:rPr lang="en-GB" sz="3200" spc="-1" dirty="0">
                <a:solidFill>
                  <a:srgbClr val="000000"/>
                </a:solidFill>
              </a:rPr>
              <a:t>DDC232 has 8 different dynamic ranges (12.5pC – 350pC) to choose from, depending on amount of light in detector.</a:t>
            </a:r>
          </a:p>
        </p:txBody>
      </p:sp>
      <p:pic>
        <p:nvPicPr>
          <p:cNvPr id="23" name="Picture 22">
            <a:extLst>
              <a:ext uri="{FF2B5EF4-FFF2-40B4-BE49-F238E27FC236}">
                <a16:creationId xmlns:a16="http://schemas.microsoft.com/office/drawing/2014/main" id="{E5CD7E7E-276B-FC4C-BA59-4F85F80C0736}"/>
              </a:ext>
            </a:extLst>
          </p:cNvPr>
          <p:cNvPicPr>
            <a:picLocks noChangeAspect="1"/>
          </p:cNvPicPr>
          <p:nvPr/>
        </p:nvPicPr>
        <p:blipFill rotWithShape="1">
          <a:blip r:embed="rId5">
            <a:extLst>
              <a:ext uri="{28A0092B-C50C-407E-A947-70E740481C1C}">
                <a14:useLocalDpi xmlns:a14="http://schemas.microsoft.com/office/drawing/2010/main" val="0"/>
              </a:ext>
            </a:extLst>
          </a:blip>
          <a:srcRect b="69700"/>
          <a:stretch/>
        </p:blipFill>
        <p:spPr>
          <a:xfrm>
            <a:off x="985573" y="39587269"/>
            <a:ext cx="9978996" cy="2400480"/>
          </a:xfrm>
          <a:prstGeom prst="rect">
            <a:avLst/>
          </a:prstGeom>
        </p:spPr>
      </p:pic>
      <p:pic>
        <p:nvPicPr>
          <p:cNvPr id="11" name="Picture 10" descr="A picture containing text, electronics, circuit&#10;&#10;Description automatically generated">
            <a:extLst>
              <a:ext uri="{FF2B5EF4-FFF2-40B4-BE49-F238E27FC236}">
                <a16:creationId xmlns:a16="http://schemas.microsoft.com/office/drawing/2014/main" id="{321B018B-CF07-8742-9764-26B3B99F3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73" y="27179546"/>
            <a:ext cx="13402697" cy="3510064"/>
          </a:xfrm>
          <a:prstGeom prst="rect">
            <a:avLst/>
          </a:prstGeom>
        </p:spPr>
      </p:pic>
      <p:sp>
        <p:nvSpPr>
          <p:cNvPr id="34" name="TextBox 33">
            <a:extLst>
              <a:ext uri="{FF2B5EF4-FFF2-40B4-BE49-F238E27FC236}">
                <a16:creationId xmlns:a16="http://schemas.microsoft.com/office/drawing/2014/main" id="{37E509BE-FD27-9947-8706-1312F805F6DB}"/>
              </a:ext>
            </a:extLst>
          </p:cNvPr>
          <p:cNvSpPr txBox="1"/>
          <p:nvPr/>
        </p:nvSpPr>
        <p:spPr>
          <a:xfrm>
            <a:off x="1707522" y="21827693"/>
            <a:ext cx="4370594" cy="4031873"/>
          </a:xfrm>
          <a:prstGeom prst="rect">
            <a:avLst/>
          </a:prstGeom>
          <a:noFill/>
        </p:spPr>
        <p:txBody>
          <a:bodyPr wrap="square" rtlCol="0">
            <a:spAutoFit/>
          </a:bodyPr>
          <a:lstStyle/>
          <a:p>
            <a:pPr algn="just"/>
            <a:r>
              <a:rPr lang="en-GB" sz="3200" b="1" dirty="0"/>
              <a:t>Fig 1</a:t>
            </a:r>
            <a:r>
              <a:rPr lang="en-GB" sz="3200" dirty="0"/>
              <a:t>. Schematic of the scintillator stack showing the detector principle. Protons enter the stack from the left and the red curve shows a typical proton depth-energy relation.</a:t>
            </a:r>
          </a:p>
        </p:txBody>
      </p:sp>
      <p:sp>
        <p:nvSpPr>
          <p:cNvPr id="38" name="TextBox 37">
            <a:extLst>
              <a:ext uri="{FF2B5EF4-FFF2-40B4-BE49-F238E27FC236}">
                <a16:creationId xmlns:a16="http://schemas.microsoft.com/office/drawing/2014/main" id="{B0B24F25-1BA1-4541-A3DD-186E22795AAF}"/>
              </a:ext>
            </a:extLst>
          </p:cNvPr>
          <p:cNvSpPr txBox="1"/>
          <p:nvPr/>
        </p:nvSpPr>
        <p:spPr>
          <a:xfrm>
            <a:off x="15914839" y="19047316"/>
            <a:ext cx="13105625" cy="2554545"/>
          </a:xfrm>
          <a:prstGeom prst="rect">
            <a:avLst/>
          </a:prstGeom>
          <a:noFill/>
        </p:spPr>
        <p:txBody>
          <a:bodyPr wrap="square" rtlCol="0">
            <a:spAutoFit/>
          </a:bodyPr>
          <a:lstStyle/>
          <a:p>
            <a:pPr algn="just"/>
            <a:r>
              <a:rPr lang="en-GB" sz="3200" b="1" dirty="0"/>
              <a:t>Fig 4</a:t>
            </a:r>
            <a:r>
              <a:rPr lang="en-GB" sz="3200" dirty="0"/>
              <a:t>. Fit result for 90 MeV proton beam. The black crosses show the measured light output from each sheet, the blue curve shows the fitted depth-light curve, the green curve shows the reconstructed Bragg curve, and the magenta curve shows the facility reference curve. An excellent match is observed with the facility curve.</a:t>
            </a:r>
          </a:p>
        </p:txBody>
      </p:sp>
      <p:sp>
        <p:nvSpPr>
          <p:cNvPr id="43" name="TextBox 42">
            <a:extLst>
              <a:ext uri="{FF2B5EF4-FFF2-40B4-BE49-F238E27FC236}">
                <a16:creationId xmlns:a16="http://schemas.microsoft.com/office/drawing/2014/main" id="{FA713151-049E-024E-9478-6D6E1993EB5F}"/>
              </a:ext>
            </a:extLst>
          </p:cNvPr>
          <p:cNvSpPr txBox="1"/>
          <p:nvPr/>
        </p:nvSpPr>
        <p:spPr>
          <a:xfrm>
            <a:off x="15914839" y="29575298"/>
            <a:ext cx="13105625" cy="2062103"/>
          </a:xfrm>
          <a:prstGeom prst="rect">
            <a:avLst/>
          </a:prstGeom>
          <a:noFill/>
        </p:spPr>
        <p:txBody>
          <a:bodyPr wrap="square" rtlCol="0">
            <a:spAutoFit/>
          </a:bodyPr>
          <a:lstStyle/>
          <a:p>
            <a:pPr algn="just"/>
            <a:r>
              <a:rPr lang="en-GB" sz="3200" b="1" dirty="0"/>
              <a:t>Fig 5</a:t>
            </a:r>
            <a:r>
              <a:rPr lang="en-GB" sz="3200" dirty="0"/>
              <a:t>. Live fit for a 105 MeV beam, demonstrating the real-time range (R</a:t>
            </a:r>
            <a:r>
              <a:rPr lang="en-GB" sz="3200" baseline="-25000" dirty="0"/>
              <a:t>0</a:t>
            </a:r>
            <a:r>
              <a:rPr lang="en-GB" sz="3200" dirty="0"/>
              <a:t>) reconstruction capabilities of the detector. </a:t>
            </a:r>
            <a:r>
              <a:rPr lang="en-GB" sz="3200"/>
              <a:t>Residual </a:t>
            </a:r>
            <a:r>
              <a:rPr lang="en-GB" sz="3200" dirty="0"/>
              <a:t>plot shows the difference between the data points and the fitted depth-light curve. With 32 data points, a fit rate of up to 35 Hz is achieved using ROOT.</a:t>
            </a:r>
          </a:p>
        </p:txBody>
      </p:sp>
      <p:sp>
        <p:nvSpPr>
          <p:cNvPr id="47" name="TextBox 46">
            <a:extLst>
              <a:ext uri="{FF2B5EF4-FFF2-40B4-BE49-F238E27FC236}">
                <a16:creationId xmlns:a16="http://schemas.microsoft.com/office/drawing/2014/main" id="{6E6FC877-D01B-064B-8B4B-9DEC8314028A}"/>
              </a:ext>
            </a:extLst>
          </p:cNvPr>
          <p:cNvSpPr txBox="1"/>
          <p:nvPr/>
        </p:nvSpPr>
        <p:spPr>
          <a:xfrm>
            <a:off x="8319061" y="32820389"/>
            <a:ext cx="6001019" cy="6494085"/>
          </a:xfrm>
          <a:prstGeom prst="rect">
            <a:avLst/>
          </a:prstGeom>
          <a:noFill/>
        </p:spPr>
        <p:txBody>
          <a:bodyPr wrap="square" rtlCol="0">
            <a:spAutoFit/>
          </a:bodyPr>
          <a:lstStyle/>
          <a:p>
            <a:pPr algn="just"/>
            <a:r>
              <a:rPr lang="en-GB" sz="3200" b="1" dirty="0"/>
              <a:t>Fig 3</a:t>
            </a:r>
            <a:r>
              <a:rPr lang="en-GB" sz="3200" dirty="0"/>
              <a:t>. Set-up at UCLH PBT facility. Shown is the beam nozzle adjacent to the detector housing, containing the scintillator stack and readout electronics. The first scintillator sheet is placed approximately at the beam iso-centre. The light output of each sheet is calibrated by shooting a long-range beam through the front and back mylar detector windows.</a:t>
            </a:r>
          </a:p>
        </p:txBody>
      </p:sp>
      <p:sp>
        <p:nvSpPr>
          <p:cNvPr id="520" name="CustomShape 10"/>
          <p:cNvSpPr/>
          <p:nvPr/>
        </p:nvSpPr>
        <p:spPr>
          <a:xfrm>
            <a:off x="15601564" y="31705062"/>
            <a:ext cx="13716000" cy="1052530"/>
          </a:xfrm>
          <a:prstGeom prst="rect">
            <a:avLst/>
          </a:prstGeom>
          <a:solidFill>
            <a:srgbClr val="002855"/>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GB" sz="5400" b="1" strike="noStrike" spc="-1" dirty="0">
                <a:solidFill>
                  <a:srgbClr val="FFFFFF"/>
                </a:solidFill>
                <a:latin typeface="Arial"/>
              </a:rPr>
              <a:t>Future Work</a:t>
            </a:r>
            <a:endParaRPr lang="en-GB" sz="5400" b="0" strike="noStrike" spc="-1" dirty="0">
              <a:solidFill>
                <a:srgbClr val="000000"/>
              </a:solidFill>
              <a:latin typeface="Arial"/>
            </a:endParaRPr>
          </a:p>
        </p:txBody>
      </p:sp>
      <p:grpSp>
        <p:nvGrpSpPr>
          <p:cNvPr id="57" name="Group 56">
            <a:extLst>
              <a:ext uri="{FF2B5EF4-FFF2-40B4-BE49-F238E27FC236}">
                <a16:creationId xmlns:a16="http://schemas.microsoft.com/office/drawing/2014/main" id="{1FE8C40B-107B-4443-A3F6-9E763D15819B}"/>
              </a:ext>
            </a:extLst>
          </p:cNvPr>
          <p:cNvGrpSpPr/>
          <p:nvPr/>
        </p:nvGrpSpPr>
        <p:grpSpPr>
          <a:xfrm>
            <a:off x="6417552" y="21287978"/>
            <a:ext cx="7660229" cy="4700251"/>
            <a:chOff x="7532677" y="22056222"/>
            <a:chExt cx="6766698" cy="5145955"/>
          </a:xfrm>
        </p:grpSpPr>
        <p:sp>
          <p:nvSpPr>
            <p:cNvPr id="50" name="TextBox 49">
              <a:extLst>
                <a:ext uri="{FF2B5EF4-FFF2-40B4-BE49-F238E27FC236}">
                  <a16:creationId xmlns:a16="http://schemas.microsoft.com/office/drawing/2014/main" id="{A6ECD390-F87D-1B43-A2C3-F7D403C9C881}"/>
                </a:ext>
              </a:extLst>
            </p:cNvPr>
            <p:cNvSpPr txBox="1"/>
            <p:nvPr/>
          </p:nvSpPr>
          <p:spPr>
            <a:xfrm>
              <a:off x="9289825" y="26863623"/>
              <a:ext cx="876941" cy="338554"/>
            </a:xfrm>
            <a:prstGeom prst="rect">
              <a:avLst/>
            </a:prstGeom>
            <a:noFill/>
          </p:spPr>
          <p:txBody>
            <a:bodyPr wrap="square" rtlCol="0">
              <a:spAutoFit/>
            </a:bodyPr>
            <a:lstStyle/>
            <a:p>
              <a:r>
                <a:rPr lang="en-GB" sz="1600" dirty="0"/>
                <a:t>2.7 mm</a:t>
              </a:r>
            </a:p>
          </p:txBody>
        </p:sp>
        <p:grpSp>
          <p:nvGrpSpPr>
            <p:cNvPr id="56" name="Group 55">
              <a:extLst>
                <a:ext uri="{FF2B5EF4-FFF2-40B4-BE49-F238E27FC236}">
                  <a16:creationId xmlns:a16="http://schemas.microsoft.com/office/drawing/2014/main" id="{28588FE9-DF01-0049-B860-8AC3A71E0CE8}"/>
                </a:ext>
              </a:extLst>
            </p:cNvPr>
            <p:cNvGrpSpPr/>
            <p:nvPr/>
          </p:nvGrpSpPr>
          <p:grpSpPr>
            <a:xfrm>
              <a:off x="7532677" y="22056222"/>
              <a:ext cx="6766698" cy="5114829"/>
              <a:chOff x="7532677" y="22056222"/>
              <a:chExt cx="6766698" cy="5114829"/>
            </a:xfrm>
          </p:grpSpPr>
          <p:pic>
            <p:nvPicPr>
              <p:cNvPr id="6" name="Picture 5" descr="Chart, bar chart&#10;&#10;Description automatically generated">
                <a:extLst>
                  <a:ext uri="{FF2B5EF4-FFF2-40B4-BE49-F238E27FC236}">
                    <a16:creationId xmlns:a16="http://schemas.microsoft.com/office/drawing/2014/main" id="{3C6FF5B1-C06B-5947-ACCD-33A54388CD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4297" y="22056222"/>
                <a:ext cx="6465078" cy="4811872"/>
              </a:xfrm>
              <a:prstGeom prst="rect">
                <a:avLst/>
              </a:prstGeom>
            </p:spPr>
          </p:pic>
          <p:cxnSp>
            <p:nvCxnSpPr>
              <p:cNvPr id="49" name="Straight Arrow Connector 48">
                <a:extLst>
                  <a:ext uri="{FF2B5EF4-FFF2-40B4-BE49-F238E27FC236}">
                    <a16:creationId xmlns:a16="http://schemas.microsoft.com/office/drawing/2014/main" id="{EEEE1A1F-3CA0-844C-A7C5-B1087DFF626C}"/>
                  </a:ext>
                </a:extLst>
              </p:cNvPr>
              <p:cNvCxnSpPr>
                <a:cxnSpLocks/>
              </p:cNvCxnSpPr>
              <p:nvPr/>
            </p:nvCxnSpPr>
            <p:spPr>
              <a:xfrm flipV="1">
                <a:off x="9551287" y="26908931"/>
                <a:ext cx="346953" cy="232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19FEE9D-BE89-8D4C-81CF-53C4009E7292}"/>
                  </a:ext>
                </a:extLst>
              </p:cNvPr>
              <p:cNvCxnSpPr>
                <a:cxnSpLocks/>
              </p:cNvCxnSpPr>
              <p:nvPr/>
            </p:nvCxnSpPr>
            <p:spPr>
              <a:xfrm>
                <a:off x="7806822" y="26018157"/>
                <a:ext cx="1078845" cy="849937"/>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3D760EF-C650-6548-94A4-4F9D6F367EDD}"/>
                  </a:ext>
                </a:extLst>
              </p:cNvPr>
              <p:cNvSpPr txBox="1"/>
              <p:nvPr/>
            </p:nvSpPr>
            <p:spPr>
              <a:xfrm rot="2328837">
                <a:off x="7834308" y="26329053"/>
                <a:ext cx="782320" cy="338554"/>
              </a:xfrm>
              <a:prstGeom prst="rect">
                <a:avLst/>
              </a:prstGeom>
              <a:noFill/>
            </p:spPr>
            <p:txBody>
              <a:bodyPr wrap="square" rtlCol="0">
                <a:spAutoFit/>
              </a:bodyPr>
              <a:lstStyle/>
              <a:p>
                <a:r>
                  <a:rPr lang="en-GB" sz="1600" dirty="0"/>
                  <a:t>10 cm</a:t>
                </a:r>
              </a:p>
            </p:txBody>
          </p:sp>
          <p:cxnSp>
            <p:nvCxnSpPr>
              <p:cNvPr id="45" name="Straight Arrow Connector 44">
                <a:extLst>
                  <a:ext uri="{FF2B5EF4-FFF2-40B4-BE49-F238E27FC236}">
                    <a16:creationId xmlns:a16="http://schemas.microsoft.com/office/drawing/2014/main" id="{5DAD7550-62A2-4C4D-8AB5-7301CDE8E517}"/>
                  </a:ext>
                </a:extLst>
              </p:cNvPr>
              <p:cNvCxnSpPr>
                <a:cxnSpLocks/>
              </p:cNvCxnSpPr>
              <p:nvPr/>
            </p:nvCxnSpPr>
            <p:spPr>
              <a:xfrm>
                <a:off x="7785593" y="22072616"/>
                <a:ext cx="0" cy="394554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611BD3E3-0EED-0944-B2D8-EFB1546BB8DF}"/>
                  </a:ext>
                </a:extLst>
              </p:cNvPr>
              <p:cNvSpPr txBox="1"/>
              <p:nvPr/>
            </p:nvSpPr>
            <p:spPr>
              <a:xfrm rot="5400000">
                <a:off x="7159450" y="24445087"/>
                <a:ext cx="1045517" cy="299063"/>
              </a:xfrm>
              <a:prstGeom prst="rect">
                <a:avLst/>
              </a:prstGeom>
              <a:noFill/>
            </p:spPr>
            <p:txBody>
              <a:bodyPr wrap="square" rtlCol="0">
                <a:spAutoFit/>
              </a:bodyPr>
              <a:lstStyle/>
              <a:p>
                <a:r>
                  <a:rPr lang="en-GB" sz="1600" dirty="0"/>
                  <a:t>10 cm</a:t>
                </a:r>
              </a:p>
            </p:txBody>
          </p:sp>
          <p:cxnSp>
            <p:nvCxnSpPr>
              <p:cNvPr id="27" name="Straight Arrow Connector 26">
                <a:extLst>
                  <a:ext uri="{FF2B5EF4-FFF2-40B4-BE49-F238E27FC236}">
                    <a16:creationId xmlns:a16="http://schemas.microsoft.com/office/drawing/2014/main" id="{0AEB20E0-D9C2-EC47-ACC7-847ED91827E1}"/>
                  </a:ext>
                </a:extLst>
              </p:cNvPr>
              <p:cNvCxnSpPr>
                <a:cxnSpLocks/>
              </p:cNvCxnSpPr>
              <p:nvPr/>
            </p:nvCxnSpPr>
            <p:spPr>
              <a:xfrm flipH="1" flipV="1">
                <a:off x="10359252" y="25236751"/>
                <a:ext cx="330027" cy="16745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24AFBF65-FB34-E246-A482-C533FB7BE68A}"/>
                  </a:ext>
                </a:extLst>
              </p:cNvPr>
              <p:cNvSpPr txBox="1"/>
              <p:nvPr/>
            </p:nvSpPr>
            <p:spPr>
              <a:xfrm>
                <a:off x="10556967" y="26832497"/>
                <a:ext cx="1311369" cy="338554"/>
              </a:xfrm>
              <a:prstGeom prst="rect">
                <a:avLst/>
              </a:prstGeom>
              <a:noFill/>
            </p:spPr>
            <p:txBody>
              <a:bodyPr wrap="square" rtlCol="0">
                <a:spAutoFit/>
              </a:bodyPr>
              <a:lstStyle/>
              <a:p>
                <a:r>
                  <a:rPr lang="en-GB" sz="1600" dirty="0"/>
                  <a:t>Photodiodes</a:t>
                </a:r>
              </a:p>
            </p:txBody>
          </p:sp>
          <p:cxnSp>
            <p:nvCxnSpPr>
              <p:cNvPr id="60" name="Straight Arrow Connector 59">
                <a:extLst>
                  <a:ext uri="{FF2B5EF4-FFF2-40B4-BE49-F238E27FC236}">
                    <a16:creationId xmlns:a16="http://schemas.microsoft.com/office/drawing/2014/main" id="{2B4326AF-49F5-7F4C-AF5E-FD5E46C27B94}"/>
                  </a:ext>
                </a:extLst>
              </p:cNvPr>
              <p:cNvCxnSpPr>
                <a:cxnSpLocks/>
              </p:cNvCxnSpPr>
              <p:nvPr/>
            </p:nvCxnSpPr>
            <p:spPr>
              <a:xfrm flipH="1" flipV="1">
                <a:off x="11951192" y="26800941"/>
                <a:ext cx="117949" cy="113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7D740443-1BB7-3A4E-935E-4DC70C02127E}"/>
                  </a:ext>
                </a:extLst>
              </p:cNvPr>
              <p:cNvSpPr txBox="1"/>
              <p:nvPr/>
            </p:nvSpPr>
            <p:spPr>
              <a:xfrm>
                <a:off x="11980247" y="26827965"/>
                <a:ext cx="1905026" cy="338554"/>
              </a:xfrm>
              <a:prstGeom prst="rect">
                <a:avLst/>
              </a:prstGeom>
              <a:noFill/>
            </p:spPr>
            <p:txBody>
              <a:bodyPr wrap="square" rtlCol="0">
                <a:spAutoFit/>
              </a:bodyPr>
              <a:lstStyle/>
              <a:p>
                <a:r>
                  <a:rPr lang="en-GB" sz="1600" dirty="0"/>
                  <a:t>Scintillator Sheets</a:t>
                </a:r>
              </a:p>
            </p:txBody>
          </p:sp>
        </p:grpSp>
      </p:grpSp>
      <p:pic>
        <p:nvPicPr>
          <p:cNvPr id="59" name="Picture 58" descr="A red and white logo&#10;&#10;Description automatically generated with low confidence">
            <a:extLst>
              <a:ext uri="{FF2B5EF4-FFF2-40B4-BE49-F238E27FC236}">
                <a16:creationId xmlns:a16="http://schemas.microsoft.com/office/drawing/2014/main" id="{CDFC8D5A-7C13-794D-B463-1439D213BB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07978" y="39822070"/>
            <a:ext cx="12315595" cy="1876907"/>
          </a:xfrm>
          <a:prstGeom prst="rect">
            <a:avLst/>
          </a:prstGeom>
        </p:spPr>
      </p:pic>
      <p:pic>
        <p:nvPicPr>
          <p:cNvPr id="7" name="Picture 6" descr="A picture containing wall, indoor, blue&#10;&#10;Description automatically generated">
            <a:extLst>
              <a:ext uri="{FF2B5EF4-FFF2-40B4-BE49-F238E27FC236}">
                <a16:creationId xmlns:a16="http://schemas.microsoft.com/office/drawing/2014/main" id="{8F463301-94AE-0540-A0DF-614A8D460A88}"/>
              </a:ext>
            </a:extLst>
          </p:cNvPr>
          <p:cNvPicPr>
            <a:picLocks noChangeAspect="1"/>
          </p:cNvPicPr>
          <p:nvPr/>
        </p:nvPicPr>
        <p:blipFill rotWithShape="1">
          <a:blip r:embed="rId9">
            <a:extLst>
              <a:ext uri="{28A0092B-C50C-407E-A947-70E740481C1C}">
                <a14:useLocalDpi xmlns:a14="http://schemas.microsoft.com/office/drawing/2010/main" val="0"/>
              </a:ext>
            </a:extLst>
          </a:blip>
          <a:srcRect l="17293" t="5885" r="9261" b="11644"/>
          <a:stretch/>
        </p:blipFill>
        <p:spPr>
          <a:xfrm>
            <a:off x="995040" y="32927563"/>
            <a:ext cx="7229720" cy="6088640"/>
          </a:xfrm>
          <a:prstGeom prst="rect">
            <a:avLst/>
          </a:prstGeom>
        </p:spPr>
      </p:pic>
      <p:pic>
        <p:nvPicPr>
          <p:cNvPr id="13" name="Picture 12">
            <a:extLst>
              <a:ext uri="{FF2B5EF4-FFF2-40B4-BE49-F238E27FC236}">
                <a16:creationId xmlns:a16="http://schemas.microsoft.com/office/drawing/2014/main" id="{00FAA077-2F75-B149-9BF3-423372972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8495516" y="19060529"/>
            <a:ext cx="7928094" cy="13105625"/>
          </a:xfrm>
          <a:prstGeom prst="rect">
            <a:avLst/>
          </a:prstGeom>
        </p:spPr>
      </p:pic>
      <p:pic>
        <p:nvPicPr>
          <p:cNvPr id="18" name="Picture 17">
            <a:extLst>
              <a:ext uri="{FF2B5EF4-FFF2-40B4-BE49-F238E27FC236}">
                <a16:creationId xmlns:a16="http://schemas.microsoft.com/office/drawing/2014/main" id="{BAC28DC2-9545-5B43-B8D9-621F1F76D13A}"/>
              </a:ext>
            </a:extLst>
          </p:cNvPr>
          <p:cNvPicPr>
            <a:picLocks noChangeAspect="1"/>
          </p:cNvPicPr>
          <p:nvPr/>
        </p:nvPicPr>
        <p:blipFill rotWithShape="1">
          <a:blip r:embed="rId11">
            <a:extLst>
              <a:ext uri="{28A0092B-C50C-407E-A947-70E740481C1C}">
                <a14:useLocalDpi xmlns:a14="http://schemas.microsoft.com/office/drawing/2010/main" val="0"/>
              </a:ext>
            </a:extLst>
          </a:blip>
          <a:srcRect t="7519"/>
          <a:stretch/>
        </p:blipFill>
        <p:spPr>
          <a:xfrm rot="5400000">
            <a:off x="18173249" y="8243584"/>
            <a:ext cx="8572630" cy="13105624"/>
          </a:xfrm>
          <a:prstGeom prst="rect">
            <a:avLst/>
          </a:prstGeom>
        </p:spPr>
      </p:pic>
      <p:sp>
        <p:nvSpPr>
          <p:cNvPr id="2" name="Rectangle 1">
            <a:extLst>
              <a:ext uri="{FF2B5EF4-FFF2-40B4-BE49-F238E27FC236}">
                <a16:creationId xmlns:a16="http://schemas.microsoft.com/office/drawing/2014/main" id="{28AF2A46-64B2-3346-961C-4FE84F0D08CE}"/>
              </a:ext>
            </a:extLst>
          </p:cNvPr>
          <p:cNvSpPr/>
          <p:nvPr/>
        </p:nvSpPr>
        <p:spPr>
          <a:xfrm>
            <a:off x="17436662" y="21827693"/>
            <a:ext cx="1311691" cy="332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10101</TotalTime>
  <Words>733</Words>
  <Application>Microsoft Macintosh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vt:i4>
      </vt:variant>
    </vt:vector>
  </HeadingPairs>
  <TitlesOfParts>
    <vt:vector size="17" baseType="lpstr">
      <vt:lpstr>Arial</vt:lpstr>
      <vt:lpstr>Calibri</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Administrator</dc:creator>
  <dc:description/>
  <cp:lastModifiedBy>Shaikh, Saad</cp:lastModifiedBy>
  <cp:revision>353</cp:revision>
  <cp:lastPrinted>2019-02-01T16:43:46Z</cp:lastPrinted>
  <dcterms:created xsi:type="dcterms:W3CDTF">2014-11-18T13:03:22Z</dcterms:created>
  <dcterms:modified xsi:type="dcterms:W3CDTF">2021-09-24T12:58:38Z</dcterms:modified>
  <dc:language>en-GB</dc:language>
</cp:coreProperties>
</file>