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42C5D3-F140-4644-825D-6837F52C31FA}" type="datetimeFigureOut">
              <a:rPr lang="en-GB" smtClean="0"/>
              <a:t>02/11/2016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9F62B7-F219-4CD9-900D-47D0B285098A}"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1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42C5D3-F140-4644-825D-6837F52C31FA}" type="datetimeFigureOut">
              <a:rPr lang="en-GB" smtClean="0"/>
              <a:t>02/11/2016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1868286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42C5D3-F140-4644-825D-6837F52C31FA}" type="datetimeFigureOut">
              <a:rPr lang="en-GB" smtClean="0"/>
              <a:t>02/11/2016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138378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42C5D3-F140-4644-825D-6837F52C31FA}" type="datetimeFigureOut">
              <a:rPr lang="en-GB" smtClean="0"/>
              <a:t>02/11/2016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73860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42C5D3-F140-4644-825D-6837F52C31FA}" type="datetimeFigureOut">
              <a:rPr lang="en-GB" smtClean="0"/>
              <a:t>02/11/2016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9F62B7-F219-4CD9-900D-47D0B285098A}"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2889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42C5D3-F140-4644-825D-6837F52C31FA}" type="datetimeFigureOut">
              <a:rPr lang="en-GB" smtClean="0"/>
              <a:t>02/11/2016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1187462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42C5D3-F140-4644-825D-6837F52C31FA}" type="datetimeFigureOut">
              <a:rPr lang="en-GB" smtClean="0"/>
              <a:t>02/11/2016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877138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42C5D3-F140-4644-825D-6837F52C31FA}" type="datetimeFigureOut">
              <a:rPr lang="en-GB" smtClean="0"/>
              <a:t>02/11/2016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288686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142C5D3-F140-4644-825D-6837F52C31FA}" type="datetimeFigureOut">
              <a:rPr lang="en-GB" smtClean="0"/>
              <a:t>02/11/2016</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1454258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142C5D3-F140-4644-825D-6837F52C31FA}" type="datetimeFigureOut">
              <a:rPr lang="en-GB" smtClean="0"/>
              <a:t>02/11/2016</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B9F62B7-F219-4CD9-900D-47D0B285098A}" type="slidenum">
              <a:rPr lang="en-GB" smtClean="0"/>
              <a:t>‹#›</a:t>
            </a:fld>
            <a:endParaRPr lang="en-GB"/>
          </a:p>
        </p:txBody>
      </p:sp>
    </p:spTree>
    <p:extLst>
      <p:ext uri="{BB962C8B-B14F-4D97-AF65-F5344CB8AC3E}">
        <p14:creationId xmlns:p14="http://schemas.microsoft.com/office/powerpoint/2010/main" val="3050378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42C5D3-F140-4644-825D-6837F52C31FA}" type="datetimeFigureOut">
              <a:rPr lang="en-GB" smtClean="0"/>
              <a:t>02/11/2016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9F62B7-F219-4CD9-900D-47D0B285098A}" type="slidenum">
              <a:rPr lang="en-GB" smtClean="0"/>
              <a:t>‹#›</a:t>
            </a:fld>
            <a:endParaRPr lang="en-GB"/>
          </a:p>
        </p:txBody>
      </p:sp>
    </p:spTree>
    <p:extLst>
      <p:ext uri="{BB962C8B-B14F-4D97-AF65-F5344CB8AC3E}">
        <p14:creationId xmlns:p14="http://schemas.microsoft.com/office/powerpoint/2010/main" val="232653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142C5D3-F140-4644-825D-6837F52C31FA}" type="datetimeFigureOut">
              <a:rPr lang="en-GB" smtClean="0"/>
              <a:t>02/11/2016</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B9F62B7-F219-4CD9-900D-47D0B285098A}"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719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ADC Improved fitting</a:t>
            </a:r>
          </a:p>
        </p:txBody>
      </p:sp>
      <p:sp>
        <p:nvSpPr>
          <p:cNvPr id="3" name="Subtitle 2"/>
          <p:cNvSpPr>
            <a:spLocks noGrp="1"/>
          </p:cNvSpPr>
          <p:nvPr>
            <p:ph type="subTitle" idx="1"/>
          </p:nvPr>
        </p:nvSpPr>
        <p:spPr/>
        <p:txBody>
          <a:bodyPr/>
          <a:lstStyle/>
          <a:p>
            <a:r>
              <a:rPr lang="en-GB" dirty="0"/>
              <a:t>Meeting 02/11/2016 – Andreas Christou</a:t>
            </a:r>
          </a:p>
        </p:txBody>
      </p:sp>
    </p:spTree>
    <p:extLst>
      <p:ext uri="{BB962C8B-B14F-4D97-AF65-F5344CB8AC3E}">
        <p14:creationId xmlns:p14="http://schemas.microsoft.com/office/powerpoint/2010/main" val="2411130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Improved ADC fit:</a:t>
            </a:r>
          </a:p>
        </p:txBody>
      </p:sp>
      <p:sp>
        <p:nvSpPr>
          <p:cNvPr id="3" name="Content Placeholder 2"/>
          <p:cNvSpPr>
            <a:spLocks noGrp="1"/>
          </p:cNvSpPr>
          <p:nvPr>
            <p:ph idx="1"/>
          </p:nvPr>
        </p:nvSpPr>
        <p:spPr/>
        <p:txBody>
          <a:bodyPr/>
          <a:lstStyle/>
          <a:p>
            <a:r>
              <a:rPr lang="en-GB" dirty="0"/>
              <a:t>Landau-Gaussian convolution in old fit only has convolution step number of 100.</a:t>
            </a:r>
          </a:p>
          <a:p>
            <a:r>
              <a:rPr lang="en-GB" dirty="0"/>
              <a:t>Increasing this number seems to consistently increase the goodness of fit as demonstrated by the chi^2/</a:t>
            </a:r>
            <a:r>
              <a:rPr lang="en-GB" dirty="0" err="1"/>
              <a:t>ndf</a:t>
            </a:r>
            <a:r>
              <a:rPr lang="en-GB" dirty="0"/>
              <a:t> value.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 y="3267075"/>
            <a:ext cx="5077362" cy="3429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0238" y="3381375"/>
            <a:ext cx="4738872" cy="3200400"/>
          </a:xfrm>
          <a:prstGeom prst="rect">
            <a:avLst/>
          </a:prstGeom>
        </p:spPr>
      </p:pic>
    </p:spTree>
    <p:extLst>
      <p:ext uri="{BB962C8B-B14F-4D97-AF65-F5344CB8AC3E}">
        <p14:creationId xmlns:p14="http://schemas.microsoft.com/office/powerpoint/2010/main" val="188355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2448" y="940126"/>
            <a:ext cx="10058400" cy="4023360"/>
          </a:xfrm>
        </p:spPr>
        <p:txBody>
          <a:bodyPr/>
          <a:lstStyle/>
          <a:p>
            <a:r>
              <a:rPr lang="en-GB" dirty="0"/>
              <a:t>Image on the left is the fit produced when using the original fitting macro. Image on the right is the higher convolution number with the same range.</a:t>
            </a:r>
          </a:p>
          <a:p>
            <a:endParaRPr lang="en-GB" dirty="0"/>
          </a:p>
          <a:p>
            <a:r>
              <a:rPr lang="en-GB" dirty="0"/>
              <a:t>As can be seen the chi^2 value is much lower for the second image than the first (1.877 vs 3.819).</a:t>
            </a:r>
          </a:p>
          <a:p>
            <a:endParaRPr lang="en-GB" dirty="0"/>
          </a:p>
          <a:p>
            <a:r>
              <a:rPr lang="en-GB" dirty="0"/>
              <a:t>Current issue however is that peaks still do not match up precisely with ADC peak, unsure as to why.</a:t>
            </a:r>
          </a:p>
          <a:p>
            <a:endParaRPr lang="en-GB" dirty="0"/>
          </a:p>
          <a:p>
            <a:r>
              <a:rPr lang="en-GB" dirty="0"/>
              <a:t>Energy resolution for original fit = 1.713%, new fit = 2.088%</a:t>
            </a:r>
          </a:p>
        </p:txBody>
      </p:sp>
    </p:spTree>
    <p:extLst>
      <p:ext uri="{BB962C8B-B14F-4D97-AF65-F5344CB8AC3E}">
        <p14:creationId xmlns:p14="http://schemas.microsoft.com/office/powerpoint/2010/main" val="62690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ADC fits with higher range</a:t>
            </a:r>
          </a:p>
        </p:txBody>
      </p:sp>
      <p:sp>
        <p:nvSpPr>
          <p:cNvPr id="3" name="Content Placeholder 2"/>
          <p:cNvSpPr>
            <a:spLocks noGrp="1"/>
          </p:cNvSpPr>
          <p:nvPr>
            <p:ph idx="1"/>
          </p:nvPr>
        </p:nvSpPr>
        <p:spPr/>
        <p:txBody>
          <a:bodyPr/>
          <a:lstStyle/>
          <a:p>
            <a:r>
              <a:rPr lang="en-GB" dirty="0"/>
              <a:t>For fits with a higher range the new fit is also greatly improved visibly and in terms of the chi^2 value.</a:t>
            </a:r>
          </a:p>
          <a:p>
            <a:r>
              <a:rPr lang="en-GB" dirty="0"/>
              <a:t>Left image has unusual shape around peak and fitted peak is too high. Right side image is modified fit which follows the shape of the ADC data much more precisely. Range for these fits was +/- 3.5 sigma. Energy resolution original fit = 23.618%, new fit = 23.984%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375" y="3857414"/>
            <a:ext cx="4075993" cy="27527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8119" y="3771900"/>
            <a:ext cx="4358068" cy="2943224"/>
          </a:xfrm>
          <a:prstGeom prst="rect">
            <a:avLst/>
          </a:prstGeom>
        </p:spPr>
      </p:pic>
    </p:spTree>
    <p:extLst>
      <p:ext uri="{BB962C8B-B14F-4D97-AF65-F5344CB8AC3E}">
        <p14:creationId xmlns:p14="http://schemas.microsoft.com/office/powerpoint/2010/main" val="701702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605" y="-725379"/>
            <a:ext cx="10058400" cy="1450757"/>
          </a:xfrm>
        </p:spPr>
        <p:txBody>
          <a:bodyPr/>
          <a:lstStyle/>
          <a:p>
            <a:r>
              <a:rPr lang="en-GB" dirty="0"/>
              <a:t>To do:</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314" y="3094036"/>
            <a:ext cx="5305373" cy="3582988"/>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1979" y="2743199"/>
            <a:ext cx="5824863" cy="3933825"/>
          </a:xfrm>
          <a:prstGeom prst="rect">
            <a:avLst/>
          </a:prstGeom>
        </p:spPr>
      </p:pic>
      <p:sp>
        <p:nvSpPr>
          <p:cNvPr id="6" name="TextBox 5"/>
          <p:cNvSpPr txBox="1"/>
          <p:nvPr/>
        </p:nvSpPr>
        <p:spPr>
          <a:xfrm>
            <a:off x="1123950" y="923925"/>
            <a:ext cx="9620250" cy="1754326"/>
          </a:xfrm>
          <a:prstGeom prst="rect">
            <a:avLst/>
          </a:prstGeom>
          <a:noFill/>
        </p:spPr>
        <p:txBody>
          <a:bodyPr wrap="square" rtlCol="0">
            <a:spAutoFit/>
          </a:bodyPr>
          <a:lstStyle/>
          <a:p>
            <a:r>
              <a:rPr lang="en-GB" dirty="0"/>
              <a:t>Possibly continue trying to improve the fit. Higher convolution number will work but takes a lot of time, especially for high range. </a:t>
            </a:r>
          </a:p>
          <a:p>
            <a:r>
              <a:rPr lang="en-GB" dirty="0"/>
              <a:t>May have found a typo in code, double check whether or not it is the correct formula. </a:t>
            </a:r>
          </a:p>
          <a:p>
            <a:r>
              <a:rPr lang="en-GB" dirty="0"/>
              <a:t>Better fits have worse energy resolution, need to find out why.</a:t>
            </a:r>
          </a:p>
          <a:p>
            <a:r>
              <a:rPr lang="en-GB" dirty="0"/>
              <a:t>Also some of the data seems to have a lot of noise. May be able to remove this using </a:t>
            </a:r>
            <a:r>
              <a:rPr lang="en-GB" dirty="0" err="1"/>
              <a:t>Tspectrum</a:t>
            </a:r>
            <a:r>
              <a:rPr lang="en-GB" dirty="0"/>
              <a:t> analysis function </a:t>
            </a:r>
            <a:r>
              <a:rPr lang="en-GB"/>
              <a:t>in ROOT.</a:t>
            </a:r>
            <a:endParaRPr lang="en-GB" dirty="0"/>
          </a:p>
        </p:txBody>
      </p:sp>
    </p:spTree>
    <p:extLst>
      <p:ext uri="{BB962C8B-B14F-4D97-AF65-F5344CB8AC3E}">
        <p14:creationId xmlns:p14="http://schemas.microsoft.com/office/powerpoint/2010/main" val="265674763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TotalTime>
  <Words>294</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ADC Improved fitting</vt:lpstr>
      <vt:lpstr>Improved ADC fit:</vt:lpstr>
      <vt:lpstr>PowerPoint Presentation</vt:lpstr>
      <vt:lpstr>ADC fits with higher range</vt:lpstr>
      <vt:lpstr>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ADC Improved fitting</dc:title>
  <dc:creator>Andreas A C</dc:creator>
  <cp:lastModifiedBy>Andreas A C</cp:lastModifiedBy>
  <cp:revision>2</cp:revision>
  <dcterms:created xsi:type="dcterms:W3CDTF">2016-11-02T13:01:22Z</dcterms:created>
  <dcterms:modified xsi:type="dcterms:W3CDTF">2016-11-02T13:12:39Z</dcterms:modified>
</cp:coreProperties>
</file>