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31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8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78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60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88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46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3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86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7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3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42C5D3-F140-4644-825D-6837F52C31F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B9F62B7-F219-4CD9-900D-47D0B285098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71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ADC: Improving fitting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Meeting 09/11/2016 – Andreas Christou</a:t>
            </a:r>
          </a:p>
        </p:txBody>
      </p:sp>
    </p:spTree>
    <p:extLst>
      <p:ext uri="{BB962C8B-B14F-4D97-AF65-F5344CB8AC3E}">
        <p14:creationId xmlns:p14="http://schemas.microsoft.com/office/powerpoint/2010/main" val="241113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448" y="940126"/>
            <a:ext cx="10058400" cy="4023360"/>
          </a:xfrm>
        </p:spPr>
        <p:txBody>
          <a:bodyPr/>
          <a:lstStyle/>
          <a:p>
            <a:r>
              <a:rPr lang="en-GB" dirty="0"/>
              <a:t>Limitations of the Landau distribution:</a:t>
            </a:r>
          </a:p>
          <a:p>
            <a:endParaRPr lang="en-GB" dirty="0"/>
          </a:p>
          <a:p>
            <a:r>
              <a:rPr lang="en-GB" dirty="0"/>
              <a:t>Valid if maximum energy loss in 1 collision &gt;&gt; typical energy loss. In the formal definition of the distribution the maximum energy loss is infinite.</a:t>
            </a:r>
          </a:p>
          <a:p>
            <a:r>
              <a:rPr lang="en-GB" dirty="0"/>
              <a:t>Assumes typical energy loss is &gt;&gt; binding energy of innermost electron.</a:t>
            </a:r>
          </a:p>
          <a:p>
            <a:r>
              <a:rPr lang="en-GB" dirty="0"/>
              <a:t>Assumes particle velocity is constant.</a:t>
            </a:r>
          </a:p>
          <a:p>
            <a:r>
              <a:rPr lang="en-GB" dirty="0"/>
              <a:t>Energy loss computed dependant on step size.</a:t>
            </a:r>
          </a:p>
        </p:txBody>
      </p:sp>
    </p:spTree>
    <p:extLst>
      <p:ext uri="{BB962C8B-B14F-4D97-AF65-F5344CB8AC3E}">
        <p14:creationId xmlns:p14="http://schemas.microsoft.com/office/powerpoint/2010/main" val="62690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448" y="657726"/>
            <a:ext cx="10058400" cy="567890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Potential alternative distribution: </a:t>
            </a:r>
            <a:r>
              <a:rPr lang="en-GB" dirty="0" err="1"/>
              <a:t>Vavilov</a:t>
            </a:r>
            <a:r>
              <a:rPr lang="en-GB" dirty="0"/>
              <a:t> distribution. Seen as a more general form of the Landau distribution</a:t>
            </a:r>
          </a:p>
          <a:p>
            <a:endParaRPr lang="en-GB" dirty="0"/>
          </a:p>
          <a:p>
            <a:r>
              <a:rPr lang="en-GB" dirty="0"/>
              <a:t>A thick material modelled by the Landau distribution will tend towards the </a:t>
            </a:r>
            <a:r>
              <a:rPr lang="en-GB" dirty="0" err="1"/>
              <a:t>Vavilov</a:t>
            </a:r>
            <a:r>
              <a:rPr lang="en-GB" dirty="0"/>
              <a:t> distribution.</a:t>
            </a:r>
          </a:p>
          <a:p>
            <a:r>
              <a:rPr lang="en-GB" dirty="0"/>
              <a:t>Issue with </a:t>
            </a:r>
            <a:r>
              <a:rPr lang="en-GB" dirty="0" err="1"/>
              <a:t>Vavilov</a:t>
            </a:r>
            <a:r>
              <a:rPr lang="en-GB" dirty="0"/>
              <a:t> distribution is it has a complex analytic form, therefore takes a long time to compute results. </a:t>
            </a:r>
          </a:p>
          <a:p>
            <a:r>
              <a:rPr lang="en-GB" dirty="0"/>
              <a:t>A relevant parameter to consider is </a:t>
            </a:r>
            <a:r>
              <a:rPr lang="el-GR" dirty="0"/>
              <a:t>κ </a:t>
            </a:r>
            <a:r>
              <a:rPr lang="en-GB" dirty="0"/>
              <a:t>– the significance parameter.  </a:t>
            </a:r>
          </a:p>
          <a:p>
            <a:r>
              <a:rPr lang="el-GR" dirty="0"/>
              <a:t>ξ </a:t>
            </a:r>
            <a:r>
              <a:rPr lang="en-GB" dirty="0"/>
              <a:t>– related to Rutherford scattering cross section, mean energy loss</a:t>
            </a:r>
          </a:p>
          <a:p>
            <a:r>
              <a:rPr lang="en-GB" dirty="0" err="1"/>
              <a:t>Emax</a:t>
            </a:r>
            <a:r>
              <a:rPr lang="en-GB" dirty="0"/>
              <a:t> – maximum allowed energy transfer in a single collision with an atomic electron</a:t>
            </a:r>
          </a:p>
          <a:p>
            <a:r>
              <a:rPr lang="en-GB" dirty="0"/>
              <a:t>For large thicknesses </a:t>
            </a:r>
            <a:r>
              <a:rPr lang="el-GR" dirty="0"/>
              <a:t>κ </a:t>
            </a:r>
            <a:r>
              <a:rPr lang="en-GB" dirty="0"/>
              <a:t>tends to be large and vice versa for small thicknesses.</a:t>
            </a:r>
          </a:p>
          <a:p>
            <a:r>
              <a:rPr lang="en-GB" dirty="0"/>
              <a:t>For </a:t>
            </a:r>
            <a:r>
              <a:rPr lang="el-GR" dirty="0"/>
              <a:t>κ </a:t>
            </a:r>
            <a:r>
              <a:rPr lang="en-GB" dirty="0"/>
              <a:t>&lt;0.01 the distribution used should be the Landau, 0.01&lt;</a:t>
            </a:r>
            <a:r>
              <a:rPr lang="el-GR" dirty="0"/>
              <a:t>κ</a:t>
            </a:r>
            <a:r>
              <a:rPr lang="en-GB" dirty="0"/>
              <a:t>&lt;10 should be </a:t>
            </a:r>
            <a:r>
              <a:rPr lang="en-GB" dirty="0" err="1"/>
              <a:t>Vavilov</a:t>
            </a:r>
            <a:r>
              <a:rPr lang="en-GB" dirty="0"/>
              <a:t> distribution.</a:t>
            </a:r>
          </a:p>
          <a:p>
            <a:r>
              <a:rPr lang="en-GB" dirty="0" err="1"/>
              <a:t>Vavilov</a:t>
            </a:r>
            <a:r>
              <a:rPr lang="en-GB" dirty="0"/>
              <a:t> distribution does not have same restriction on maximum transferable energy.</a:t>
            </a:r>
          </a:p>
          <a:p>
            <a:r>
              <a:rPr lang="en-GB" dirty="0"/>
              <a:t>May be relevant to attempt to calculate </a:t>
            </a:r>
            <a:r>
              <a:rPr lang="el-GR" dirty="0"/>
              <a:t>κ </a:t>
            </a:r>
            <a:r>
              <a:rPr lang="en-GB" dirty="0"/>
              <a:t>and determine if the </a:t>
            </a:r>
            <a:r>
              <a:rPr lang="en-GB" dirty="0" err="1"/>
              <a:t>Vavilov</a:t>
            </a:r>
            <a:r>
              <a:rPr lang="en-GB" dirty="0"/>
              <a:t> distribution should be used.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9914" y="3128211"/>
            <a:ext cx="1332662" cy="65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1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-568106"/>
            <a:ext cx="10058400" cy="1450757"/>
          </a:xfrm>
        </p:spPr>
        <p:txBody>
          <a:bodyPr/>
          <a:lstStyle/>
          <a:p>
            <a:r>
              <a:rPr lang="en-GB" dirty="0"/>
              <a:t>ADC fits with higher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59670"/>
            <a:ext cx="10058400" cy="4023360"/>
          </a:xfrm>
        </p:spPr>
        <p:txBody>
          <a:bodyPr/>
          <a:lstStyle/>
          <a:p>
            <a:r>
              <a:rPr lang="en-GB" dirty="0"/>
              <a:t>Have fitted the majority of the ADC spectra with both the original fit and the higher step fit for comparison.</a:t>
            </a:r>
          </a:p>
          <a:p>
            <a:r>
              <a:rPr lang="en-GB" dirty="0"/>
              <a:t>The chi^2 of the fits demonstrate a significant improvement. However visibly the fits still do not as closely match the distribution as they should. </a:t>
            </a:r>
          </a:p>
          <a:p>
            <a:endParaRPr lang="en-GB" dirty="0"/>
          </a:p>
          <a:p>
            <a:r>
              <a:rPr lang="en-GB" dirty="0"/>
              <a:t>Energy resolution =40.294% 			Energy resolution = 42.769%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46" y="3405049"/>
            <a:ext cx="4432133" cy="2993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255" y="3220870"/>
            <a:ext cx="4977564" cy="336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70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605" y="-725379"/>
            <a:ext cx="10058400" cy="1450757"/>
          </a:xfrm>
        </p:spPr>
        <p:txBody>
          <a:bodyPr/>
          <a:lstStyle/>
          <a:p>
            <a:r>
              <a:rPr lang="en-GB" dirty="0"/>
              <a:t>To do: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3950" y="923925"/>
            <a:ext cx="9620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Potentially implement the </a:t>
            </a:r>
            <a:r>
              <a:rPr lang="en-GB" dirty="0" err="1"/>
              <a:t>Vavilov</a:t>
            </a:r>
            <a:r>
              <a:rPr lang="en-GB" dirty="0"/>
              <a:t> distribution and compare to current Landau plots.</a:t>
            </a:r>
          </a:p>
          <a:p>
            <a:r>
              <a:rPr lang="en-GB" dirty="0"/>
              <a:t>May also begin working on the </a:t>
            </a:r>
            <a:r>
              <a:rPr lang="en-GB"/>
              <a:t>waveform spectra.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Energy resolution = 13.845%							Energy resolution = 14.292%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34" y="3368842"/>
            <a:ext cx="4889557" cy="330216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508" y="3172288"/>
            <a:ext cx="5180597" cy="34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476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310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ADC: Improving fitting</vt:lpstr>
      <vt:lpstr>PowerPoint Presentation</vt:lpstr>
      <vt:lpstr>PowerPoint Presentation</vt:lpstr>
      <vt:lpstr>ADC fits with higher range</vt:lpstr>
      <vt:lpstr>To do: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ADC Improved fitting</dc:title>
  <dc:creator>Andreas A C</dc:creator>
  <cp:lastModifiedBy>Andreas A C</cp:lastModifiedBy>
  <cp:revision>7</cp:revision>
  <dcterms:created xsi:type="dcterms:W3CDTF">2016-11-02T13:01:22Z</dcterms:created>
  <dcterms:modified xsi:type="dcterms:W3CDTF">2016-11-09T12:58:53Z</dcterms:modified>
</cp:coreProperties>
</file>