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3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B419-E490-42B8-816F-84E649E75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06546-2A10-40F2-8693-89DEBD1EE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14EEF-2085-42DC-B968-86FBE600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3A8E0-9E6C-4B64-A17C-0FDD070B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1ECB-0AB4-41CD-AAED-AFBAFDA85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69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27CEB-B9B9-4067-8622-7DC9FE39A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9B63C-0529-4DD4-99C3-E92FA4004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E3F73-A3E5-462B-95F8-8B195E3F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DA6C5-6E20-4D4E-8F93-B1F35CAD5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3296E-DA82-4A7C-ACAB-D9159367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80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81AD8F-8819-4F0B-9F53-0CC3939CF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5C423-090C-4331-BE89-843B53446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A577-1342-4C59-BF8A-3B90D72C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72AF6-3668-41D4-A6D0-2911C53C1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1DFFD-816F-460C-A8E9-54B93668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22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F8012-519A-4968-9D06-75C44601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95C59-5D14-48B8-8797-1F992E218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3688F-A288-44AF-A11C-E9DEB6BBA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30BCB-B898-452D-B0E0-7F45353A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D28E-DF01-4250-8757-BD83F3A8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3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B908-41C7-48BA-95DD-25234E1CE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34543-EA4F-4953-BD99-CF1F69B07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8DD2D-18EE-4407-B9EC-A7056B34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BA8C6-1FDE-43DF-B105-6B44C39F1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256B0-6463-4748-BC76-A51C4A88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4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DEBA-EFA0-42A7-9BBA-9B2D0164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0045D-A5DD-4321-8F69-9F07FFFB6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D1EDF-585B-4FFE-B6E4-ED7098D49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803242-7036-4594-B0E9-16DDE4F74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95BE7-75E6-4DDC-B7A0-AC765D57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91C93-66A0-4BAD-A549-6D386B47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0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37B0D-63E6-4954-BED3-1B576129E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46A93-DFC3-479E-9457-4315AF78A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BD5BF-B8BB-42A3-917D-BB6F494D8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2B4E0-616F-4701-9CAF-86482AD3D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C0E0CD-D531-4759-8DFB-96FE4222B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DA043-0B28-444E-A31E-A463DACC9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2551DB-A0E4-4BE4-8964-BACE801F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F0E688-C9EA-4EE6-9DB5-F3C94BC55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9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B255-B821-49B1-8B14-7FDCED11A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97D7BE-9AA2-45A0-8F97-BD23911E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389B7-8B81-417E-8A23-9CF82874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D8573-C22B-47E2-B679-F3624BF5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35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59415-A624-4537-845D-864A9D129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260A0-657B-417C-8628-3618B4C9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04AEF2-BB96-44EB-BAE6-B7EAB506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B0873-287A-4ADE-92DE-4E8DE53CF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43B96-E0C0-4317-900E-41EEBC86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CA0E4-FFD6-43A2-9BE7-6C5FDFFE8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84CB6-29F3-40F6-AF96-F4C84824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C812C-E284-451F-A33F-48357EE3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3F9E4-2034-4AFF-B4AC-E80B4099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2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6E75-1832-4287-B9AB-E3005CBC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3F05E6-BF3E-4CDE-8544-4258F1B62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DBE0A-9E89-4D43-805A-E8CA1A40C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5E492-A119-4B0D-9692-FE490BA1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EE627-B149-4F5A-8423-BE019004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2D454-BA94-4197-8C0D-ACDF2A96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51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A4B9FA-CBB1-4C2D-8DFC-06FC0C3EA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D4AF2-95D7-4B28-8734-F6AE09EC5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8F7B0-6B0A-46C5-A257-938D5FEBA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DE81-2CB9-4AA5-A62F-8B930D33F105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6E5F9-ADBA-4985-90A4-DC3CFC769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6F9F7-9411-4A1A-8B0B-9ACAFCBEC1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0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6813EC-9920-4AFE-B79F-71EBE12B6AFD}"/>
              </a:ext>
            </a:extLst>
          </p:cNvPr>
          <p:cNvSpPr txBox="1"/>
          <p:nvPr/>
        </p:nvSpPr>
        <p:spPr>
          <a:xfrm>
            <a:off x="750496" y="1000663"/>
            <a:ext cx="1034307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LeCroyRoutines.C</a:t>
            </a:r>
            <a:endParaRPr lang="en-GB" sz="4000" dirty="0"/>
          </a:p>
          <a:p>
            <a:endParaRPr lang="en-GB" sz="2800" dirty="0"/>
          </a:p>
          <a:p>
            <a:pPr marL="457200" indent="-457200">
              <a:buFontTx/>
              <a:buChar char="-"/>
            </a:pPr>
            <a:r>
              <a:rPr lang="en-GB" sz="3200" dirty="0" err="1"/>
              <a:t>LeCroyData</a:t>
            </a:r>
            <a:r>
              <a:rPr lang="en-GB" sz="3200" dirty="0"/>
              <a:t> class (loading .</a:t>
            </a:r>
            <a:r>
              <a:rPr lang="en-GB" sz="3200" dirty="0" err="1"/>
              <a:t>trc</a:t>
            </a:r>
            <a:r>
              <a:rPr lang="en-GB" sz="3200" dirty="0"/>
              <a:t> files)</a:t>
            </a:r>
          </a:p>
          <a:p>
            <a:pPr marL="457200" indent="-457200">
              <a:buFontTx/>
              <a:buChar char="-"/>
            </a:pPr>
            <a:endParaRPr lang="en-GB" sz="3200" dirty="0"/>
          </a:p>
          <a:p>
            <a:pPr marL="457200" indent="-457200">
              <a:buFontTx/>
              <a:buChar char="-"/>
            </a:pPr>
            <a:r>
              <a:rPr lang="en-GB" sz="3200" dirty="0" err="1"/>
              <a:t>LeCroySpectrum</a:t>
            </a:r>
            <a:r>
              <a:rPr lang="en-GB" sz="3200" dirty="0"/>
              <a:t> class (generating spectra)</a:t>
            </a:r>
          </a:p>
        </p:txBody>
      </p:sp>
    </p:spTree>
    <p:extLst>
      <p:ext uri="{BB962C8B-B14F-4D97-AF65-F5344CB8AC3E}">
        <p14:creationId xmlns:p14="http://schemas.microsoft.com/office/powerpoint/2010/main" val="238293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0FF-29F4-4152-BDE2-1BF5BE16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69FB-3D4D-4FB9-B721-B2DCF7B28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>
            <a:normAutofit fontScale="92500"/>
          </a:bodyPr>
          <a:lstStyle/>
          <a:p>
            <a:r>
              <a:rPr lang="en-GB" sz="2400" dirty="0" err="1"/>
              <a:t>setRise</a:t>
            </a:r>
            <a:r>
              <a:rPr lang="en-GB" sz="2400" dirty="0"/>
              <a:t>(double level);</a:t>
            </a:r>
          </a:p>
          <a:p>
            <a:pPr lvl="1"/>
            <a:r>
              <a:rPr lang="en-GB" sz="2000" dirty="0"/>
              <a:t>Sets the value in mV above which a signal must rise for a waveform to be registered. Default is 30. mV.</a:t>
            </a:r>
          </a:p>
          <a:p>
            <a:pPr lvl="1"/>
            <a:endParaRPr lang="en-GB" sz="2000" dirty="0"/>
          </a:p>
          <a:p>
            <a:r>
              <a:rPr lang="en-GB" sz="2400" dirty="0" err="1"/>
              <a:t>setFall</a:t>
            </a:r>
            <a:r>
              <a:rPr lang="en-GB" sz="2400" dirty="0"/>
              <a:t>(double level);</a:t>
            </a:r>
          </a:p>
          <a:p>
            <a:pPr lvl="1"/>
            <a:r>
              <a:rPr lang="en-GB" sz="2000" dirty="0"/>
              <a:t>Sets the value in mV below which a signal must fall for a waveform to be considered ended. Default is 20. mV.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 err="1"/>
              <a:t>setBaselineSigmaLimit</a:t>
            </a:r>
            <a:r>
              <a:rPr lang="en-GB" sz="2400" dirty="0"/>
              <a:t>(double level);</a:t>
            </a:r>
          </a:p>
          <a:p>
            <a:pPr lvl="1"/>
            <a:r>
              <a:rPr lang="en-GB" sz="2000" dirty="0"/>
              <a:t>Sets the maximum allowed standard deviation of the pre-trigger region of an acquisition. Default is 20. mV.</a:t>
            </a:r>
          </a:p>
          <a:p>
            <a:pPr lvl="1"/>
            <a:endParaRPr lang="en-GB" sz="2000" dirty="0"/>
          </a:p>
          <a:p>
            <a:r>
              <a:rPr lang="en-GB" sz="2400" dirty="0" err="1"/>
              <a:t>setData</a:t>
            </a:r>
            <a:r>
              <a:rPr lang="en-GB" sz="2400" dirty="0"/>
              <a:t>(</a:t>
            </a:r>
            <a:r>
              <a:rPr lang="en-GB" sz="2400" dirty="0" err="1"/>
              <a:t>LeCroyData</a:t>
            </a:r>
            <a:r>
              <a:rPr lang="en-GB" sz="2400" dirty="0"/>
              <a:t>* </a:t>
            </a:r>
            <a:r>
              <a:rPr lang="en-GB" sz="2400" dirty="0" err="1"/>
              <a:t>lcd</a:t>
            </a:r>
            <a:r>
              <a:rPr lang="en-GB" sz="2400" dirty="0"/>
              <a:t>);</a:t>
            </a:r>
          </a:p>
          <a:p>
            <a:pPr lvl="1"/>
            <a:r>
              <a:rPr lang="en-GB" sz="2000" dirty="0"/>
              <a:t>Sets the data under consideration by the </a:t>
            </a:r>
            <a:r>
              <a:rPr lang="en-GB" sz="2000" dirty="0" err="1"/>
              <a:t>LeCroySpectrum</a:t>
            </a:r>
            <a:r>
              <a:rPr lang="en-GB" sz="2000" dirty="0"/>
              <a:t> object to be that contained within </a:t>
            </a:r>
            <a:r>
              <a:rPr lang="en-GB" sz="2000" dirty="0" err="1"/>
              <a:t>lcd</a:t>
            </a:r>
            <a:r>
              <a:rPr lang="en-GB" sz="2000" dirty="0"/>
              <a:t>.</a:t>
            </a:r>
          </a:p>
          <a:p>
            <a:pPr lvl="1"/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640065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0FF-29F4-4152-BDE2-1BF5BE16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69FB-3D4D-4FB9-B721-B2DCF7B28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>
            <a:normAutofit/>
          </a:bodyPr>
          <a:lstStyle/>
          <a:p>
            <a:r>
              <a:rPr lang="en-GB" sz="2400" dirty="0"/>
              <a:t>Performance warning:</a:t>
            </a:r>
          </a:p>
          <a:p>
            <a:pPr lvl="1"/>
            <a:r>
              <a:rPr lang="en-GB" sz="1600" dirty="0"/>
              <a:t>At the moment, each of the </a:t>
            </a:r>
            <a:r>
              <a:rPr lang="en-GB" sz="1600" dirty="0" err="1"/>
              <a:t>setX</a:t>
            </a:r>
            <a:r>
              <a:rPr lang="en-GB" sz="1600" dirty="0"/>
              <a:t>(double) methods causes the spectrum array and time array to be recalculated. This is to ensure that the values reported by the </a:t>
            </a:r>
            <a:r>
              <a:rPr lang="en-GB" sz="1600" dirty="0" err="1"/>
              <a:t>getX</a:t>
            </a:r>
            <a:r>
              <a:rPr lang="en-GB" sz="1600" dirty="0"/>
              <a:t>() methods are consistent with the state of the </a:t>
            </a:r>
            <a:r>
              <a:rPr lang="en-GB" sz="1600" dirty="0" err="1"/>
              <a:t>LeCroySpectrum</a:t>
            </a:r>
            <a:r>
              <a:rPr lang="en-GB" sz="1600" dirty="0"/>
              <a:t> object. In the interactive setting, the slowdown is almost imperceptible, but making many changes to the internal state in, for example, a very long loop, might become slow!</a:t>
            </a:r>
          </a:p>
          <a:p>
            <a:pPr lvl="1"/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37296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0FF-29F4-4152-BDE2-1BF5BE16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69FB-3D4D-4FB9-B721-B2DCF7B28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printToFile</a:t>
            </a:r>
            <a:r>
              <a:rPr lang="en-GB" sz="2400" dirty="0"/>
              <a:t>(</a:t>
            </a:r>
            <a:r>
              <a:rPr lang="en-GB" sz="2400" dirty="0" err="1"/>
              <a:t>std</a:t>
            </a:r>
            <a:r>
              <a:rPr lang="en-GB" sz="2400" dirty="0"/>
              <a:t>::string </a:t>
            </a:r>
            <a:r>
              <a:rPr lang="en-GB" sz="2400" dirty="0" err="1"/>
              <a:t>fileName</a:t>
            </a:r>
            <a:r>
              <a:rPr lang="en-GB" sz="2400" dirty="0"/>
              <a:t>);</a:t>
            </a:r>
          </a:p>
          <a:p>
            <a:pPr lvl="1"/>
            <a:r>
              <a:rPr lang="en-GB" sz="1600" dirty="0"/>
              <a:t>Writes the information contained within the </a:t>
            </a:r>
            <a:r>
              <a:rPr lang="en-GB" sz="1600" dirty="0" err="1"/>
              <a:t>LeCroySpectrum</a:t>
            </a:r>
            <a:r>
              <a:rPr lang="en-GB" sz="1600" dirty="0"/>
              <a:t> object to a file with name </a:t>
            </a:r>
            <a:r>
              <a:rPr lang="en-GB" sz="1600" dirty="0" err="1"/>
              <a:t>fileName</a:t>
            </a:r>
            <a:r>
              <a:rPr lang="en-GB" sz="1600" dirty="0"/>
              <a:t>. Current format is three comment lines, starting with #.</a:t>
            </a:r>
          </a:p>
          <a:p>
            <a:pPr lvl="1"/>
            <a:r>
              <a:rPr lang="en-GB" sz="1600" dirty="0"/>
              <a:t>First comment line: Date and time at which data was collected</a:t>
            </a:r>
          </a:p>
          <a:p>
            <a:pPr lvl="1"/>
            <a:r>
              <a:rPr lang="en-GB" sz="1600" dirty="0"/>
              <a:t>Second line: Number of points in the spectrum reported</a:t>
            </a:r>
          </a:p>
          <a:p>
            <a:pPr lvl="1"/>
            <a:r>
              <a:rPr lang="en-GB" sz="1600" dirty="0"/>
              <a:t>Third line: The internal state of the </a:t>
            </a:r>
            <a:r>
              <a:rPr lang="en-GB" sz="1600" dirty="0" err="1"/>
              <a:t>LeCroySpectrum</a:t>
            </a:r>
            <a:r>
              <a:rPr lang="en-GB" sz="1600" dirty="0"/>
              <a:t> object (rise, fall, and sigma limit levels) at the time the file was written. </a:t>
            </a:r>
          </a:p>
          <a:p>
            <a:pPr lvl="1"/>
            <a:r>
              <a:rPr lang="en-GB" sz="1600" dirty="0"/>
              <a:t>The </a:t>
            </a:r>
            <a:r>
              <a:rPr lang="en-GB" sz="1600" dirty="0" err="1"/>
              <a:t>i</a:t>
            </a:r>
            <a:r>
              <a:rPr lang="en-GB" sz="1600" baseline="30000" dirty="0" err="1"/>
              <a:t>th</a:t>
            </a:r>
            <a:r>
              <a:rPr lang="en-GB" sz="1600" dirty="0"/>
              <a:t> line after the comment lines contains: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 err="1"/>
              <a:t>getTimeArray</a:t>
            </a:r>
            <a:r>
              <a:rPr lang="en-GB" sz="1600" dirty="0"/>
              <a:t>()[</a:t>
            </a:r>
            <a:r>
              <a:rPr lang="en-GB" sz="1600" dirty="0" err="1"/>
              <a:t>i</a:t>
            </a:r>
            <a:r>
              <a:rPr lang="en-GB" sz="1600" dirty="0"/>
              <a:t>]	</a:t>
            </a:r>
            <a:r>
              <a:rPr lang="en-GB" sz="1600" dirty="0" err="1"/>
              <a:t>getSpectrumArray</a:t>
            </a:r>
            <a:r>
              <a:rPr lang="en-GB" sz="1600" dirty="0"/>
              <a:t>()[</a:t>
            </a:r>
            <a:r>
              <a:rPr lang="en-GB" sz="1600" dirty="0" err="1"/>
              <a:t>i</a:t>
            </a:r>
            <a:r>
              <a:rPr lang="en-GB" sz="1600" dirty="0"/>
              <a:t>]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Where the separation is a tab.</a:t>
            </a:r>
          </a:p>
          <a:p>
            <a:pPr marL="457200" lvl="1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556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146D-9C54-4A12-AE5D-9771A9616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FBBE1-5B31-4520-A971-576D9173B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Instantiation: </a:t>
            </a:r>
            <a:r>
              <a:rPr lang="en-GB" b="1" dirty="0"/>
              <a:t>new </a:t>
            </a:r>
            <a:r>
              <a:rPr lang="en-GB" b="1" dirty="0" err="1"/>
              <a:t>LeCroyData</a:t>
            </a:r>
            <a:r>
              <a:rPr lang="en-GB" b="1" dirty="0"/>
              <a:t>(</a:t>
            </a:r>
            <a:r>
              <a:rPr lang="en-GB" b="1" dirty="0" err="1"/>
              <a:t>std</a:t>
            </a:r>
            <a:r>
              <a:rPr lang="en-GB" b="1" dirty="0"/>
              <a:t>::string </a:t>
            </a:r>
            <a:r>
              <a:rPr lang="en-GB" b="1" dirty="0" err="1"/>
              <a:t>fileName</a:t>
            </a:r>
            <a:r>
              <a:rPr lang="en-GB" b="1" dirty="0"/>
              <a:t>);</a:t>
            </a:r>
          </a:p>
          <a:p>
            <a:endParaRPr lang="en-GB" b="1" dirty="0"/>
          </a:p>
          <a:p>
            <a:r>
              <a:rPr lang="en-GB" dirty="0"/>
              <a:t>Recommend using ‘new’ for compatibility with </a:t>
            </a:r>
            <a:r>
              <a:rPr lang="en-GB" dirty="0" err="1"/>
              <a:t>LeCroySpectrum</a:t>
            </a:r>
            <a:r>
              <a:rPr lang="en-GB" dirty="0"/>
              <a:t> class.</a:t>
            </a:r>
          </a:p>
          <a:p>
            <a:r>
              <a:rPr lang="en-GB" dirty="0" err="1"/>
              <a:t>fileName</a:t>
            </a:r>
            <a:r>
              <a:rPr lang="en-GB" dirty="0"/>
              <a:t> must identify a file ending in ‘.</a:t>
            </a:r>
            <a:r>
              <a:rPr lang="en-GB" dirty="0" err="1"/>
              <a:t>trc</a:t>
            </a:r>
            <a:r>
              <a:rPr lang="en-GB" dirty="0"/>
              <a:t>’, located relative to the working directory.</a:t>
            </a:r>
          </a:p>
        </p:txBody>
      </p:sp>
    </p:spTree>
    <p:extLst>
      <p:ext uri="{BB962C8B-B14F-4D97-AF65-F5344CB8AC3E}">
        <p14:creationId xmlns:p14="http://schemas.microsoft.com/office/powerpoint/2010/main" val="261759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getWaveArray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every voltage reading loaded from the file, sequentially.</a:t>
            </a:r>
          </a:p>
          <a:p>
            <a:r>
              <a:rPr lang="en-GB" dirty="0" err="1"/>
              <a:t>getTimeArray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each time point loaded from file, sequentially, with zero at the first trigger in the file.</a:t>
            </a:r>
          </a:p>
        </p:txBody>
      </p:sp>
    </p:spTree>
    <p:extLst>
      <p:ext uri="{BB962C8B-B14F-4D97-AF65-F5344CB8AC3E}">
        <p14:creationId xmlns:p14="http://schemas.microsoft.com/office/powerpoint/2010/main" val="423976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getAcqWave</a:t>
            </a:r>
            <a:r>
              <a:rPr lang="en-GB" dirty="0"/>
              <a:t>(</a:t>
            </a: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);</a:t>
            </a:r>
          </a:p>
          <a:p>
            <a:pPr lvl="1"/>
            <a:r>
              <a:rPr lang="en-GB" dirty="0"/>
              <a:t>Returns a c-style array of doubles: every voltage reading from the </a:t>
            </a:r>
            <a:r>
              <a:rPr lang="en-GB" dirty="0" err="1"/>
              <a:t>i</a:t>
            </a:r>
            <a:r>
              <a:rPr lang="en-GB" baseline="30000" dirty="0" err="1"/>
              <a:t>th</a:t>
            </a:r>
            <a:r>
              <a:rPr lang="en-GB" baseline="30000" dirty="0"/>
              <a:t> </a:t>
            </a:r>
            <a:r>
              <a:rPr lang="en-GB" dirty="0"/>
              <a:t>acquisition window, sequentially.</a:t>
            </a:r>
          </a:p>
          <a:p>
            <a:r>
              <a:rPr lang="en-GB" dirty="0" err="1"/>
              <a:t>getAcqTime</a:t>
            </a:r>
            <a:r>
              <a:rPr lang="en-GB" dirty="0"/>
              <a:t>(</a:t>
            </a: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);</a:t>
            </a:r>
          </a:p>
          <a:p>
            <a:pPr lvl="1"/>
            <a:r>
              <a:rPr lang="en-GB" dirty="0"/>
              <a:t>Returns a c-style array of doubles: each time point from the </a:t>
            </a:r>
            <a:r>
              <a:rPr lang="en-GB" dirty="0" err="1"/>
              <a:t>i</a:t>
            </a:r>
            <a:r>
              <a:rPr lang="en-GB" baseline="30000" dirty="0" err="1"/>
              <a:t>th</a:t>
            </a:r>
            <a:r>
              <a:rPr lang="en-GB" dirty="0"/>
              <a:t> acquisition window, sequentially, with zero at the trigger time for that acquisition.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44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getAcqCount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long: the number of acquisition windows recorded in the file.</a:t>
            </a:r>
          </a:p>
          <a:p>
            <a:r>
              <a:rPr lang="en-GB" dirty="0" err="1"/>
              <a:t>getPointsPerAcq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an </a:t>
            </a:r>
            <a:r>
              <a:rPr lang="en-GB" dirty="0" err="1"/>
              <a:t>int</a:t>
            </a:r>
            <a:r>
              <a:rPr lang="en-GB" dirty="0"/>
              <a:t>: the number of points recorded in each acquisition window.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49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getTriggerArray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The number of </a:t>
            </a:r>
            <a:r>
              <a:rPr lang="en-GB" dirty="0" err="1"/>
              <a:t>ms</a:t>
            </a:r>
            <a:r>
              <a:rPr lang="en-GB" dirty="0"/>
              <a:t> past the first trigger in the file at which each trigger occurs.</a:t>
            </a:r>
          </a:p>
          <a:p>
            <a:r>
              <a:rPr lang="en-GB" dirty="0" err="1"/>
              <a:t>getOffsetArray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The time in </a:t>
            </a:r>
            <a:r>
              <a:rPr lang="en-GB" dirty="0" err="1"/>
              <a:t>ms</a:t>
            </a:r>
            <a:r>
              <a:rPr lang="en-GB" dirty="0"/>
              <a:t> recorded before a trigger for each trigger in the file.</a:t>
            </a:r>
          </a:p>
        </p:txBody>
      </p:sp>
    </p:spTree>
    <p:extLst>
      <p:ext uri="{BB962C8B-B14F-4D97-AF65-F5344CB8AC3E}">
        <p14:creationId xmlns:p14="http://schemas.microsoft.com/office/powerpoint/2010/main" val="1105969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getTimestamp</a:t>
            </a:r>
            <a:r>
              <a:rPr lang="en-GB" dirty="0"/>
              <a:t>(); - A string representing when the file was created</a:t>
            </a:r>
          </a:p>
          <a:p>
            <a:r>
              <a:rPr lang="en-GB" dirty="0" err="1"/>
              <a:t>getHeader</a:t>
            </a:r>
            <a:r>
              <a:rPr lang="en-GB" dirty="0"/>
              <a:t>(); - A string containing mostly diagnostic information</a:t>
            </a:r>
          </a:p>
          <a:p>
            <a:r>
              <a:rPr lang="en-GB" dirty="0" err="1"/>
              <a:t>getInstrumentName</a:t>
            </a:r>
            <a:r>
              <a:rPr lang="en-GB" dirty="0"/>
              <a:t>();</a:t>
            </a:r>
          </a:p>
          <a:p>
            <a:r>
              <a:rPr lang="en-GB" dirty="0" err="1"/>
              <a:t>getInstrumentNumber</a:t>
            </a:r>
            <a:r>
              <a:rPr lang="en-GB" dirty="0"/>
              <a:t>();</a:t>
            </a:r>
          </a:p>
          <a:p>
            <a:r>
              <a:rPr lang="en-GB" dirty="0" err="1"/>
              <a:t>getTraceLabel</a:t>
            </a:r>
            <a:r>
              <a:rPr lang="en-GB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76319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01CF-3DF8-4AFA-89DA-567472606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CD857-BF83-449F-9460-161FD2476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class will probably continue to be updated!</a:t>
            </a:r>
          </a:p>
          <a:p>
            <a:r>
              <a:rPr lang="en-GB" dirty="0"/>
              <a:t>Constructor takes a pointer to a </a:t>
            </a:r>
            <a:r>
              <a:rPr lang="en-GB" dirty="0" err="1"/>
              <a:t>LeCroyData</a:t>
            </a:r>
            <a:r>
              <a:rPr lang="en-GB" dirty="0"/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14265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0FF-29F4-4152-BDE2-1BF5BE16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69FB-3D4D-4FB9-B721-B2DCF7B28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err="1"/>
              <a:t>getSpectrumArray</a:t>
            </a:r>
            <a:r>
              <a:rPr lang="en-GB" sz="2400" dirty="0"/>
              <a:t>();</a:t>
            </a:r>
          </a:p>
          <a:p>
            <a:pPr lvl="1"/>
            <a:r>
              <a:rPr lang="en-GB" sz="2000" dirty="0"/>
              <a:t>Returns a C-style array of doubles, each corresponding to the integrated ADC counts found for one waveform. Values are reported in mV ns.</a:t>
            </a:r>
          </a:p>
          <a:p>
            <a:pPr lvl="1"/>
            <a:endParaRPr lang="en-GB" sz="2000" dirty="0"/>
          </a:p>
          <a:p>
            <a:r>
              <a:rPr lang="en-GB" sz="2400" dirty="0" err="1"/>
              <a:t>getTimeArray</a:t>
            </a:r>
            <a:r>
              <a:rPr lang="en-GB" sz="2400" dirty="0"/>
              <a:t>();</a:t>
            </a:r>
          </a:p>
          <a:p>
            <a:pPr lvl="1"/>
            <a:r>
              <a:rPr lang="en-GB" sz="2000" dirty="0"/>
              <a:t>Returns a C-style array of doubles, each corresponding to the time at which a waveform contributing to the spectrum was found. Values are reported in ns relative to the first trigger in the file.</a:t>
            </a:r>
          </a:p>
          <a:p>
            <a:pPr lvl="1"/>
            <a:r>
              <a:rPr lang="en-GB" sz="2000" dirty="0"/>
              <a:t>The waveform with ADC counts given by </a:t>
            </a:r>
            <a:r>
              <a:rPr lang="en-GB" sz="2000" dirty="0" err="1"/>
              <a:t>getSpectrumArray</a:t>
            </a:r>
            <a:r>
              <a:rPr lang="en-GB" sz="2000" dirty="0"/>
              <a:t>()[</a:t>
            </a:r>
            <a:r>
              <a:rPr lang="en-GB" sz="2000" dirty="0" err="1"/>
              <a:t>i</a:t>
            </a:r>
            <a:r>
              <a:rPr lang="en-GB" sz="2000" dirty="0"/>
              <a:t>] started at a time </a:t>
            </a:r>
            <a:r>
              <a:rPr lang="en-GB" sz="2000" dirty="0" err="1"/>
              <a:t>getTimeArray</a:t>
            </a:r>
            <a:r>
              <a:rPr lang="en-GB" sz="2000" dirty="0"/>
              <a:t>()[</a:t>
            </a:r>
            <a:r>
              <a:rPr lang="en-GB" sz="2000" dirty="0" err="1"/>
              <a:t>i</a:t>
            </a:r>
            <a:r>
              <a:rPr lang="en-GB" sz="2000" dirty="0"/>
              <a:t>].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 err="1"/>
              <a:t>getArraySize</a:t>
            </a:r>
            <a:r>
              <a:rPr lang="en-GB" sz="2400" dirty="0"/>
              <a:t>();</a:t>
            </a:r>
          </a:p>
          <a:p>
            <a:pPr lvl="1"/>
            <a:r>
              <a:rPr lang="en-GB" sz="2000" dirty="0"/>
              <a:t>Returns the number of elements in the spectrum array as an integer.</a:t>
            </a:r>
          </a:p>
        </p:txBody>
      </p:sp>
    </p:spTree>
    <p:extLst>
      <p:ext uri="{BB962C8B-B14F-4D97-AF65-F5344CB8AC3E}">
        <p14:creationId xmlns:p14="http://schemas.microsoft.com/office/powerpoint/2010/main" val="474266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674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LeCroyData</vt:lpstr>
      <vt:lpstr>LeCroyData</vt:lpstr>
      <vt:lpstr>LeCroyData</vt:lpstr>
      <vt:lpstr>LeCroyData</vt:lpstr>
      <vt:lpstr>LeCroyData</vt:lpstr>
      <vt:lpstr>LeCroyData</vt:lpstr>
      <vt:lpstr>LeCroySpectrum</vt:lpstr>
      <vt:lpstr>LeCroySpectrum</vt:lpstr>
      <vt:lpstr>LeCroySpectrum</vt:lpstr>
      <vt:lpstr>LeCroySpectrum</vt:lpstr>
      <vt:lpstr>LeCroySpectrum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Walker</dc:creator>
  <cp:lastModifiedBy>Dan Walker</cp:lastModifiedBy>
  <cp:revision>15</cp:revision>
  <dcterms:created xsi:type="dcterms:W3CDTF">2017-11-29T11:40:49Z</dcterms:created>
  <dcterms:modified xsi:type="dcterms:W3CDTF">2017-12-06T10:37:28Z</dcterms:modified>
</cp:coreProperties>
</file>