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8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11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5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46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00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59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22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38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82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27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35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73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4D064-DA73-460E-8ED0-5F42618306A4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076AE-36E6-4973-8148-498929763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7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Different Curve fitting method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Jordan Silverman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40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python to fit the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comfortable quickly writing code in Python.</a:t>
            </a:r>
          </a:p>
          <a:p>
            <a:r>
              <a:rPr lang="en-GB" dirty="0" smtClean="0"/>
              <a:t>Installing </a:t>
            </a:r>
            <a:r>
              <a:rPr lang="en-GB" dirty="0" err="1" smtClean="0"/>
              <a:t>pyroot</a:t>
            </a:r>
            <a:r>
              <a:rPr lang="en-GB" dirty="0"/>
              <a:t> </a:t>
            </a:r>
            <a:r>
              <a:rPr lang="en-GB" dirty="0" smtClean="0"/>
              <a:t>to read and analyse the data is not possible on Windows.</a:t>
            </a:r>
          </a:p>
          <a:p>
            <a:r>
              <a:rPr lang="en-GB" dirty="0" smtClean="0"/>
              <a:t>Instead, the data was read from the .root file and written into a .csv file, allowing me to perform analysis on my local machine.</a:t>
            </a:r>
          </a:p>
          <a:p>
            <a:pPr lvl="1"/>
            <a:r>
              <a:rPr lang="en-GB" dirty="0" smtClean="0"/>
              <a:t>The script to do this is in my user drive on the server.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961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First result was bad, due to an underestimated convolution number required to fit the data.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320" y="3265891"/>
            <a:ext cx="5971430" cy="29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541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68" y="3275937"/>
            <a:ext cx="4269656" cy="31755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Updating the Convolution count to allow for tighter fits caused a bottleneck in the speed of the program*, but much better results were achieved.</a:t>
            </a:r>
          </a:p>
          <a:p>
            <a:pPr lvl="1"/>
            <a:r>
              <a:rPr lang="en-GB" dirty="0" smtClean="0"/>
              <a:t>*i.e. the program now takes ~12 hours to produce each fit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231958" y="3645269"/>
            <a:ext cx="69600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CurveFit parameters:  [</a:t>
            </a:r>
          </a:p>
          <a:p>
            <a:r>
              <a:rPr lang="it-IT" sz="1200" dirty="0" smtClean="0"/>
              <a:t>   2.54816594e-03          # Width of Landau</a:t>
            </a:r>
          </a:p>
          <a:p>
            <a:r>
              <a:rPr lang="it-IT" sz="1200" dirty="0" smtClean="0"/>
              <a:t>   3.92070257e+02         #</a:t>
            </a:r>
            <a:r>
              <a:rPr lang="en-GB" sz="1200" dirty="0" smtClean="0"/>
              <a:t> Most Probable (MP, location) parameter of Landau density (i.e. x-value of peak) </a:t>
            </a:r>
            <a:endParaRPr lang="it-IT" sz="1200" dirty="0" smtClean="0"/>
          </a:p>
          <a:p>
            <a:r>
              <a:rPr lang="it-IT" sz="1200" dirty="0" smtClean="0"/>
              <a:t>   5.43361874e+04         # </a:t>
            </a:r>
            <a:r>
              <a:rPr lang="en-GB" sz="1200" dirty="0" smtClean="0"/>
              <a:t>Total area (integral -</a:t>
            </a:r>
            <a:r>
              <a:rPr lang="en-GB" sz="1200" dirty="0" err="1" smtClean="0"/>
              <a:t>inf</a:t>
            </a:r>
            <a:r>
              <a:rPr lang="en-GB" sz="1200" dirty="0" smtClean="0"/>
              <a:t> to </a:t>
            </a:r>
            <a:r>
              <a:rPr lang="en-GB" sz="1200" dirty="0" err="1" smtClean="0"/>
              <a:t>inf</a:t>
            </a:r>
            <a:r>
              <a:rPr lang="en-GB" sz="1200" dirty="0" smtClean="0"/>
              <a:t>, normalization constant)</a:t>
            </a:r>
            <a:endParaRPr lang="it-IT" sz="1200" dirty="0" smtClean="0"/>
          </a:p>
          <a:p>
            <a:r>
              <a:rPr lang="it-IT" sz="1200" dirty="0" smtClean="0"/>
              <a:t>   2.96075739e+00         # </a:t>
            </a:r>
            <a:r>
              <a:rPr lang="en-GB" sz="1200" dirty="0" smtClean="0"/>
              <a:t>Width (sigma) of Gaussian function</a:t>
            </a:r>
            <a:endParaRPr lang="it-IT" sz="1200" dirty="0" smtClean="0"/>
          </a:p>
          <a:p>
            <a:r>
              <a:rPr lang="it-IT" sz="1200" dirty="0" smtClean="0"/>
              <a:t>   5.57535588e+01         # </a:t>
            </a:r>
            <a:r>
              <a:rPr lang="en-GB" sz="1200" dirty="0" smtClean="0"/>
              <a:t>Normalisation constant for 'flat' region (k0)</a:t>
            </a:r>
            <a:endParaRPr lang="it-IT" sz="1200" dirty="0" smtClean="0"/>
          </a:p>
          <a:p>
            <a:r>
              <a:rPr lang="it-IT" sz="1200" dirty="0" smtClean="0"/>
              <a:t>   4.87783381e-02          # </a:t>
            </a:r>
            <a:r>
              <a:rPr lang="en-GB" sz="1200" dirty="0" smtClean="0"/>
              <a:t>'sharpness' i.e. rapidity of rise of E0 (leftmost rise) curve</a:t>
            </a:r>
            <a:endParaRPr lang="it-IT" sz="1200" dirty="0" smtClean="0"/>
          </a:p>
          <a:p>
            <a:r>
              <a:rPr lang="it-IT" sz="1200" dirty="0" smtClean="0"/>
              <a:t>   8.98996500e+04         # </a:t>
            </a:r>
            <a:r>
              <a:rPr lang="en-GB" sz="1200" dirty="0"/>
              <a:t>s</a:t>
            </a:r>
            <a:r>
              <a:rPr lang="en-GB" sz="1200" dirty="0" smtClean="0"/>
              <a:t>harpness of changeover in sigmoid </a:t>
            </a:r>
            <a:endParaRPr lang="it-IT" sz="1200" dirty="0" smtClean="0"/>
          </a:p>
          <a:p>
            <a:r>
              <a:rPr lang="it-IT" sz="1200" dirty="0"/>
              <a:t> </a:t>
            </a:r>
            <a:r>
              <a:rPr lang="it-IT" sz="1200" dirty="0" smtClean="0"/>
              <a:t> -1.25957982e+01         #</a:t>
            </a:r>
            <a:r>
              <a:rPr lang="en-GB" sz="1200" dirty="0" smtClean="0"/>
              <a:t> x-value of y=0 point of first exponential</a:t>
            </a:r>
            <a:endParaRPr lang="it-IT" sz="1200" dirty="0" smtClean="0"/>
          </a:p>
          <a:p>
            <a:r>
              <a:rPr lang="it-IT" sz="1200" dirty="0" smtClean="0"/>
              <a:t>   3.86665922e+02]        # </a:t>
            </a:r>
            <a:r>
              <a:rPr lang="en-GB" sz="1200" dirty="0" smtClean="0"/>
              <a:t>x-value of changeover in sigmoid</a:t>
            </a:r>
          </a:p>
          <a:p>
            <a:endParaRPr lang="it-IT" sz="1200" dirty="0" smtClean="0"/>
          </a:p>
          <a:p>
            <a:r>
              <a:rPr lang="it-IT" sz="1200" dirty="0" smtClean="0"/>
              <a:t> CurveFit Chi Squared:  1256.95453572 (~2.5 per d.o.f)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610700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45" y="3265699"/>
            <a:ext cx="4326187" cy="3217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Changing the fitting function such that k(x) was a polynomial gave a fit with a higher Chi Squared value, although the first region seemed to be better fit. </a:t>
            </a:r>
          </a:p>
          <a:p>
            <a:pPr lvl="1"/>
            <a:r>
              <a:rPr lang="en-GB" dirty="0" smtClean="0"/>
              <a:t>Interestingly, same parameters were found for LG part of the curve.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231958" y="3645269"/>
            <a:ext cx="69600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CurveFit parameters:  [</a:t>
            </a:r>
          </a:p>
          <a:p>
            <a:r>
              <a:rPr lang="it-IT" sz="1200" dirty="0" smtClean="0"/>
              <a:t>   2.54816594e-03          # Width of Landau</a:t>
            </a:r>
          </a:p>
          <a:p>
            <a:r>
              <a:rPr lang="it-IT" sz="1200" dirty="0" smtClean="0"/>
              <a:t>   3.92070257e+02         #</a:t>
            </a:r>
            <a:r>
              <a:rPr lang="en-GB" sz="1200" dirty="0" smtClean="0"/>
              <a:t> Most Probable (MP, location) parameter of Landau density (i.e. x-value of peak) </a:t>
            </a:r>
            <a:endParaRPr lang="it-IT" sz="1200" dirty="0" smtClean="0"/>
          </a:p>
          <a:p>
            <a:r>
              <a:rPr lang="it-IT" sz="1200" dirty="0" smtClean="0"/>
              <a:t>   5.43361874e+04         # </a:t>
            </a:r>
            <a:r>
              <a:rPr lang="en-GB" sz="1200" dirty="0" smtClean="0"/>
              <a:t>Total area (integral -</a:t>
            </a:r>
            <a:r>
              <a:rPr lang="en-GB" sz="1200" dirty="0" err="1" smtClean="0"/>
              <a:t>inf</a:t>
            </a:r>
            <a:r>
              <a:rPr lang="en-GB" sz="1200" dirty="0" smtClean="0"/>
              <a:t> to </a:t>
            </a:r>
            <a:r>
              <a:rPr lang="en-GB" sz="1200" dirty="0" err="1" smtClean="0"/>
              <a:t>inf</a:t>
            </a:r>
            <a:r>
              <a:rPr lang="en-GB" sz="1200" dirty="0" smtClean="0"/>
              <a:t>, normalization constant)</a:t>
            </a:r>
            <a:endParaRPr lang="it-IT" sz="1200" dirty="0" smtClean="0"/>
          </a:p>
          <a:p>
            <a:r>
              <a:rPr lang="it-IT" sz="1200" dirty="0" smtClean="0"/>
              <a:t>   2.96075739e+00         # </a:t>
            </a:r>
            <a:r>
              <a:rPr lang="en-GB" sz="1200" dirty="0" smtClean="0"/>
              <a:t>Width (sigma) of Gaussian function</a:t>
            </a:r>
            <a:endParaRPr lang="it-IT" sz="1200" dirty="0" smtClean="0"/>
          </a:p>
          <a:p>
            <a:r>
              <a:rPr lang="it-IT" sz="1200" dirty="0" smtClean="0"/>
              <a:t>   </a:t>
            </a:r>
            <a:r>
              <a:rPr lang="en-GB" sz="1200" dirty="0" smtClean="0"/>
              <a:t>-1.35883009e-03         # a  = x^2  Polynomial constant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 4.71704500e-01         # b  = x^1  Polynomial constant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 7.59795616e+01        # c   = x^0 Polynomial constant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  1.14640620e-04        # Sharpness of changeover in sigmoid </a:t>
            </a:r>
          </a:p>
          <a:p>
            <a:r>
              <a:rPr lang="en-GB" sz="1200" dirty="0" smtClean="0"/>
              <a:t>   5.67917880e+02]        # x-value of changeover in sigmoid</a:t>
            </a:r>
          </a:p>
          <a:p>
            <a:endParaRPr lang="it-IT" sz="1200" dirty="0" smtClean="0"/>
          </a:p>
          <a:p>
            <a:r>
              <a:rPr lang="it-IT" sz="1200" dirty="0" smtClean="0"/>
              <a:t> CurveFit Chi Squared:  </a:t>
            </a:r>
            <a:r>
              <a:rPr lang="en-GB" sz="1200" dirty="0" smtClean="0"/>
              <a:t>3552.39753403 (~7.2 per </a:t>
            </a:r>
            <a:r>
              <a:rPr lang="en-GB" sz="1200" dirty="0" err="1" smtClean="0"/>
              <a:t>d.o.f</a:t>
            </a:r>
            <a:r>
              <a:rPr lang="en-GB" sz="1200" dirty="0" smtClean="0"/>
              <a:t>)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716918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13" y="3221695"/>
            <a:ext cx="4392317" cy="32667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Keeping the Polynomial fit version of k(x) but tweaking the values by hand returned a better Chi Squared value</a:t>
            </a:r>
          </a:p>
          <a:p>
            <a:pPr lvl="1"/>
            <a:r>
              <a:rPr lang="en-GB" dirty="0" smtClean="0"/>
              <a:t>Indicative of bad initial values/guess values of fitted parameters in previous attempts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231958" y="3645269"/>
            <a:ext cx="69600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CurveFit parameters:  [</a:t>
            </a:r>
          </a:p>
          <a:p>
            <a:r>
              <a:rPr lang="it-IT" sz="1200" dirty="0" smtClean="0"/>
              <a:t>   2.54816594e-03              # Width of Landau</a:t>
            </a:r>
          </a:p>
          <a:p>
            <a:r>
              <a:rPr lang="it-IT" sz="1200" dirty="0" smtClean="0"/>
              <a:t>   3.92070257e+02             #</a:t>
            </a:r>
            <a:r>
              <a:rPr lang="en-GB" sz="1200" dirty="0" smtClean="0"/>
              <a:t> Most Probable (MP, location) parameter of Landau density (i.e. x-value of peak) </a:t>
            </a:r>
            <a:endParaRPr lang="it-IT" sz="1200" dirty="0" smtClean="0"/>
          </a:p>
          <a:p>
            <a:r>
              <a:rPr lang="it-IT" sz="1200" dirty="0" smtClean="0"/>
              <a:t>   5.43361874e+04             # </a:t>
            </a:r>
            <a:r>
              <a:rPr lang="en-GB" sz="1200" dirty="0" smtClean="0"/>
              <a:t>Total area (integral -</a:t>
            </a:r>
            <a:r>
              <a:rPr lang="en-GB" sz="1200" dirty="0" err="1" smtClean="0"/>
              <a:t>inf</a:t>
            </a:r>
            <a:r>
              <a:rPr lang="en-GB" sz="1200" dirty="0" smtClean="0"/>
              <a:t> to </a:t>
            </a:r>
            <a:r>
              <a:rPr lang="en-GB" sz="1200" dirty="0" err="1" smtClean="0"/>
              <a:t>inf</a:t>
            </a:r>
            <a:r>
              <a:rPr lang="en-GB" sz="1200" dirty="0" smtClean="0"/>
              <a:t>, normalization constant)</a:t>
            </a:r>
            <a:endParaRPr lang="it-IT" sz="1200" dirty="0" smtClean="0"/>
          </a:p>
          <a:p>
            <a:r>
              <a:rPr lang="it-IT" sz="1200" dirty="0" smtClean="0"/>
              <a:t>   2.96075739e+00             # </a:t>
            </a:r>
            <a:r>
              <a:rPr lang="en-GB" sz="1200" dirty="0" smtClean="0"/>
              <a:t>Width (sigma) of Gaussian function</a:t>
            </a:r>
            <a:endParaRPr lang="it-IT" sz="1200" dirty="0" smtClean="0"/>
          </a:p>
          <a:p>
            <a:r>
              <a:rPr lang="it-IT" sz="1200" dirty="0" smtClean="0"/>
              <a:t>  </a:t>
            </a:r>
            <a:r>
              <a:rPr lang="en-GB" sz="1200" dirty="0" smtClean="0"/>
              <a:t>-0.0007473565495          # a  = x^2  Polynomial constant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0.25943747500000003 # b  = x^1  Polynomial constant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41.78875888                   # c   = x^0 Polynomial constant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1.0                                     # Sharpness of changeover in sigmoid </a:t>
            </a:r>
          </a:p>
          <a:p>
            <a:r>
              <a:rPr lang="en-GB" sz="1200" dirty="0" smtClean="0"/>
              <a:t>   400.0]                               # x-value of changeover in sigmoid</a:t>
            </a:r>
          </a:p>
          <a:p>
            <a:endParaRPr lang="it-IT" sz="1200" dirty="0" smtClean="0"/>
          </a:p>
          <a:p>
            <a:r>
              <a:rPr lang="it-IT" sz="1200" dirty="0" smtClean="0"/>
              <a:t> CurveFit Chi Squared: 2360.34893632 (~4.8 per d.o.f)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3557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77" y="3202121"/>
            <a:ext cx="4423580" cy="3290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the values from the eye-fit as a better set of guesses gave a better fit</a:t>
            </a:r>
          </a:p>
          <a:p>
            <a:pPr lvl="1"/>
            <a:r>
              <a:rPr lang="en-GB" dirty="0" smtClean="0"/>
              <a:t>However, still not as good a Chi Squared as the exponential version of the fit.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231958" y="3645269"/>
            <a:ext cx="69600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CurveFit parameters:  [</a:t>
            </a:r>
          </a:p>
          <a:p>
            <a:r>
              <a:rPr lang="it-IT" sz="1200" dirty="0" smtClean="0"/>
              <a:t>   </a:t>
            </a:r>
            <a:r>
              <a:rPr lang="en-GB" sz="1200" dirty="0" smtClean="0"/>
              <a:t>1.90934540e-03</a:t>
            </a:r>
            <a:r>
              <a:rPr lang="it-IT" sz="1200" dirty="0" smtClean="0"/>
              <a:t>              # Width of Landau</a:t>
            </a:r>
          </a:p>
          <a:p>
            <a:r>
              <a:rPr lang="it-IT" sz="1200" dirty="0" smtClean="0"/>
              <a:t>   </a:t>
            </a:r>
            <a:r>
              <a:rPr lang="en-GB" sz="1200" dirty="0" smtClean="0"/>
              <a:t>3.92103359e+02</a:t>
            </a:r>
            <a:r>
              <a:rPr lang="it-IT" sz="1200" dirty="0" smtClean="0"/>
              <a:t>             #</a:t>
            </a:r>
            <a:r>
              <a:rPr lang="en-GB" sz="1200" dirty="0" smtClean="0"/>
              <a:t> Most Probable (MP, location) parameter of Landau density (i.e. x-value of peak) </a:t>
            </a:r>
            <a:endParaRPr lang="it-IT" sz="1200" dirty="0" smtClean="0"/>
          </a:p>
          <a:p>
            <a:r>
              <a:rPr lang="it-IT" sz="1200" dirty="0" smtClean="0"/>
              <a:t>   </a:t>
            </a:r>
            <a:r>
              <a:rPr lang="en-GB" sz="1200" dirty="0" smtClean="0"/>
              <a:t>5.42691578e+04</a:t>
            </a:r>
            <a:r>
              <a:rPr lang="it-IT" sz="1200" dirty="0" smtClean="0"/>
              <a:t>             # </a:t>
            </a:r>
            <a:r>
              <a:rPr lang="en-GB" sz="1200" dirty="0" smtClean="0"/>
              <a:t>Total area (integral -</a:t>
            </a:r>
            <a:r>
              <a:rPr lang="en-GB" sz="1200" dirty="0" err="1" smtClean="0"/>
              <a:t>inf</a:t>
            </a:r>
            <a:r>
              <a:rPr lang="en-GB" sz="1200" dirty="0" smtClean="0"/>
              <a:t> to </a:t>
            </a:r>
            <a:r>
              <a:rPr lang="en-GB" sz="1200" dirty="0" err="1" smtClean="0"/>
              <a:t>inf</a:t>
            </a:r>
            <a:r>
              <a:rPr lang="en-GB" sz="1200" dirty="0" smtClean="0"/>
              <a:t>, normalization constant)</a:t>
            </a:r>
            <a:endParaRPr lang="it-IT" sz="1200" dirty="0" smtClean="0"/>
          </a:p>
          <a:p>
            <a:r>
              <a:rPr lang="it-IT" sz="1200" dirty="0" smtClean="0"/>
              <a:t>   </a:t>
            </a:r>
            <a:r>
              <a:rPr lang="en-GB" sz="1200" dirty="0" smtClean="0"/>
              <a:t>2.96246041e+00 </a:t>
            </a:r>
            <a:r>
              <a:rPr lang="it-IT" sz="1200" dirty="0" smtClean="0"/>
              <a:t>            # </a:t>
            </a:r>
            <a:r>
              <a:rPr lang="en-GB" sz="1200" dirty="0" smtClean="0"/>
              <a:t>Width (sigma) of Gaussian function</a:t>
            </a:r>
            <a:endParaRPr lang="it-IT" sz="1200" dirty="0" smtClean="0"/>
          </a:p>
          <a:p>
            <a:r>
              <a:rPr lang="it-IT" sz="1200" dirty="0" smtClean="0"/>
              <a:t>   </a:t>
            </a:r>
            <a:r>
              <a:rPr lang="en-GB" sz="1200" dirty="0" smtClean="0"/>
              <a:t>-3.97951817e-04            # a  = x^2  Polynomial constant</a:t>
            </a:r>
          </a:p>
          <a:p>
            <a:r>
              <a:rPr lang="en-GB" sz="1200" dirty="0" smtClean="0"/>
              <a:t>   1.74773350e-01              # b  = x^1  Polynomial constant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4.17817260e+01             # c   = x^0 Polynomial constant</a:t>
            </a:r>
          </a:p>
          <a:p>
            <a:r>
              <a:rPr lang="en-GB" sz="1200" dirty="0"/>
              <a:t> </a:t>
            </a:r>
            <a:r>
              <a:rPr lang="en-GB" sz="1200" dirty="0" smtClean="0"/>
              <a:t>  9.25730334e-01              # Sharpness of changeover in sigmoid </a:t>
            </a:r>
          </a:p>
          <a:p>
            <a:r>
              <a:rPr lang="en-GB" sz="1200" dirty="0" smtClean="0"/>
              <a:t>   3.87442547e+02]            # x-value of changeover in sigmoid</a:t>
            </a:r>
          </a:p>
          <a:p>
            <a:endParaRPr lang="it-IT" sz="1200" dirty="0" smtClean="0"/>
          </a:p>
          <a:p>
            <a:r>
              <a:rPr lang="it-IT" sz="1200" dirty="0" smtClean="0"/>
              <a:t> CurveFit Chi Squared: </a:t>
            </a:r>
            <a:r>
              <a:rPr lang="en-GB" sz="1200" dirty="0" smtClean="0"/>
              <a:t>1550.37329691 </a:t>
            </a:r>
            <a:r>
              <a:rPr lang="it-IT" sz="1200" dirty="0" smtClean="0"/>
              <a:t>(~3.1 per d.o.f)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889301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fit has 9 variable parameters, whereas Anastasias has 7 (?) meaning it has a lower number of degrees of freedom.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744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fit has 9 variable parameters, whereas Anastasias has 7 (?) meaning it has a lower number of degrees of freedom.</a:t>
            </a:r>
          </a:p>
          <a:p>
            <a:endParaRPr lang="en-GB" dirty="0" smtClean="0"/>
          </a:p>
          <a:p>
            <a:r>
              <a:rPr lang="en-GB" dirty="0" smtClean="0"/>
              <a:t>Even with these extra parameters, the Polynomial version of the fit gets a higher Chi Squared (without even considering Chi Squared per degree of freedom).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63895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fit has 9 variable parameters, whereas Anastasias has 7 (?) meaning it has a lower number of degrees of freedom.</a:t>
            </a:r>
          </a:p>
          <a:p>
            <a:endParaRPr lang="en-GB" dirty="0" smtClean="0"/>
          </a:p>
          <a:p>
            <a:r>
              <a:rPr lang="en-GB" dirty="0" smtClean="0"/>
              <a:t>Even with these extra parameters, the Polynomial version of the fit gets a higher Chi Squared (without even considering Chi Squared per degree of freedom).</a:t>
            </a:r>
          </a:p>
          <a:p>
            <a:endParaRPr lang="en-GB" dirty="0" smtClean="0"/>
          </a:p>
          <a:p>
            <a:r>
              <a:rPr lang="en-GB" dirty="0" smtClean="0"/>
              <a:t>The exponential version does not take into account the curvature of the long tail of the data.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78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this is to be explored further, conversion over to </a:t>
            </a:r>
            <a:r>
              <a:rPr lang="en-GB" dirty="0" err="1" smtClean="0"/>
              <a:t>c++</a:t>
            </a:r>
            <a:r>
              <a:rPr lang="en-GB" dirty="0" smtClean="0"/>
              <a:t> will massively speed up fitting times.</a:t>
            </a:r>
          </a:p>
          <a:p>
            <a:pPr lvl="1"/>
            <a:r>
              <a:rPr lang="en-GB" dirty="0" smtClean="0"/>
              <a:t>i.e. if past experience is to go by, an expected speed increase of ~500 times is not unreasonable, giving an expected fitting time of ~a minute.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35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 long tail distributions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469" t="32828" r="31879" b="56550"/>
          <a:stretch/>
        </p:blipFill>
        <p:spPr>
          <a:xfrm>
            <a:off x="838200" y="1690688"/>
            <a:ext cx="6178163" cy="69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119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this is to be explored further, conversion over to </a:t>
            </a:r>
            <a:r>
              <a:rPr lang="en-GB" dirty="0" err="1" smtClean="0"/>
              <a:t>c++</a:t>
            </a:r>
            <a:r>
              <a:rPr lang="en-GB" dirty="0" smtClean="0"/>
              <a:t> will massively speed up fitting times.</a:t>
            </a:r>
          </a:p>
          <a:p>
            <a:pPr lvl="1"/>
            <a:r>
              <a:rPr lang="en-GB" dirty="0" smtClean="0"/>
              <a:t>i.e. if past experience is to go by, an expected speed increase of ~500 times is not unreasonable, giving an expected fitting time of ~a minute. </a:t>
            </a:r>
          </a:p>
          <a:p>
            <a:pPr lvl="2"/>
            <a:r>
              <a:rPr lang="en-GB" dirty="0" smtClean="0"/>
              <a:t>However, this may not be as high as expected as the library used to fit is written in C already.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668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this is to be explored further, conversion over to </a:t>
            </a:r>
            <a:r>
              <a:rPr lang="en-GB" dirty="0" err="1" smtClean="0"/>
              <a:t>c++</a:t>
            </a:r>
            <a:r>
              <a:rPr lang="en-GB" dirty="0" smtClean="0"/>
              <a:t> will massively speed up fitting times.</a:t>
            </a:r>
          </a:p>
          <a:p>
            <a:pPr lvl="1"/>
            <a:r>
              <a:rPr lang="en-GB" dirty="0" smtClean="0"/>
              <a:t>i.e. if past experience is to go by, an expected speed increase of ~500 times is not unreasonable, giving an expected fitting time of ~a minute. </a:t>
            </a:r>
          </a:p>
          <a:p>
            <a:pPr lvl="2"/>
            <a:r>
              <a:rPr lang="en-GB" dirty="0" smtClean="0"/>
              <a:t>However, this may not be as high as expected as the library used to fit is written in C already.</a:t>
            </a:r>
          </a:p>
          <a:p>
            <a:endParaRPr lang="en-GB" dirty="0"/>
          </a:p>
          <a:p>
            <a:r>
              <a:rPr lang="en-GB" dirty="0" smtClean="0"/>
              <a:t>Currently believe that Anastasias fit is better than this one will ever get, so moving on from this is probably the best cause of action.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4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 long tail distributions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469" t="32828" r="31879" b="56550"/>
          <a:stretch/>
        </p:blipFill>
        <p:spPr>
          <a:xfrm>
            <a:off x="838200" y="1690688"/>
            <a:ext cx="6178163" cy="6947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469" t="44422" r="31879" b="49742"/>
          <a:stretch/>
        </p:blipFill>
        <p:spPr>
          <a:xfrm>
            <a:off x="838200" y="2581635"/>
            <a:ext cx="6178163" cy="38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2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 long tail distributions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469" t="32828" r="31879" b="56550"/>
          <a:stretch/>
        </p:blipFill>
        <p:spPr>
          <a:xfrm>
            <a:off x="838200" y="1690688"/>
            <a:ext cx="6178163" cy="6947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469" t="44422" r="31879" b="49742"/>
          <a:stretch/>
        </p:blipFill>
        <p:spPr>
          <a:xfrm>
            <a:off x="838200" y="2581635"/>
            <a:ext cx="6178163" cy="3816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7469" t="50744" r="31879" b="42691"/>
          <a:stretch/>
        </p:blipFill>
        <p:spPr>
          <a:xfrm>
            <a:off x="838199" y="3159543"/>
            <a:ext cx="6178163" cy="42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850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 long tail distributions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469" t="32828" r="31879" b="56550"/>
          <a:stretch/>
        </p:blipFill>
        <p:spPr>
          <a:xfrm>
            <a:off x="838200" y="1690688"/>
            <a:ext cx="6178163" cy="6947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7469" t="44422" r="31879" b="49742"/>
          <a:stretch/>
        </p:blipFill>
        <p:spPr>
          <a:xfrm>
            <a:off x="838200" y="2581635"/>
            <a:ext cx="6178163" cy="3816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7469" t="50744" r="31879" b="42691"/>
          <a:stretch/>
        </p:blipFill>
        <p:spPr>
          <a:xfrm>
            <a:off x="838199" y="3159543"/>
            <a:ext cx="6178163" cy="4293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7469" t="57065" r="31879" b="17891"/>
          <a:stretch/>
        </p:blipFill>
        <p:spPr>
          <a:xfrm>
            <a:off x="838198" y="3785157"/>
            <a:ext cx="6178163" cy="163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8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17469" t="85712" r="31879" b="1646"/>
          <a:stretch/>
        </p:blipFill>
        <p:spPr>
          <a:xfrm>
            <a:off x="838199" y="1690688"/>
            <a:ext cx="6178163" cy="826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 long tail distributions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18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17469" t="85712" r="31879" b="1646"/>
          <a:stretch/>
        </p:blipFill>
        <p:spPr>
          <a:xfrm>
            <a:off x="838199" y="1690688"/>
            <a:ext cx="6178163" cy="826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 long tail distributions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8739" t="29079" r="32174" b="61316"/>
          <a:stretch/>
        </p:blipFill>
        <p:spPr>
          <a:xfrm>
            <a:off x="934939" y="2586839"/>
            <a:ext cx="5984682" cy="62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888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17469" t="85712" r="31879" b="1646"/>
          <a:stretch/>
        </p:blipFill>
        <p:spPr>
          <a:xfrm>
            <a:off x="838199" y="1690688"/>
            <a:ext cx="6178163" cy="826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 long tail distributions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8739" t="29079" r="32174" b="61316"/>
          <a:stretch/>
        </p:blipFill>
        <p:spPr>
          <a:xfrm>
            <a:off x="934939" y="2586839"/>
            <a:ext cx="5984682" cy="6281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3539077"/>
            <a:ext cx="5986791" cy="111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89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 long tail distributions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01" y="2681400"/>
            <a:ext cx="5986791" cy="13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017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1107</Words>
  <Application>Microsoft Office PowerPoint</Application>
  <PresentationFormat>Widescreen</PresentationFormat>
  <Paragraphs>102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Different Curve fitting method</vt:lpstr>
      <vt:lpstr>Fitting long tail distributions</vt:lpstr>
      <vt:lpstr>Fitting long tail distributions</vt:lpstr>
      <vt:lpstr>Fitting long tail distributions</vt:lpstr>
      <vt:lpstr>Fitting long tail distributions</vt:lpstr>
      <vt:lpstr>Fitting long tail distributions</vt:lpstr>
      <vt:lpstr>Fitting long tail distributions</vt:lpstr>
      <vt:lpstr>Fitting long tail distributions</vt:lpstr>
      <vt:lpstr>Fitting long tail distributions</vt:lpstr>
      <vt:lpstr>Using python to fit the data</vt:lpstr>
      <vt:lpstr>Results</vt:lpstr>
      <vt:lpstr>Results</vt:lpstr>
      <vt:lpstr>Results</vt:lpstr>
      <vt:lpstr>Results</vt:lpstr>
      <vt:lpstr>Results</vt:lpstr>
      <vt:lpstr>Next</vt:lpstr>
      <vt:lpstr>Next</vt:lpstr>
      <vt:lpstr>Next</vt:lpstr>
      <vt:lpstr>Next</vt:lpstr>
      <vt:lpstr>Next</vt:lpstr>
      <vt:lpstr>Next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Curve fitting method</dc:title>
  <dc:creator>Jordan Silverman</dc:creator>
  <cp:lastModifiedBy>Jordan Silverman</cp:lastModifiedBy>
  <cp:revision>13</cp:revision>
  <dcterms:created xsi:type="dcterms:W3CDTF">2017-12-06T09:09:26Z</dcterms:created>
  <dcterms:modified xsi:type="dcterms:W3CDTF">2017-12-06T14:06:40Z</dcterms:modified>
</cp:coreProperties>
</file>