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40"/>
    <p:restoredTop sz="94940"/>
  </p:normalViewPr>
  <p:slideViewPr>
    <p:cSldViewPr snapToGrid="0" snapToObjects="1">
      <p:cViewPr>
        <p:scale>
          <a:sx n="78" d="100"/>
          <a:sy n="78" d="100"/>
        </p:scale>
        <p:origin x="280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2045-96EA-BC42-837B-E26CEF8EF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B2C92-7487-6140-8459-1AAFCD00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3FE89-65F7-3144-8F67-3A164107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F369-BA19-6443-88E4-3DDE46FB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05F79-9996-174D-B9B9-693D33AB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F9F6-2A54-7E40-893D-95B31F64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FDD5B-CCAF-E449-8145-570C99A54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58CB3-ED88-4742-BFB2-55F1A6B3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5DBB-7A6E-ED4F-A430-499D84F2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D78EE-A446-3645-97C4-63D19480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0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BCFC0C-46F3-FC48-9577-7AAAD0AD6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0E742-AB14-E040-9104-848931F1E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75A6D-0FD0-0E45-9287-04C7662C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0C8D5-0A98-F846-9FDC-AED74F65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5FBAD-2C56-3C43-85A7-B73490C7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9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4A9C-D226-7C41-8CF1-597D0F5B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6AA1-F37C-C34B-A93B-B96B6BD7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510C-1FA2-0648-A81C-05F549CE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EEA5-AE77-754A-92C9-B2ED6F1C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083C-DCF6-5443-951F-762C1E8F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F75B-F4DD-8B4C-BB57-B3793622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17699-400D-424E-965C-7670E9AED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3782-DE79-2346-89BE-2039C969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98594-2E98-5944-ADD2-18E21E2C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BF29C-5E27-F341-89CF-9275897F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163F-05D4-CE4E-8C3E-16E19999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1070-AE26-EE41-B82F-7C255A8A4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8506B-B92C-0B4C-994F-F455E7E6B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553B5-5F75-4047-80FA-AD2D5A1E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25170-3838-7D4B-9133-D9650BB4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B223B-2432-734A-908A-E6C3ACC1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B2A8-0041-1740-BDA3-E1EDEE3F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A494A-8AB1-9E43-A27A-E2ACF6CB9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458E5-7FD6-3842-8BF4-F4E675A5A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5223C-8498-0049-98FA-0BA856A54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91B71-6E37-904C-9BD0-C4E2FDACC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3F6E0-9C38-794D-B8C9-D1972D96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3C762-25E7-8840-8FE0-F9C6926B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84712-496A-804C-B69E-2C743FBF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6C33-4961-7740-B1D8-9A939634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BDC61-DA57-B848-B6DE-5DF89A6A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0FCE4-13DD-0E45-8726-81E3E345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FC1F6-03A6-C342-8C84-A22089FF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1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28845-38CA-F941-98C1-6F3CC773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39C60-05B1-0B4C-99EC-6949099B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0E351-29B1-1A4C-9A1C-E6ED89CF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3A76-7358-2E4B-B3B7-994CB231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6162-E846-AD4C-B5CB-2D366BEF8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6115C-DE4C-5048-8F4C-DD6B4F38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793AA-AE4B-384A-B406-FCE88654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490B4-2FB8-0440-BBEF-7421D08F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89E9E-A175-6F4B-BC50-22A5B85B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8395-8AB9-2D41-A330-5D68F392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F02BB-3823-0246-BDA1-06E1C0A0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012B-55F8-CB41-9402-701430E98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0DD4A-2619-ED4B-AC34-E32F33EC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E81FB-2B14-4846-8D79-B038F440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8989C-09A3-7F47-941D-30F8B5F5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2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CF688-FF30-EF40-9088-6BE4416C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3AEEA-5B4D-2F49-A6BD-64649B0C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BB2C6-0A94-3D4D-A293-985E31150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1FFFC-4033-FB48-9ED7-28B3751835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0878C-4C61-F646-A1BC-681FB1B26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870AC-F3ED-8D49-B8D3-E31CDB53C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FCA3-CC19-DD43-A2F4-6B8D7FB16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7E2530-BF1F-244F-A303-6870B04E9545}"/>
              </a:ext>
            </a:extLst>
          </p:cNvPr>
          <p:cNvSpPr txBox="1"/>
          <p:nvPr/>
        </p:nvSpPr>
        <p:spPr>
          <a:xfrm>
            <a:off x="2807368" y="364277"/>
            <a:ext cx="1123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run4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BF498-DC70-674D-99D5-D3F92B8F28E4}"/>
              </a:ext>
            </a:extLst>
          </p:cNvPr>
          <p:cNvSpPr txBox="1"/>
          <p:nvPr/>
        </p:nvSpPr>
        <p:spPr>
          <a:xfrm>
            <a:off x="8919411" y="364277"/>
            <a:ext cx="765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run5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257EC-97D6-F24C-8B54-00B3E34E3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5311" y="1087318"/>
            <a:ext cx="5190476" cy="54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B77609-07BA-064D-A724-4D3BA3B1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54017" y="1087318"/>
            <a:ext cx="5190476" cy="54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75AF0-92BF-F140-A279-F9026831448A}"/>
              </a:ext>
            </a:extLst>
          </p:cNvPr>
          <p:cNvSpPr txBox="1"/>
          <p:nvPr/>
        </p:nvSpPr>
        <p:spPr>
          <a:xfrm>
            <a:off x="4686300" y="290778"/>
            <a:ext cx="3690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FS saturates many channels</a:t>
            </a:r>
          </a:p>
        </p:txBody>
      </p:sp>
    </p:spTree>
    <p:extLst>
      <p:ext uri="{BB962C8B-B14F-4D97-AF65-F5344CB8AC3E}">
        <p14:creationId xmlns:p14="http://schemas.microsoft.com/office/powerpoint/2010/main" val="78625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7E2530-BF1F-244F-A303-6870B04E9545}"/>
              </a:ext>
            </a:extLst>
          </p:cNvPr>
          <p:cNvSpPr txBox="1"/>
          <p:nvPr/>
        </p:nvSpPr>
        <p:spPr>
          <a:xfrm>
            <a:off x="2807368" y="364277"/>
            <a:ext cx="11235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Run4</a:t>
            </a:r>
          </a:p>
          <a:p>
            <a:r>
              <a:rPr lang="en-US" dirty="0"/>
              <a:t>Light off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BF498-DC70-674D-99D5-D3F92B8F28E4}"/>
              </a:ext>
            </a:extLst>
          </p:cNvPr>
          <p:cNvSpPr txBox="1"/>
          <p:nvPr/>
        </p:nvSpPr>
        <p:spPr>
          <a:xfrm>
            <a:off x="8919411" y="364277"/>
            <a:ext cx="1123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Run5</a:t>
            </a:r>
          </a:p>
          <a:p>
            <a:r>
              <a:rPr lang="en-US" dirty="0"/>
              <a:t>Light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D35AE-16F5-8149-8057-5D65C3A85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9374" y="930442"/>
            <a:ext cx="5190476" cy="54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45E4BD-1CBC-1243-81A8-EF098ECD9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07109" y="930442"/>
            <a:ext cx="5190476" cy="54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18587F-1F7C-F64E-9A9A-125B26B1F16F}"/>
              </a:ext>
            </a:extLst>
          </p:cNvPr>
          <p:cNvSpPr txBox="1"/>
          <p:nvPr/>
        </p:nvSpPr>
        <p:spPr>
          <a:xfrm>
            <a:off x="4686300" y="290778"/>
            <a:ext cx="3690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FS saturates many channels</a:t>
            </a:r>
          </a:p>
        </p:txBody>
      </p:sp>
    </p:spTree>
    <p:extLst>
      <p:ext uri="{BB962C8B-B14F-4D97-AF65-F5344CB8AC3E}">
        <p14:creationId xmlns:p14="http://schemas.microsoft.com/office/powerpoint/2010/main" val="256111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7E2530-BF1F-244F-A303-6870B04E9545}"/>
              </a:ext>
            </a:extLst>
          </p:cNvPr>
          <p:cNvSpPr txBox="1"/>
          <p:nvPr/>
        </p:nvSpPr>
        <p:spPr>
          <a:xfrm>
            <a:off x="2807368" y="364277"/>
            <a:ext cx="11235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Run9</a:t>
            </a:r>
          </a:p>
          <a:p>
            <a:r>
              <a:rPr lang="en-US" dirty="0"/>
              <a:t>Light off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BF498-DC70-674D-99D5-D3F92B8F28E4}"/>
              </a:ext>
            </a:extLst>
          </p:cNvPr>
          <p:cNvSpPr txBox="1"/>
          <p:nvPr/>
        </p:nvSpPr>
        <p:spPr>
          <a:xfrm>
            <a:off x="8710862" y="364277"/>
            <a:ext cx="16844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Run10</a:t>
            </a:r>
          </a:p>
          <a:p>
            <a:r>
              <a:rPr lang="en-US" dirty="0"/>
              <a:t>LED on sheet 1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18494-E568-B349-854B-79DD67015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3384" y="993124"/>
            <a:ext cx="5190476" cy="54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15361-BC0A-CE49-ACB6-E10E9C98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3384" y="993124"/>
            <a:ext cx="5190476" cy="54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39BBDF-7EE9-7B4D-B308-51BA5CF2B9F0}"/>
              </a:ext>
            </a:extLst>
          </p:cNvPr>
          <p:cNvSpPr txBox="1"/>
          <p:nvPr/>
        </p:nvSpPr>
        <p:spPr>
          <a:xfrm>
            <a:off x="4425044" y="290778"/>
            <a:ext cx="3951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FS adjusted. Input Range -0.2 to 50 </a:t>
            </a:r>
            <a:r>
              <a:rPr lang="en-US" dirty="0" err="1"/>
              <a:t>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6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0DEDC-203B-7141-86C7-0CFDBF1D1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9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6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64268</TotalTime>
  <Words>36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Radogna, Raffaella</cp:lastModifiedBy>
  <cp:revision>7</cp:revision>
  <dcterms:created xsi:type="dcterms:W3CDTF">2019-12-10T14:12:06Z</dcterms:created>
  <dcterms:modified xsi:type="dcterms:W3CDTF">2020-04-15T16:55:47Z</dcterms:modified>
</cp:coreProperties>
</file>