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5206"/>
  </p:normalViewPr>
  <p:slideViewPr>
    <p:cSldViewPr snapToGrid="0" snapToObjects="1">
      <p:cViewPr>
        <p:scale>
          <a:sx n="157" d="100"/>
          <a:sy n="157" d="100"/>
        </p:scale>
        <p:origin x="-408" y="-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EC0E-06C5-964E-8A29-B24AB9AD0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ACA24-AB12-224F-B634-894B00694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65E90-365B-A04B-9D3B-E3B8B10F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56258-DF22-7248-B0A7-C5F552F3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3DEBB-392D-6B4B-A7B2-8A8E8F3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1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D526-6C0B-E94C-BFA6-7B717952D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E33F3-5943-B548-AF2E-E48DABF42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3156-F688-9A48-B7D1-D94E564A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3482C-B7F3-944B-89D4-12DBF4655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71248-336F-D947-AE1B-3603647D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16E5A-C00D-C744-A1A1-7527E313B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6D9F8-BF2D-EA4F-8DCF-2500A4DF0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241C9-FBBA-7B49-9732-1325AB53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D2EE5-8DE0-4F41-BE06-49CCDEF3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5FE2C-C4D0-0146-843D-363599D7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5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25C2C-7CAE-CE4B-B7A1-79CCE4BB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BC45-7354-E246-9F1C-EAF1BA86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AC2CE-88AE-F344-89F6-C53A5E28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8299-6558-904C-B708-6FE40A6C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5ACF4-546C-A042-9837-F408B8B1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4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B5BF6-F33E-3F48-8BA5-266F9960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47A7D-4100-7342-83B1-19082EB72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26B67-CB5C-2E4A-BA57-FA1DF25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9155E-7A84-CD4C-876F-A71F6E37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B87A9-E0BB-9547-A7D6-255F2D9C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03A6B-6FE6-EC48-81BE-F7B26E99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BB30A-BFCE-6E41-A0EE-F7B490DFC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47789-8BF4-C947-8694-3316B7E50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BA484-79B5-2145-AC5A-2B9A0210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55EA0-49E0-664E-889B-014B6270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1D183-0563-E64A-A3B1-15A834A14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8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692D6-D90B-5246-9969-083ADC33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44883-6B0A-594F-9D30-E8FC75FE6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D7568-E0C4-F64A-8FEB-4D7D4DA4C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39B0C-0124-9E46-96F7-E39DB3068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9BF86-EBAF-8642-9D23-A832AA088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0E9A8-9143-8546-B3AD-D883F878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C55B0-4CE1-E44C-8ACB-0CCA15BA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7D5AC-4D1C-EC45-B37F-37DC0983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7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9AC6-DCC9-C548-A4A6-66A9302F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722C0-7D3E-F54E-8048-B3ACE94C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28CA90-DF0C-D846-805F-FCC4F0E2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9D641-81D9-ED46-8870-558FF3CC6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1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6E48B-BC38-564A-A990-0D18A9C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1827A9-7DCB-A247-B5F3-8D39D462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A1960-A1DB-7644-BBB3-A943378E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0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FD3F5-C5B6-6844-8799-69B5E748B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B5BAB-4BA0-8B46-9301-CEA5DBE4C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FAF86-1003-1C4B-8926-4BD3B22EB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5C5F1-1263-6246-AF42-331B19E4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564FF-65C7-7842-B10D-B0307C9E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AF582-5009-E94D-873A-7B7E38F9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2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A975-4C1A-0948-8595-86E17D10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65DF0-36D6-FF4F-811B-1B6CF2AFD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10572-4390-F34E-ACB8-53D54B383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9465A-1577-F345-AA0C-FC7BA16D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C9EE8-0F3C-A445-B611-8CA185C5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CD6B6-8F1B-2244-AC94-32A23C8B3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8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5BA3F-8FFF-7842-B526-9F68A547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2D227-96A5-3047-B882-E3856CC5B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06349-7E3B-3B45-A1DB-2C8FDBB8E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60A79-8D1A-5A48-98A1-904ECD664B71}" type="datetimeFigureOut">
              <a:rPr lang="en-US" smtClean="0"/>
              <a:t>3/31/20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EAC23-6B09-3441-B63D-E97C84091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9C899-62E7-504C-BD62-5FDE016B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99924-6AFB-374B-B886-CFB8EABDE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0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65A96D-C413-5C44-A3DE-D609C375D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5" y="590666"/>
            <a:ext cx="5596465" cy="55878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2B5E2-6C34-1243-9A7C-1B97DEB9E81C}"/>
              </a:ext>
            </a:extLst>
          </p:cNvPr>
          <p:cNvSpPr txBox="1"/>
          <p:nvPr/>
        </p:nvSpPr>
        <p:spPr>
          <a:xfrm>
            <a:off x="7730067" y="390611"/>
            <a:ext cx="3191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Current photodiodes array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07C9F-C406-8D41-B270-D2EBAFAB8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40" y="1348740"/>
            <a:ext cx="5963920" cy="44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7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1812C2-4BFF-5844-BDBE-F9549F0BD833}"/>
              </a:ext>
            </a:extLst>
          </p:cNvPr>
          <p:cNvSpPr/>
          <p:nvPr/>
        </p:nvSpPr>
        <p:spPr>
          <a:xfrm>
            <a:off x="2424195" y="2920361"/>
            <a:ext cx="5500644" cy="10546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4D25F5-B424-5B4B-81AD-804F9A6B853B}"/>
              </a:ext>
            </a:extLst>
          </p:cNvPr>
          <p:cNvSpPr/>
          <p:nvPr/>
        </p:nvSpPr>
        <p:spPr>
          <a:xfrm rot="5400000">
            <a:off x="4691313" y="747363"/>
            <a:ext cx="167105" cy="469966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448974-2DC4-2B47-B30E-AACC2A45AA58}"/>
              </a:ext>
            </a:extLst>
          </p:cNvPr>
          <p:cNvSpPr/>
          <p:nvPr/>
        </p:nvSpPr>
        <p:spPr>
          <a:xfrm>
            <a:off x="2498157" y="306778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3E05D7-2AD8-7F4A-9BA8-FE8DD6668388}"/>
              </a:ext>
            </a:extLst>
          </p:cNvPr>
          <p:cNvSpPr/>
          <p:nvPr/>
        </p:nvSpPr>
        <p:spPr>
          <a:xfrm>
            <a:off x="2498157" y="350276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C099D7-B561-C148-A06C-F43E6A085A8A}"/>
              </a:ext>
            </a:extLst>
          </p:cNvPr>
          <p:cNvSpPr/>
          <p:nvPr/>
        </p:nvSpPr>
        <p:spPr>
          <a:xfrm>
            <a:off x="2771409" y="306778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435C3E-2B51-5D4F-A1DD-B04C0C933684}"/>
              </a:ext>
            </a:extLst>
          </p:cNvPr>
          <p:cNvSpPr/>
          <p:nvPr/>
        </p:nvSpPr>
        <p:spPr>
          <a:xfrm>
            <a:off x="2771409" y="350276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14859D-0319-7E44-864C-DC864DB827DD}"/>
              </a:ext>
            </a:extLst>
          </p:cNvPr>
          <p:cNvSpPr/>
          <p:nvPr/>
        </p:nvSpPr>
        <p:spPr>
          <a:xfrm>
            <a:off x="3049740" y="306778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9A67FA-09B6-B444-AA37-B6FBF9D97A76}"/>
              </a:ext>
            </a:extLst>
          </p:cNvPr>
          <p:cNvSpPr/>
          <p:nvPr/>
        </p:nvSpPr>
        <p:spPr>
          <a:xfrm>
            <a:off x="3049740" y="350276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7EABB3-08E4-2E48-BBCF-E50441EB221E}"/>
              </a:ext>
            </a:extLst>
          </p:cNvPr>
          <p:cNvSpPr/>
          <p:nvPr/>
        </p:nvSpPr>
        <p:spPr>
          <a:xfrm>
            <a:off x="3326501" y="306778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FF2F30-0A98-FB49-B1B5-5B03F4BD43FB}"/>
              </a:ext>
            </a:extLst>
          </p:cNvPr>
          <p:cNvSpPr/>
          <p:nvPr/>
        </p:nvSpPr>
        <p:spPr>
          <a:xfrm>
            <a:off x="3326501" y="350276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33A40-ACCB-974B-AA95-211A44B02746}"/>
              </a:ext>
            </a:extLst>
          </p:cNvPr>
          <p:cNvSpPr/>
          <p:nvPr/>
        </p:nvSpPr>
        <p:spPr>
          <a:xfrm>
            <a:off x="3615358" y="306778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8B96C2-BA2D-DC45-B305-49D07DC7190B}"/>
              </a:ext>
            </a:extLst>
          </p:cNvPr>
          <p:cNvSpPr/>
          <p:nvPr/>
        </p:nvSpPr>
        <p:spPr>
          <a:xfrm>
            <a:off x="3615358" y="350276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C93702-B1F4-B348-8935-C464BE5D9A86}"/>
              </a:ext>
            </a:extLst>
          </p:cNvPr>
          <p:cNvCxnSpPr/>
          <p:nvPr/>
        </p:nvCxnSpPr>
        <p:spPr>
          <a:xfrm>
            <a:off x="2273823" y="3084132"/>
            <a:ext cx="0" cy="389255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112558-990A-C048-864F-BEF25FBC7FFA}"/>
              </a:ext>
            </a:extLst>
          </p:cNvPr>
          <p:cNvSpPr txBox="1"/>
          <p:nvPr/>
        </p:nvSpPr>
        <p:spPr>
          <a:xfrm rot="16200000">
            <a:off x="1431281" y="2939019"/>
            <a:ext cx="1395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8.5 mm PD pins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EEE580-7F20-4846-B314-576FCE59138D}"/>
              </a:ext>
            </a:extLst>
          </p:cNvPr>
          <p:cNvCxnSpPr/>
          <p:nvPr/>
        </p:nvCxnSpPr>
        <p:spPr>
          <a:xfrm>
            <a:off x="2498157" y="2875175"/>
            <a:ext cx="31897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B202CE1-7E24-0240-9C26-C3557E54D4E0}"/>
              </a:ext>
            </a:extLst>
          </p:cNvPr>
          <p:cNvSpPr txBox="1"/>
          <p:nvPr/>
        </p:nvSpPr>
        <p:spPr>
          <a:xfrm>
            <a:off x="2425032" y="2636747"/>
            <a:ext cx="1305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2.86 mm (hole pitch)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F7A3447-23FE-CF46-BE49-871D9B389985}"/>
              </a:ext>
            </a:extLst>
          </p:cNvPr>
          <p:cNvSpPr/>
          <p:nvPr/>
        </p:nvSpPr>
        <p:spPr>
          <a:xfrm>
            <a:off x="3928724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A6CE08C-A695-1741-BCCB-B3672F2BB89A}"/>
              </a:ext>
            </a:extLst>
          </p:cNvPr>
          <p:cNvSpPr/>
          <p:nvPr/>
        </p:nvSpPr>
        <p:spPr>
          <a:xfrm>
            <a:off x="3928724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19A0D9-9CB5-7D44-B43B-F56BF4D515FE}"/>
              </a:ext>
            </a:extLst>
          </p:cNvPr>
          <p:cNvSpPr/>
          <p:nvPr/>
        </p:nvSpPr>
        <p:spPr>
          <a:xfrm>
            <a:off x="4224836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809F013-7BEB-9046-B211-A3CDF937D39D}"/>
              </a:ext>
            </a:extLst>
          </p:cNvPr>
          <p:cNvSpPr/>
          <p:nvPr/>
        </p:nvSpPr>
        <p:spPr>
          <a:xfrm>
            <a:off x="4224836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D4D22BB-C241-DD40-9B93-D3FB194839D6}"/>
              </a:ext>
            </a:extLst>
          </p:cNvPr>
          <p:cNvSpPr/>
          <p:nvPr/>
        </p:nvSpPr>
        <p:spPr>
          <a:xfrm>
            <a:off x="4497502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DA1F99-356D-AD42-8FDA-498C63A72D87}"/>
              </a:ext>
            </a:extLst>
          </p:cNvPr>
          <p:cNvSpPr/>
          <p:nvPr/>
        </p:nvSpPr>
        <p:spPr>
          <a:xfrm>
            <a:off x="4497502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6A60DA6-DCEC-6445-8738-3D37A6889F59}"/>
              </a:ext>
            </a:extLst>
          </p:cNvPr>
          <p:cNvSpPr/>
          <p:nvPr/>
        </p:nvSpPr>
        <p:spPr>
          <a:xfrm>
            <a:off x="4788725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F25762E-7A5C-CA4D-BA2E-204EC37C3FC5}"/>
              </a:ext>
            </a:extLst>
          </p:cNvPr>
          <p:cNvSpPr/>
          <p:nvPr/>
        </p:nvSpPr>
        <p:spPr>
          <a:xfrm>
            <a:off x="4788725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442ED4E-D62B-7546-8EA9-B2E21DCAE802}"/>
              </a:ext>
            </a:extLst>
          </p:cNvPr>
          <p:cNvSpPr/>
          <p:nvPr/>
        </p:nvSpPr>
        <p:spPr>
          <a:xfrm>
            <a:off x="5072547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44E05EC-D588-6645-AFE6-247AD56D0698}"/>
              </a:ext>
            </a:extLst>
          </p:cNvPr>
          <p:cNvSpPr/>
          <p:nvPr/>
        </p:nvSpPr>
        <p:spPr>
          <a:xfrm>
            <a:off x="5072547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9634BAF-9DCE-F247-ACA8-6DAFE1068EE7}"/>
              </a:ext>
            </a:extLst>
          </p:cNvPr>
          <p:cNvSpPr/>
          <p:nvPr/>
        </p:nvSpPr>
        <p:spPr>
          <a:xfrm>
            <a:off x="5377660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8F32E74-7678-DB4D-8F56-1CE497E43A0D}"/>
              </a:ext>
            </a:extLst>
          </p:cNvPr>
          <p:cNvSpPr/>
          <p:nvPr/>
        </p:nvSpPr>
        <p:spPr>
          <a:xfrm>
            <a:off x="5377660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6853CB8-BF53-0E42-BF44-039577B2401B}"/>
              </a:ext>
            </a:extLst>
          </p:cNvPr>
          <p:cNvSpPr/>
          <p:nvPr/>
        </p:nvSpPr>
        <p:spPr>
          <a:xfrm>
            <a:off x="5673519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8D31F5E-6705-AD44-962A-9213E502FE83}"/>
              </a:ext>
            </a:extLst>
          </p:cNvPr>
          <p:cNvSpPr/>
          <p:nvPr/>
        </p:nvSpPr>
        <p:spPr>
          <a:xfrm>
            <a:off x="5673519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BF66102-3F70-FA43-917C-9965FE73AE46}"/>
              </a:ext>
            </a:extLst>
          </p:cNvPr>
          <p:cNvSpPr/>
          <p:nvPr/>
        </p:nvSpPr>
        <p:spPr>
          <a:xfrm>
            <a:off x="5985043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0BC5D84-3E4A-044F-B7F7-8FCD5EFBEB88}"/>
              </a:ext>
            </a:extLst>
          </p:cNvPr>
          <p:cNvSpPr/>
          <p:nvPr/>
        </p:nvSpPr>
        <p:spPr>
          <a:xfrm>
            <a:off x="5985043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8EB41D9-9EFF-2F4D-BBC8-35D568B062BD}"/>
              </a:ext>
            </a:extLst>
          </p:cNvPr>
          <p:cNvSpPr/>
          <p:nvPr/>
        </p:nvSpPr>
        <p:spPr>
          <a:xfrm>
            <a:off x="6317516" y="306409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5E12C17-CA25-8A45-A929-6A04FF3FADEE}"/>
              </a:ext>
            </a:extLst>
          </p:cNvPr>
          <p:cNvSpPr/>
          <p:nvPr/>
        </p:nvSpPr>
        <p:spPr>
          <a:xfrm>
            <a:off x="6317516" y="349907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F3A5BB5-EDBF-0D47-A89E-5BBA47696A68}"/>
              </a:ext>
            </a:extLst>
          </p:cNvPr>
          <p:cNvSpPr/>
          <p:nvPr/>
        </p:nvSpPr>
        <p:spPr>
          <a:xfrm>
            <a:off x="6648629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C62489A-2BDE-B543-A820-11B3031B512B}"/>
              </a:ext>
            </a:extLst>
          </p:cNvPr>
          <p:cNvSpPr/>
          <p:nvPr/>
        </p:nvSpPr>
        <p:spPr>
          <a:xfrm>
            <a:off x="6648629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673348-6183-AF42-91B9-D9CB63494FFC}"/>
              </a:ext>
            </a:extLst>
          </p:cNvPr>
          <p:cNvGrpSpPr/>
          <p:nvPr/>
        </p:nvGrpSpPr>
        <p:grpSpPr>
          <a:xfrm>
            <a:off x="2444015" y="3423345"/>
            <a:ext cx="4601740" cy="431082"/>
            <a:chOff x="2444015" y="3423344"/>
            <a:chExt cx="4601740" cy="144944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A2A5FBA-1133-864E-8AEF-A20F50C7AE66}"/>
                </a:ext>
              </a:extLst>
            </p:cNvPr>
            <p:cNvSpPr/>
            <p:nvPr/>
          </p:nvSpPr>
          <p:spPr>
            <a:xfrm>
              <a:off x="2444015" y="342900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1AFC64B-AFD5-E644-8E34-229D841E41C4}"/>
                </a:ext>
              </a:extLst>
            </p:cNvPr>
            <p:cNvSpPr/>
            <p:nvPr/>
          </p:nvSpPr>
          <p:spPr>
            <a:xfrm>
              <a:off x="2722346" y="342900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124DD81-035C-CC41-B374-927EDC76B4C4}"/>
                </a:ext>
              </a:extLst>
            </p:cNvPr>
            <p:cNvSpPr/>
            <p:nvPr/>
          </p:nvSpPr>
          <p:spPr>
            <a:xfrm>
              <a:off x="3000677" y="342900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66462D7-0592-FB43-B68B-9916DA1AB976}"/>
                </a:ext>
              </a:extLst>
            </p:cNvPr>
            <p:cNvSpPr/>
            <p:nvPr/>
          </p:nvSpPr>
          <p:spPr>
            <a:xfrm>
              <a:off x="3279008" y="342900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7FBE09F-E362-AF4D-A2A6-496E51C149E4}"/>
                </a:ext>
              </a:extLst>
            </p:cNvPr>
            <p:cNvSpPr/>
            <p:nvPr/>
          </p:nvSpPr>
          <p:spPr>
            <a:xfrm>
              <a:off x="3557339" y="342900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2DC9256-2C7C-4547-9A94-1E9326DA68E7}"/>
                </a:ext>
              </a:extLst>
            </p:cNvPr>
            <p:cNvSpPr/>
            <p:nvPr/>
          </p:nvSpPr>
          <p:spPr>
            <a:xfrm>
              <a:off x="3870705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76F2C87-D01A-A043-9E5F-79114C731020}"/>
                </a:ext>
              </a:extLst>
            </p:cNvPr>
            <p:cNvSpPr/>
            <p:nvPr/>
          </p:nvSpPr>
          <p:spPr>
            <a:xfrm>
              <a:off x="4166817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86F273C-4FD1-0746-8EC5-38E4A4FFC2EE}"/>
                </a:ext>
              </a:extLst>
            </p:cNvPr>
            <p:cNvSpPr/>
            <p:nvPr/>
          </p:nvSpPr>
          <p:spPr>
            <a:xfrm>
              <a:off x="4439483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F53FF651-2911-2440-A8E9-AA9BE5CC0C60}"/>
                </a:ext>
              </a:extLst>
            </p:cNvPr>
            <p:cNvSpPr/>
            <p:nvPr/>
          </p:nvSpPr>
          <p:spPr>
            <a:xfrm>
              <a:off x="4730706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2F60542-D2EA-5842-8A15-B76F476DA94F}"/>
                </a:ext>
              </a:extLst>
            </p:cNvPr>
            <p:cNvSpPr/>
            <p:nvPr/>
          </p:nvSpPr>
          <p:spPr>
            <a:xfrm>
              <a:off x="5014528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23C745F-20E1-6149-B844-99D9D0EFEC21}"/>
                </a:ext>
              </a:extLst>
            </p:cNvPr>
            <p:cNvSpPr/>
            <p:nvPr/>
          </p:nvSpPr>
          <p:spPr>
            <a:xfrm>
              <a:off x="5319641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04CE5310-635C-A847-990F-FEF26E102567}"/>
                </a:ext>
              </a:extLst>
            </p:cNvPr>
            <p:cNvSpPr/>
            <p:nvPr/>
          </p:nvSpPr>
          <p:spPr>
            <a:xfrm>
              <a:off x="5615500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41BFB708-EB8A-2342-BB27-81E98DAEEEF8}"/>
                </a:ext>
              </a:extLst>
            </p:cNvPr>
            <p:cNvSpPr/>
            <p:nvPr/>
          </p:nvSpPr>
          <p:spPr>
            <a:xfrm>
              <a:off x="5927024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F1731E4E-119B-4C43-9F9B-84A2D7D29FFE}"/>
                </a:ext>
              </a:extLst>
            </p:cNvPr>
            <p:cNvSpPr/>
            <p:nvPr/>
          </p:nvSpPr>
          <p:spPr>
            <a:xfrm>
              <a:off x="6259497" y="342531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4CBA5DA3-AA01-7542-B7F5-90E7B6918119}"/>
                </a:ext>
              </a:extLst>
            </p:cNvPr>
            <p:cNvSpPr/>
            <p:nvPr/>
          </p:nvSpPr>
          <p:spPr>
            <a:xfrm>
              <a:off x="6590610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2FACA51F-F232-4349-9686-3756F1C75D07}"/>
                </a:ext>
              </a:extLst>
            </p:cNvPr>
            <p:cNvSpPr/>
            <p:nvPr/>
          </p:nvSpPr>
          <p:spPr>
            <a:xfrm>
              <a:off x="6891751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26CDB29D-D529-9141-BBB6-EFA8EF5B87D4}"/>
              </a:ext>
            </a:extLst>
          </p:cNvPr>
          <p:cNvSpPr/>
          <p:nvPr/>
        </p:nvSpPr>
        <p:spPr>
          <a:xfrm>
            <a:off x="6949770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E90AE3D-A9C9-4B4B-8A78-A20162111827}"/>
              </a:ext>
            </a:extLst>
          </p:cNvPr>
          <p:cNvSpPr/>
          <p:nvPr/>
        </p:nvSpPr>
        <p:spPr>
          <a:xfrm>
            <a:off x="6949770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B2A1EC-372F-5E4F-A490-D245DC29AA6E}"/>
              </a:ext>
            </a:extLst>
          </p:cNvPr>
          <p:cNvSpPr txBox="1"/>
          <p:nvPr/>
        </p:nvSpPr>
        <p:spPr>
          <a:xfrm>
            <a:off x="9079912" y="2748127"/>
            <a:ext cx="1374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Common ground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A6B3A5-74E4-304B-AB41-6FCE092B625C}"/>
              </a:ext>
            </a:extLst>
          </p:cNvPr>
          <p:cNvSpPr txBox="1"/>
          <p:nvPr/>
        </p:nvSpPr>
        <p:spPr>
          <a:xfrm>
            <a:off x="2128149" y="564779"/>
            <a:ext cx="639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Customized circuit board: updated dimensions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3026E8-D593-6745-BAC8-380EF2F8DD76}"/>
              </a:ext>
            </a:extLst>
          </p:cNvPr>
          <p:cNvGrpSpPr/>
          <p:nvPr/>
        </p:nvGrpSpPr>
        <p:grpSpPr>
          <a:xfrm>
            <a:off x="4439483" y="3080183"/>
            <a:ext cx="154004" cy="418811"/>
            <a:chOff x="4439483" y="3080183"/>
            <a:chExt cx="154004" cy="418811"/>
          </a:xfrm>
        </p:grpSpPr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C7464CED-D50A-A74D-A255-C1960721B277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2579E7-13EA-274C-B618-CBDFC3402841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0ADB8D-A427-314B-9BC5-079A7BAA8698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8256930-35A4-0A46-9CF5-543A1CAF4B6A}"/>
              </a:ext>
            </a:extLst>
          </p:cNvPr>
          <p:cNvGrpSpPr/>
          <p:nvPr/>
        </p:nvGrpSpPr>
        <p:grpSpPr>
          <a:xfrm>
            <a:off x="4733107" y="3092408"/>
            <a:ext cx="154004" cy="418811"/>
            <a:chOff x="4439483" y="3080183"/>
            <a:chExt cx="154004" cy="418811"/>
          </a:xfrm>
        </p:grpSpPr>
        <p:sp>
          <p:nvSpPr>
            <p:cNvPr id="89" name="Triangle 88">
              <a:extLst>
                <a:ext uri="{FF2B5EF4-FFF2-40B4-BE49-F238E27FC236}">
                  <a16:creationId xmlns:a16="http://schemas.microsoft.com/office/drawing/2014/main" id="{93A660BB-6A71-B747-ACD3-5F4D51F18F4E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E97E72F-8F2A-8448-8859-28294F6FEA1F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DDEECFA-EBB1-F748-A3C3-C0B0BCFF7E85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EB253D5-BB50-FD46-A1D9-7D2EB0476F37}"/>
              </a:ext>
            </a:extLst>
          </p:cNvPr>
          <p:cNvGrpSpPr/>
          <p:nvPr/>
        </p:nvGrpSpPr>
        <p:grpSpPr>
          <a:xfrm>
            <a:off x="5013353" y="3101154"/>
            <a:ext cx="154004" cy="418811"/>
            <a:chOff x="4439483" y="3080183"/>
            <a:chExt cx="154004" cy="418811"/>
          </a:xfrm>
        </p:grpSpPr>
        <p:sp>
          <p:nvSpPr>
            <p:cNvPr id="93" name="Triangle 92">
              <a:extLst>
                <a:ext uri="{FF2B5EF4-FFF2-40B4-BE49-F238E27FC236}">
                  <a16:creationId xmlns:a16="http://schemas.microsoft.com/office/drawing/2014/main" id="{C0238DDC-97E0-3F47-AEB1-1D3C52B59991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9257019-6634-F84E-BAB8-54AF0758C20C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12687EF-6741-4F4A-AF4C-72804CFFF5C8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0DDAD4F-2A41-DD47-B9BA-A8C8183BEC5D}"/>
              </a:ext>
            </a:extLst>
          </p:cNvPr>
          <p:cNvGrpSpPr/>
          <p:nvPr/>
        </p:nvGrpSpPr>
        <p:grpSpPr>
          <a:xfrm>
            <a:off x="5328983" y="3076042"/>
            <a:ext cx="154004" cy="418811"/>
            <a:chOff x="4439483" y="3080183"/>
            <a:chExt cx="154004" cy="418811"/>
          </a:xfrm>
        </p:grpSpPr>
        <p:sp>
          <p:nvSpPr>
            <p:cNvPr id="97" name="Triangle 96">
              <a:extLst>
                <a:ext uri="{FF2B5EF4-FFF2-40B4-BE49-F238E27FC236}">
                  <a16:creationId xmlns:a16="http://schemas.microsoft.com/office/drawing/2014/main" id="{01054E9F-8BA1-1844-BD90-FBAA8FD57FFE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93A846-8035-9B45-B74C-42E240FD82CB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DFA088-01D4-5446-B94F-F304F4A2895C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713BA5-4448-434B-9C92-FC0FC9C0DD7E}"/>
              </a:ext>
            </a:extLst>
          </p:cNvPr>
          <p:cNvGrpSpPr/>
          <p:nvPr/>
        </p:nvGrpSpPr>
        <p:grpSpPr>
          <a:xfrm>
            <a:off x="5627849" y="3069355"/>
            <a:ext cx="154004" cy="418811"/>
            <a:chOff x="4439483" y="3080183"/>
            <a:chExt cx="154004" cy="418811"/>
          </a:xfrm>
        </p:grpSpPr>
        <p:sp>
          <p:nvSpPr>
            <p:cNvPr id="101" name="Triangle 100">
              <a:extLst>
                <a:ext uri="{FF2B5EF4-FFF2-40B4-BE49-F238E27FC236}">
                  <a16:creationId xmlns:a16="http://schemas.microsoft.com/office/drawing/2014/main" id="{50D7A59A-B0EF-D948-A65D-0788ACC4AD8A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06DEFE6-C1A5-7447-9D3A-5A8FBCA7DCA8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5C2FA15-0A77-CE4C-BFE5-B036C0AFD798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7DC7670-3366-1C43-9F01-32BDA22E8DA1}"/>
              </a:ext>
            </a:extLst>
          </p:cNvPr>
          <p:cNvGrpSpPr/>
          <p:nvPr/>
        </p:nvGrpSpPr>
        <p:grpSpPr>
          <a:xfrm>
            <a:off x="5923083" y="3082801"/>
            <a:ext cx="154004" cy="418811"/>
            <a:chOff x="4439483" y="3080183"/>
            <a:chExt cx="154004" cy="418811"/>
          </a:xfrm>
        </p:grpSpPr>
        <p:sp>
          <p:nvSpPr>
            <p:cNvPr id="105" name="Triangle 104">
              <a:extLst>
                <a:ext uri="{FF2B5EF4-FFF2-40B4-BE49-F238E27FC236}">
                  <a16:creationId xmlns:a16="http://schemas.microsoft.com/office/drawing/2014/main" id="{44588A03-BD24-2C46-9A42-3BD6DF4D22C5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4A34F5-DAF6-0D4E-95D6-FDF2A8432D99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182B6EE-3D1A-B843-8609-B8593D278715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BBC7B68-85A8-1544-9441-E13A3D51D5A9}"/>
              </a:ext>
            </a:extLst>
          </p:cNvPr>
          <p:cNvGrpSpPr/>
          <p:nvPr/>
        </p:nvGrpSpPr>
        <p:grpSpPr>
          <a:xfrm>
            <a:off x="6274927" y="3076041"/>
            <a:ext cx="154004" cy="418811"/>
            <a:chOff x="4439483" y="3080183"/>
            <a:chExt cx="154004" cy="418811"/>
          </a:xfrm>
        </p:grpSpPr>
        <p:sp>
          <p:nvSpPr>
            <p:cNvPr id="109" name="Triangle 108">
              <a:extLst>
                <a:ext uri="{FF2B5EF4-FFF2-40B4-BE49-F238E27FC236}">
                  <a16:creationId xmlns:a16="http://schemas.microsoft.com/office/drawing/2014/main" id="{59267862-6540-E34B-BA19-15EE26A5EC1F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67D70D3-BBDD-0945-885C-EAC54F6C4C5E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06E1694-E2D0-8F48-A303-546890214A34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960A53-713F-5F47-885A-F48EB6ABD82A}"/>
              </a:ext>
            </a:extLst>
          </p:cNvPr>
          <p:cNvCxnSpPr>
            <a:cxnSpLocks/>
          </p:cNvCxnSpPr>
          <p:nvPr/>
        </p:nvCxnSpPr>
        <p:spPr>
          <a:xfrm>
            <a:off x="7696200" y="3092408"/>
            <a:ext cx="3098150" cy="87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14ECBD0-2E11-9541-9ACA-AB88DA2D8644}"/>
              </a:ext>
            </a:extLst>
          </p:cNvPr>
          <p:cNvCxnSpPr>
            <a:cxnSpLocks/>
          </p:cNvCxnSpPr>
          <p:nvPr/>
        </p:nvCxnSpPr>
        <p:spPr>
          <a:xfrm>
            <a:off x="10792550" y="3097342"/>
            <a:ext cx="0" cy="273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C8107A3-7361-5E45-B5D9-7F294648C0F1}"/>
              </a:ext>
            </a:extLst>
          </p:cNvPr>
          <p:cNvCxnSpPr>
            <a:cxnSpLocks/>
          </p:cNvCxnSpPr>
          <p:nvPr/>
        </p:nvCxnSpPr>
        <p:spPr>
          <a:xfrm flipH="1" flipV="1">
            <a:off x="10609295" y="3348151"/>
            <a:ext cx="345338" cy="1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FE159DD-EFEC-E849-B052-890CAA8E02E9}"/>
              </a:ext>
            </a:extLst>
          </p:cNvPr>
          <p:cNvCxnSpPr>
            <a:cxnSpLocks/>
          </p:cNvCxnSpPr>
          <p:nvPr/>
        </p:nvCxnSpPr>
        <p:spPr>
          <a:xfrm flipH="1">
            <a:off x="10677479" y="3424802"/>
            <a:ext cx="21695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1D1DAB7-AACB-5B45-9D10-FA60F9E2BE56}"/>
              </a:ext>
            </a:extLst>
          </p:cNvPr>
          <p:cNvCxnSpPr>
            <a:cxnSpLocks/>
          </p:cNvCxnSpPr>
          <p:nvPr/>
        </p:nvCxnSpPr>
        <p:spPr>
          <a:xfrm flipH="1">
            <a:off x="10735776" y="3494852"/>
            <a:ext cx="12244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FCFF82D-FB28-4B43-96F6-57CBD31FFB00}"/>
              </a:ext>
            </a:extLst>
          </p:cNvPr>
          <p:cNvCxnSpPr>
            <a:cxnSpLocks/>
          </p:cNvCxnSpPr>
          <p:nvPr/>
        </p:nvCxnSpPr>
        <p:spPr>
          <a:xfrm flipH="1">
            <a:off x="1403894" y="2928961"/>
            <a:ext cx="5924" cy="1093163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A3A00A34-A2DE-164F-8673-4002CDCBFB1B}"/>
              </a:ext>
            </a:extLst>
          </p:cNvPr>
          <p:cNvSpPr txBox="1"/>
          <p:nvPr/>
        </p:nvSpPr>
        <p:spPr>
          <a:xfrm rot="16200000">
            <a:off x="858985" y="3309609"/>
            <a:ext cx="876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25 -30 mm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68E9CF-A049-124E-95EC-3D1BD8593F1F}"/>
              </a:ext>
            </a:extLst>
          </p:cNvPr>
          <p:cNvSpPr/>
          <p:nvPr/>
        </p:nvSpPr>
        <p:spPr>
          <a:xfrm>
            <a:off x="7545829" y="3022100"/>
            <a:ext cx="190040" cy="15864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A468BE-C1CC-3B45-A811-26F9463D7578}"/>
              </a:ext>
            </a:extLst>
          </p:cNvPr>
          <p:cNvSpPr/>
          <p:nvPr/>
        </p:nvSpPr>
        <p:spPr>
          <a:xfrm>
            <a:off x="7419799" y="3174722"/>
            <a:ext cx="476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GND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B2525FF-3E53-0D45-9248-C6937EC3B2CB}"/>
              </a:ext>
            </a:extLst>
          </p:cNvPr>
          <p:cNvSpPr/>
          <p:nvPr/>
        </p:nvSpPr>
        <p:spPr>
          <a:xfrm>
            <a:off x="2392792" y="395345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807C47F-DFD4-9340-8D70-1A4E39EDEC9F}"/>
              </a:ext>
            </a:extLst>
          </p:cNvPr>
          <p:cNvSpPr/>
          <p:nvPr/>
        </p:nvSpPr>
        <p:spPr>
          <a:xfrm>
            <a:off x="2942411" y="396424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6E3D007-AB8C-AB44-A0C4-A398DB15F270}"/>
              </a:ext>
            </a:extLst>
          </p:cNvPr>
          <p:cNvSpPr/>
          <p:nvPr/>
        </p:nvSpPr>
        <p:spPr>
          <a:xfrm>
            <a:off x="2671835" y="394340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B70BB24-B98D-7743-BCDA-DEA9AFB5600A}"/>
              </a:ext>
            </a:extLst>
          </p:cNvPr>
          <p:cNvSpPr/>
          <p:nvPr/>
        </p:nvSpPr>
        <p:spPr>
          <a:xfrm>
            <a:off x="6863883" y="394340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26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EEF8275-5AD2-B04A-B17B-08B6A3474BC4}"/>
              </a:ext>
            </a:extLst>
          </p:cNvPr>
          <p:cNvSpPr/>
          <p:nvPr/>
        </p:nvSpPr>
        <p:spPr>
          <a:xfrm>
            <a:off x="2435418" y="2928961"/>
            <a:ext cx="152612" cy="664771"/>
          </a:xfrm>
          <a:prstGeom prst="rect">
            <a:avLst/>
          </a:prstGeom>
          <a:solidFill>
            <a:schemeClr val="accent5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5DA4F92-DCC9-C343-9DA2-BA2CF25EBD4A}"/>
              </a:ext>
            </a:extLst>
          </p:cNvPr>
          <p:cNvGrpSpPr/>
          <p:nvPr/>
        </p:nvGrpSpPr>
        <p:grpSpPr>
          <a:xfrm>
            <a:off x="2439541" y="3069355"/>
            <a:ext cx="154004" cy="418811"/>
            <a:chOff x="4439483" y="3080183"/>
            <a:chExt cx="154004" cy="418811"/>
          </a:xfrm>
        </p:grpSpPr>
        <p:sp>
          <p:nvSpPr>
            <p:cNvPr id="126" name="Triangle 125">
              <a:extLst>
                <a:ext uri="{FF2B5EF4-FFF2-40B4-BE49-F238E27FC236}">
                  <a16:creationId xmlns:a16="http://schemas.microsoft.com/office/drawing/2014/main" id="{6F5F51C2-2832-6844-899B-CED0FC5CA4F0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6C0C4A-A832-324F-B734-5F597BF03214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613CC23-FF88-8A41-885B-BD9E6D116220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62A820C-6660-6F43-98D4-944934B212C1}"/>
              </a:ext>
            </a:extLst>
          </p:cNvPr>
          <p:cNvCxnSpPr>
            <a:cxnSpLocks/>
          </p:cNvCxnSpPr>
          <p:nvPr/>
        </p:nvCxnSpPr>
        <p:spPr>
          <a:xfrm flipH="1">
            <a:off x="1942285" y="2928961"/>
            <a:ext cx="1" cy="664771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147ADFF-D719-0C4F-BD0A-C30411B5EB5B}"/>
              </a:ext>
            </a:extLst>
          </p:cNvPr>
          <p:cNvSpPr txBox="1"/>
          <p:nvPr/>
        </p:nvSpPr>
        <p:spPr>
          <a:xfrm rot="16200000">
            <a:off x="1067459" y="2959690"/>
            <a:ext cx="1395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15 mm PD length</a:t>
            </a:r>
          </a:p>
        </p:txBody>
      </p:sp>
      <p:cxnSp>
        <p:nvCxnSpPr>
          <p:cNvPr id="132" name="Elbow Connector 131">
            <a:extLst>
              <a:ext uri="{FF2B5EF4-FFF2-40B4-BE49-F238E27FC236}">
                <a16:creationId xmlns:a16="http://schemas.microsoft.com/office/drawing/2014/main" id="{CD8AEC73-F208-CC4E-B938-F8DB3DE96BFF}"/>
              </a:ext>
            </a:extLst>
          </p:cNvPr>
          <p:cNvCxnSpPr/>
          <p:nvPr/>
        </p:nvCxnSpPr>
        <p:spPr>
          <a:xfrm rot="16200000" flipV="1">
            <a:off x="1849454" y="2345620"/>
            <a:ext cx="853436" cy="29604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D6DA675E-4EAA-F94A-A94C-F584B9B72D12}"/>
              </a:ext>
            </a:extLst>
          </p:cNvPr>
          <p:cNvSpPr txBox="1"/>
          <p:nvPr/>
        </p:nvSpPr>
        <p:spPr>
          <a:xfrm>
            <a:off x="1627140" y="1564943"/>
            <a:ext cx="1578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It would be great if we could align the board edge with the first PD. 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63C17C11-7CBE-A645-8ADB-B7305077A290}"/>
              </a:ext>
            </a:extLst>
          </p:cNvPr>
          <p:cNvCxnSpPr>
            <a:cxnSpLocks/>
          </p:cNvCxnSpPr>
          <p:nvPr/>
        </p:nvCxnSpPr>
        <p:spPr>
          <a:xfrm flipH="1">
            <a:off x="7045755" y="2870193"/>
            <a:ext cx="894726" cy="6686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5719A51D-AD95-9546-9A11-4626F3DA8002}"/>
              </a:ext>
            </a:extLst>
          </p:cNvPr>
          <p:cNvSpPr txBox="1"/>
          <p:nvPr/>
        </p:nvSpPr>
        <p:spPr>
          <a:xfrm>
            <a:off x="7041905" y="2452876"/>
            <a:ext cx="1419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15 - 20mm from the edge of the last PD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8ADEC4D-4F06-BB4E-B3C5-11F7AE74659D}"/>
              </a:ext>
            </a:extLst>
          </p:cNvPr>
          <p:cNvSpPr/>
          <p:nvPr/>
        </p:nvSpPr>
        <p:spPr>
          <a:xfrm>
            <a:off x="6883777" y="2928961"/>
            <a:ext cx="152612" cy="664771"/>
          </a:xfrm>
          <a:prstGeom prst="rect">
            <a:avLst/>
          </a:prstGeom>
          <a:solidFill>
            <a:schemeClr val="accent5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AD55A33-44BA-F246-8B0D-B602A335F516}"/>
              </a:ext>
            </a:extLst>
          </p:cNvPr>
          <p:cNvGrpSpPr/>
          <p:nvPr/>
        </p:nvGrpSpPr>
        <p:grpSpPr>
          <a:xfrm>
            <a:off x="6887900" y="3069355"/>
            <a:ext cx="154004" cy="418811"/>
            <a:chOff x="4439483" y="3080183"/>
            <a:chExt cx="154004" cy="418811"/>
          </a:xfrm>
        </p:grpSpPr>
        <p:sp>
          <p:nvSpPr>
            <p:cNvPr id="141" name="Triangle 140">
              <a:extLst>
                <a:ext uri="{FF2B5EF4-FFF2-40B4-BE49-F238E27FC236}">
                  <a16:creationId xmlns:a16="http://schemas.microsoft.com/office/drawing/2014/main" id="{8DB17739-96F1-DD4A-B07F-770D51EEAD7A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2D795FE-E2C4-7941-9115-21945073B10A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9376D9C-0C7F-6048-ADA8-B32CE1ADB22A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20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1812C2-4BFF-5844-BDBE-F9549F0BD833}"/>
              </a:ext>
            </a:extLst>
          </p:cNvPr>
          <p:cNvSpPr/>
          <p:nvPr/>
        </p:nvSpPr>
        <p:spPr>
          <a:xfrm>
            <a:off x="2424195" y="2920360"/>
            <a:ext cx="4629531" cy="13208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4D25F5-B424-5B4B-81AD-804F9A6B853B}"/>
              </a:ext>
            </a:extLst>
          </p:cNvPr>
          <p:cNvSpPr/>
          <p:nvPr/>
        </p:nvSpPr>
        <p:spPr>
          <a:xfrm rot="5400000">
            <a:off x="4625993" y="812681"/>
            <a:ext cx="209433" cy="461135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448974-2DC4-2B47-B30E-AACC2A45AA58}"/>
              </a:ext>
            </a:extLst>
          </p:cNvPr>
          <p:cNvSpPr/>
          <p:nvPr/>
        </p:nvSpPr>
        <p:spPr>
          <a:xfrm>
            <a:off x="2498157" y="306778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3E05D7-2AD8-7F4A-9BA8-FE8DD6668388}"/>
              </a:ext>
            </a:extLst>
          </p:cNvPr>
          <p:cNvSpPr/>
          <p:nvPr/>
        </p:nvSpPr>
        <p:spPr>
          <a:xfrm>
            <a:off x="2498157" y="350276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C099D7-B561-C148-A06C-F43E6A085A8A}"/>
              </a:ext>
            </a:extLst>
          </p:cNvPr>
          <p:cNvSpPr/>
          <p:nvPr/>
        </p:nvSpPr>
        <p:spPr>
          <a:xfrm>
            <a:off x="2771409" y="306778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435C3E-2B51-5D4F-A1DD-B04C0C933684}"/>
              </a:ext>
            </a:extLst>
          </p:cNvPr>
          <p:cNvSpPr/>
          <p:nvPr/>
        </p:nvSpPr>
        <p:spPr>
          <a:xfrm>
            <a:off x="2771409" y="350276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14859D-0319-7E44-864C-DC864DB827DD}"/>
              </a:ext>
            </a:extLst>
          </p:cNvPr>
          <p:cNvSpPr/>
          <p:nvPr/>
        </p:nvSpPr>
        <p:spPr>
          <a:xfrm>
            <a:off x="3049740" y="306778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9A67FA-09B6-B444-AA37-B6FBF9D97A76}"/>
              </a:ext>
            </a:extLst>
          </p:cNvPr>
          <p:cNvSpPr/>
          <p:nvPr/>
        </p:nvSpPr>
        <p:spPr>
          <a:xfrm>
            <a:off x="3049740" y="350276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7EABB3-08E4-2E48-BBCF-E50441EB221E}"/>
              </a:ext>
            </a:extLst>
          </p:cNvPr>
          <p:cNvSpPr/>
          <p:nvPr/>
        </p:nvSpPr>
        <p:spPr>
          <a:xfrm>
            <a:off x="3326501" y="306778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FF2F30-0A98-FB49-B1B5-5B03F4BD43FB}"/>
              </a:ext>
            </a:extLst>
          </p:cNvPr>
          <p:cNvSpPr/>
          <p:nvPr/>
        </p:nvSpPr>
        <p:spPr>
          <a:xfrm>
            <a:off x="3326501" y="350276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33A40-ACCB-974B-AA95-211A44B02746}"/>
              </a:ext>
            </a:extLst>
          </p:cNvPr>
          <p:cNvSpPr/>
          <p:nvPr/>
        </p:nvSpPr>
        <p:spPr>
          <a:xfrm>
            <a:off x="3615358" y="306778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8B96C2-BA2D-DC45-B305-49D07DC7190B}"/>
              </a:ext>
            </a:extLst>
          </p:cNvPr>
          <p:cNvSpPr/>
          <p:nvPr/>
        </p:nvSpPr>
        <p:spPr>
          <a:xfrm>
            <a:off x="3615358" y="350276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C93702-B1F4-B348-8935-C464BE5D9A86}"/>
              </a:ext>
            </a:extLst>
          </p:cNvPr>
          <p:cNvCxnSpPr/>
          <p:nvPr/>
        </p:nvCxnSpPr>
        <p:spPr>
          <a:xfrm>
            <a:off x="2273823" y="3084132"/>
            <a:ext cx="0" cy="389255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112558-990A-C048-864F-BEF25FBC7FFA}"/>
              </a:ext>
            </a:extLst>
          </p:cNvPr>
          <p:cNvSpPr txBox="1"/>
          <p:nvPr/>
        </p:nvSpPr>
        <p:spPr>
          <a:xfrm rot="16200000">
            <a:off x="1431281" y="2939019"/>
            <a:ext cx="1395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8.5 mm PD pins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5EEE580-7F20-4846-B314-576FCE59138D}"/>
              </a:ext>
            </a:extLst>
          </p:cNvPr>
          <p:cNvCxnSpPr/>
          <p:nvPr/>
        </p:nvCxnSpPr>
        <p:spPr>
          <a:xfrm>
            <a:off x="2498157" y="2875175"/>
            <a:ext cx="31897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B202CE1-7E24-0240-9C26-C3557E54D4E0}"/>
              </a:ext>
            </a:extLst>
          </p:cNvPr>
          <p:cNvSpPr txBox="1"/>
          <p:nvPr/>
        </p:nvSpPr>
        <p:spPr>
          <a:xfrm>
            <a:off x="2425032" y="2636747"/>
            <a:ext cx="1305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2.86 mm (hole pitch)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F7A3447-23FE-CF46-BE49-871D9B389985}"/>
              </a:ext>
            </a:extLst>
          </p:cNvPr>
          <p:cNvSpPr/>
          <p:nvPr/>
        </p:nvSpPr>
        <p:spPr>
          <a:xfrm>
            <a:off x="3928724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A6CE08C-A695-1741-BCCB-B3672F2BB89A}"/>
              </a:ext>
            </a:extLst>
          </p:cNvPr>
          <p:cNvSpPr/>
          <p:nvPr/>
        </p:nvSpPr>
        <p:spPr>
          <a:xfrm>
            <a:off x="3928724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F19A0D9-9CB5-7D44-B43B-F56BF4D515FE}"/>
              </a:ext>
            </a:extLst>
          </p:cNvPr>
          <p:cNvSpPr/>
          <p:nvPr/>
        </p:nvSpPr>
        <p:spPr>
          <a:xfrm>
            <a:off x="4224836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809F013-7BEB-9046-B211-A3CDF937D39D}"/>
              </a:ext>
            </a:extLst>
          </p:cNvPr>
          <p:cNvSpPr/>
          <p:nvPr/>
        </p:nvSpPr>
        <p:spPr>
          <a:xfrm>
            <a:off x="4224836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D4D22BB-C241-DD40-9B93-D3FB194839D6}"/>
              </a:ext>
            </a:extLst>
          </p:cNvPr>
          <p:cNvSpPr/>
          <p:nvPr/>
        </p:nvSpPr>
        <p:spPr>
          <a:xfrm>
            <a:off x="4497502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7DA1F99-356D-AD42-8FDA-498C63A72D87}"/>
              </a:ext>
            </a:extLst>
          </p:cNvPr>
          <p:cNvSpPr/>
          <p:nvPr/>
        </p:nvSpPr>
        <p:spPr>
          <a:xfrm>
            <a:off x="4497502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6A60DA6-DCEC-6445-8738-3D37A6889F59}"/>
              </a:ext>
            </a:extLst>
          </p:cNvPr>
          <p:cNvSpPr/>
          <p:nvPr/>
        </p:nvSpPr>
        <p:spPr>
          <a:xfrm>
            <a:off x="4788725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F25762E-7A5C-CA4D-BA2E-204EC37C3FC5}"/>
              </a:ext>
            </a:extLst>
          </p:cNvPr>
          <p:cNvSpPr/>
          <p:nvPr/>
        </p:nvSpPr>
        <p:spPr>
          <a:xfrm>
            <a:off x="4788725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442ED4E-D62B-7546-8EA9-B2E21DCAE802}"/>
              </a:ext>
            </a:extLst>
          </p:cNvPr>
          <p:cNvSpPr/>
          <p:nvPr/>
        </p:nvSpPr>
        <p:spPr>
          <a:xfrm>
            <a:off x="5072547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44E05EC-D588-6645-AFE6-247AD56D0698}"/>
              </a:ext>
            </a:extLst>
          </p:cNvPr>
          <p:cNvSpPr/>
          <p:nvPr/>
        </p:nvSpPr>
        <p:spPr>
          <a:xfrm>
            <a:off x="5072547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9634BAF-9DCE-F247-ACA8-6DAFE1068EE7}"/>
              </a:ext>
            </a:extLst>
          </p:cNvPr>
          <p:cNvSpPr/>
          <p:nvPr/>
        </p:nvSpPr>
        <p:spPr>
          <a:xfrm>
            <a:off x="5377660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8F32E74-7678-DB4D-8F56-1CE497E43A0D}"/>
              </a:ext>
            </a:extLst>
          </p:cNvPr>
          <p:cNvSpPr/>
          <p:nvPr/>
        </p:nvSpPr>
        <p:spPr>
          <a:xfrm>
            <a:off x="5377660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46853CB8-BF53-0E42-BF44-039577B2401B}"/>
              </a:ext>
            </a:extLst>
          </p:cNvPr>
          <p:cNvSpPr/>
          <p:nvPr/>
        </p:nvSpPr>
        <p:spPr>
          <a:xfrm>
            <a:off x="5673519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8D31F5E-6705-AD44-962A-9213E502FE83}"/>
              </a:ext>
            </a:extLst>
          </p:cNvPr>
          <p:cNvSpPr/>
          <p:nvPr/>
        </p:nvSpPr>
        <p:spPr>
          <a:xfrm>
            <a:off x="5673519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BF66102-3F70-FA43-917C-9965FE73AE46}"/>
              </a:ext>
            </a:extLst>
          </p:cNvPr>
          <p:cNvSpPr/>
          <p:nvPr/>
        </p:nvSpPr>
        <p:spPr>
          <a:xfrm>
            <a:off x="5985043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0BC5D84-3E4A-044F-B7F7-8FCD5EFBEB88}"/>
              </a:ext>
            </a:extLst>
          </p:cNvPr>
          <p:cNvSpPr/>
          <p:nvPr/>
        </p:nvSpPr>
        <p:spPr>
          <a:xfrm>
            <a:off x="5985043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8EB41D9-9EFF-2F4D-BBC8-35D568B062BD}"/>
              </a:ext>
            </a:extLst>
          </p:cNvPr>
          <p:cNvSpPr/>
          <p:nvPr/>
        </p:nvSpPr>
        <p:spPr>
          <a:xfrm>
            <a:off x="6317516" y="306409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5E12C17-CA25-8A45-A929-6A04FF3FADEE}"/>
              </a:ext>
            </a:extLst>
          </p:cNvPr>
          <p:cNvSpPr/>
          <p:nvPr/>
        </p:nvSpPr>
        <p:spPr>
          <a:xfrm>
            <a:off x="6317516" y="3499071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F3A5BB5-EDBF-0D47-A89E-5BBA47696A68}"/>
              </a:ext>
            </a:extLst>
          </p:cNvPr>
          <p:cNvSpPr/>
          <p:nvPr/>
        </p:nvSpPr>
        <p:spPr>
          <a:xfrm>
            <a:off x="6648629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C62489A-2BDE-B543-A820-11B3031B512B}"/>
              </a:ext>
            </a:extLst>
          </p:cNvPr>
          <p:cNvSpPr/>
          <p:nvPr/>
        </p:nvSpPr>
        <p:spPr>
          <a:xfrm>
            <a:off x="6648629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673348-6183-AF42-91B9-D9CB63494FFC}"/>
              </a:ext>
            </a:extLst>
          </p:cNvPr>
          <p:cNvGrpSpPr/>
          <p:nvPr/>
        </p:nvGrpSpPr>
        <p:grpSpPr>
          <a:xfrm>
            <a:off x="2444015" y="3423345"/>
            <a:ext cx="4601740" cy="431082"/>
            <a:chOff x="2444015" y="3423344"/>
            <a:chExt cx="4601740" cy="144944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A2A5FBA-1133-864E-8AEF-A20F50C7AE66}"/>
                </a:ext>
              </a:extLst>
            </p:cNvPr>
            <p:cNvSpPr/>
            <p:nvPr/>
          </p:nvSpPr>
          <p:spPr>
            <a:xfrm>
              <a:off x="2444015" y="342900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01AFC64B-AFD5-E644-8E34-229D841E41C4}"/>
                </a:ext>
              </a:extLst>
            </p:cNvPr>
            <p:cNvSpPr/>
            <p:nvPr/>
          </p:nvSpPr>
          <p:spPr>
            <a:xfrm>
              <a:off x="2722346" y="342900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124DD81-035C-CC41-B374-927EDC76B4C4}"/>
                </a:ext>
              </a:extLst>
            </p:cNvPr>
            <p:cNvSpPr/>
            <p:nvPr/>
          </p:nvSpPr>
          <p:spPr>
            <a:xfrm>
              <a:off x="3000677" y="342900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66462D7-0592-FB43-B68B-9916DA1AB976}"/>
                </a:ext>
              </a:extLst>
            </p:cNvPr>
            <p:cNvSpPr/>
            <p:nvPr/>
          </p:nvSpPr>
          <p:spPr>
            <a:xfrm>
              <a:off x="3279008" y="342900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7FBE09F-E362-AF4D-A2A6-496E51C149E4}"/>
                </a:ext>
              </a:extLst>
            </p:cNvPr>
            <p:cNvSpPr/>
            <p:nvPr/>
          </p:nvSpPr>
          <p:spPr>
            <a:xfrm>
              <a:off x="3557339" y="342900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2DC9256-2C7C-4547-9A94-1E9326DA68E7}"/>
                </a:ext>
              </a:extLst>
            </p:cNvPr>
            <p:cNvSpPr/>
            <p:nvPr/>
          </p:nvSpPr>
          <p:spPr>
            <a:xfrm>
              <a:off x="3870705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76F2C87-D01A-A043-9E5F-79114C731020}"/>
                </a:ext>
              </a:extLst>
            </p:cNvPr>
            <p:cNvSpPr/>
            <p:nvPr/>
          </p:nvSpPr>
          <p:spPr>
            <a:xfrm>
              <a:off x="4166817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686F273C-4FD1-0746-8EC5-38E4A4FFC2EE}"/>
                </a:ext>
              </a:extLst>
            </p:cNvPr>
            <p:cNvSpPr/>
            <p:nvPr/>
          </p:nvSpPr>
          <p:spPr>
            <a:xfrm>
              <a:off x="4439483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F53FF651-2911-2440-A8E9-AA9BE5CC0C60}"/>
                </a:ext>
              </a:extLst>
            </p:cNvPr>
            <p:cNvSpPr/>
            <p:nvPr/>
          </p:nvSpPr>
          <p:spPr>
            <a:xfrm>
              <a:off x="4730706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2F60542-D2EA-5842-8A15-B76F476DA94F}"/>
                </a:ext>
              </a:extLst>
            </p:cNvPr>
            <p:cNvSpPr/>
            <p:nvPr/>
          </p:nvSpPr>
          <p:spPr>
            <a:xfrm>
              <a:off x="5014528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23C745F-20E1-6149-B844-99D9D0EFEC21}"/>
                </a:ext>
              </a:extLst>
            </p:cNvPr>
            <p:cNvSpPr/>
            <p:nvPr/>
          </p:nvSpPr>
          <p:spPr>
            <a:xfrm>
              <a:off x="5319641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04CE5310-635C-A847-990F-FEF26E102567}"/>
                </a:ext>
              </a:extLst>
            </p:cNvPr>
            <p:cNvSpPr/>
            <p:nvPr/>
          </p:nvSpPr>
          <p:spPr>
            <a:xfrm>
              <a:off x="5615500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41BFB708-EB8A-2342-BB27-81E98DAEEEF8}"/>
                </a:ext>
              </a:extLst>
            </p:cNvPr>
            <p:cNvSpPr/>
            <p:nvPr/>
          </p:nvSpPr>
          <p:spPr>
            <a:xfrm>
              <a:off x="5927024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F1731E4E-119B-4C43-9F9B-84A2D7D29FFE}"/>
                </a:ext>
              </a:extLst>
            </p:cNvPr>
            <p:cNvSpPr/>
            <p:nvPr/>
          </p:nvSpPr>
          <p:spPr>
            <a:xfrm>
              <a:off x="6259497" y="3425310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4CBA5DA3-AA01-7542-B7F5-90E7B6918119}"/>
                </a:ext>
              </a:extLst>
            </p:cNvPr>
            <p:cNvSpPr/>
            <p:nvPr/>
          </p:nvSpPr>
          <p:spPr>
            <a:xfrm>
              <a:off x="6590610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2FACA51F-F232-4349-9686-3756F1C75D07}"/>
                </a:ext>
              </a:extLst>
            </p:cNvPr>
            <p:cNvSpPr/>
            <p:nvPr/>
          </p:nvSpPr>
          <p:spPr>
            <a:xfrm>
              <a:off x="6891751" y="3423344"/>
              <a:ext cx="154004" cy="144379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26CDB29D-D529-9141-BBB6-EFA8EF5B87D4}"/>
              </a:ext>
            </a:extLst>
          </p:cNvPr>
          <p:cNvSpPr/>
          <p:nvPr/>
        </p:nvSpPr>
        <p:spPr>
          <a:xfrm>
            <a:off x="6949770" y="3062130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E90AE3D-A9C9-4B4B-8A78-A20162111827}"/>
              </a:ext>
            </a:extLst>
          </p:cNvPr>
          <p:cNvSpPr/>
          <p:nvPr/>
        </p:nvSpPr>
        <p:spPr>
          <a:xfrm>
            <a:off x="6949770" y="349710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9B2A1EC-372F-5E4F-A490-D245DC29AA6E}"/>
              </a:ext>
            </a:extLst>
          </p:cNvPr>
          <p:cNvSpPr txBox="1"/>
          <p:nvPr/>
        </p:nvSpPr>
        <p:spPr>
          <a:xfrm>
            <a:off x="6030763" y="4194118"/>
            <a:ext cx="1374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Common ground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A6B3A5-74E4-304B-AB41-6FCE092B625C}"/>
              </a:ext>
            </a:extLst>
          </p:cNvPr>
          <p:cNvSpPr txBox="1"/>
          <p:nvPr/>
        </p:nvSpPr>
        <p:spPr>
          <a:xfrm>
            <a:off x="2128149" y="564779"/>
            <a:ext cx="6396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Customized circuit board: updated dimensions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3026E8-D593-6745-BAC8-380EF2F8DD76}"/>
              </a:ext>
            </a:extLst>
          </p:cNvPr>
          <p:cNvGrpSpPr/>
          <p:nvPr/>
        </p:nvGrpSpPr>
        <p:grpSpPr>
          <a:xfrm>
            <a:off x="4439483" y="3080183"/>
            <a:ext cx="154004" cy="418811"/>
            <a:chOff x="4439483" y="3080183"/>
            <a:chExt cx="154004" cy="418811"/>
          </a:xfrm>
        </p:grpSpPr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C7464CED-D50A-A74D-A255-C1960721B277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2579E7-13EA-274C-B618-CBDFC3402841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0ADB8D-A427-314B-9BC5-079A7BAA8698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8256930-35A4-0A46-9CF5-543A1CAF4B6A}"/>
              </a:ext>
            </a:extLst>
          </p:cNvPr>
          <p:cNvGrpSpPr/>
          <p:nvPr/>
        </p:nvGrpSpPr>
        <p:grpSpPr>
          <a:xfrm>
            <a:off x="4733107" y="3092408"/>
            <a:ext cx="154004" cy="418811"/>
            <a:chOff x="4439483" y="3080183"/>
            <a:chExt cx="154004" cy="418811"/>
          </a:xfrm>
        </p:grpSpPr>
        <p:sp>
          <p:nvSpPr>
            <p:cNvPr id="89" name="Triangle 88">
              <a:extLst>
                <a:ext uri="{FF2B5EF4-FFF2-40B4-BE49-F238E27FC236}">
                  <a16:creationId xmlns:a16="http://schemas.microsoft.com/office/drawing/2014/main" id="{93A660BB-6A71-B747-ACD3-5F4D51F18F4E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E97E72F-8F2A-8448-8859-28294F6FEA1F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DDEECFA-EBB1-F748-A3C3-C0B0BCFF7E85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EB253D5-BB50-FD46-A1D9-7D2EB0476F37}"/>
              </a:ext>
            </a:extLst>
          </p:cNvPr>
          <p:cNvGrpSpPr/>
          <p:nvPr/>
        </p:nvGrpSpPr>
        <p:grpSpPr>
          <a:xfrm>
            <a:off x="5013353" y="3101154"/>
            <a:ext cx="154004" cy="418811"/>
            <a:chOff x="4439483" y="3080183"/>
            <a:chExt cx="154004" cy="418811"/>
          </a:xfrm>
        </p:grpSpPr>
        <p:sp>
          <p:nvSpPr>
            <p:cNvPr id="93" name="Triangle 92">
              <a:extLst>
                <a:ext uri="{FF2B5EF4-FFF2-40B4-BE49-F238E27FC236}">
                  <a16:creationId xmlns:a16="http://schemas.microsoft.com/office/drawing/2014/main" id="{C0238DDC-97E0-3F47-AEB1-1D3C52B59991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9257019-6634-F84E-BAB8-54AF0758C20C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12687EF-6741-4F4A-AF4C-72804CFFF5C8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0DDAD4F-2A41-DD47-B9BA-A8C8183BEC5D}"/>
              </a:ext>
            </a:extLst>
          </p:cNvPr>
          <p:cNvGrpSpPr/>
          <p:nvPr/>
        </p:nvGrpSpPr>
        <p:grpSpPr>
          <a:xfrm>
            <a:off x="5328983" y="3076042"/>
            <a:ext cx="154004" cy="418811"/>
            <a:chOff x="4439483" y="3080183"/>
            <a:chExt cx="154004" cy="418811"/>
          </a:xfrm>
        </p:grpSpPr>
        <p:sp>
          <p:nvSpPr>
            <p:cNvPr id="97" name="Triangle 96">
              <a:extLst>
                <a:ext uri="{FF2B5EF4-FFF2-40B4-BE49-F238E27FC236}">
                  <a16:creationId xmlns:a16="http://schemas.microsoft.com/office/drawing/2014/main" id="{01054E9F-8BA1-1844-BD90-FBAA8FD57FFE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93A846-8035-9B45-B74C-42E240FD82CB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DDFA088-01D4-5446-B94F-F304F4A2895C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713BA5-4448-434B-9C92-FC0FC9C0DD7E}"/>
              </a:ext>
            </a:extLst>
          </p:cNvPr>
          <p:cNvGrpSpPr/>
          <p:nvPr/>
        </p:nvGrpSpPr>
        <p:grpSpPr>
          <a:xfrm>
            <a:off x="5627849" y="3069355"/>
            <a:ext cx="154004" cy="418811"/>
            <a:chOff x="4439483" y="3080183"/>
            <a:chExt cx="154004" cy="418811"/>
          </a:xfrm>
        </p:grpSpPr>
        <p:sp>
          <p:nvSpPr>
            <p:cNvPr id="101" name="Triangle 100">
              <a:extLst>
                <a:ext uri="{FF2B5EF4-FFF2-40B4-BE49-F238E27FC236}">
                  <a16:creationId xmlns:a16="http://schemas.microsoft.com/office/drawing/2014/main" id="{50D7A59A-B0EF-D948-A65D-0788ACC4AD8A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06DEFE6-C1A5-7447-9D3A-5A8FBCA7DCA8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5C2FA15-0A77-CE4C-BFE5-B036C0AFD798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7DC7670-3366-1C43-9F01-32BDA22E8DA1}"/>
              </a:ext>
            </a:extLst>
          </p:cNvPr>
          <p:cNvGrpSpPr/>
          <p:nvPr/>
        </p:nvGrpSpPr>
        <p:grpSpPr>
          <a:xfrm>
            <a:off x="5923083" y="3082801"/>
            <a:ext cx="154004" cy="418811"/>
            <a:chOff x="4439483" y="3080183"/>
            <a:chExt cx="154004" cy="418811"/>
          </a:xfrm>
        </p:grpSpPr>
        <p:sp>
          <p:nvSpPr>
            <p:cNvPr id="105" name="Triangle 104">
              <a:extLst>
                <a:ext uri="{FF2B5EF4-FFF2-40B4-BE49-F238E27FC236}">
                  <a16:creationId xmlns:a16="http://schemas.microsoft.com/office/drawing/2014/main" id="{44588A03-BD24-2C46-9A42-3BD6DF4D22C5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4A34F5-DAF6-0D4E-95D6-FDF2A8432D99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182B6EE-3D1A-B843-8609-B8593D278715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BBC7B68-85A8-1544-9441-E13A3D51D5A9}"/>
              </a:ext>
            </a:extLst>
          </p:cNvPr>
          <p:cNvGrpSpPr/>
          <p:nvPr/>
        </p:nvGrpSpPr>
        <p:grpSpPr>
          <a:xfrm>
            <a:off x="6274927" y="3076041"/>
            <a:ext cx="154004" cy="418811"/>
            <a:chOff x="4439483" y="3080183"/>
            <a:chExt cx="154004" cy="418811"/>
          </a:xfrm>
        </p:grpSpPr>
        <p:sp>
          <p:nvSpPr>
            <p:cNvPr id="109" name="Triangle 108">
              <a:extLst>
                <a:ext uri="{FF2B5EF4-FFF2-40B4-BE49-F238E27FC236}">
                  <a16:creationId xmlns:a16="http://schemas.microsoft.com/office/drawing/2014/main" id="{59267862-6540-E34B-BA19-15EE26A5EC1F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67D70D3-BBDD-0945-885C-EAC54F6C4C5E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06E1694-E2D0-8F48-A303-546890214A34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6960A53-713F-5F47-885A-F48EB6ABD82A}"/>
              </a:ext>
            </a:extLst>
          </p:cNvPr>
          <p:cNvCxnSpPr>
            <a:cxnSpLocks/>
          </p:cNvCxnSpPr>
          <p:nvPr/>
        </p:nvCxnSpPr>
        <p:spPr>
          <a:xfrm>
            <a:off x="4801987" y="4111634"/>
            <a:ext cx="3098150" cy="87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14ECBD0-2E11-9541-9ACA-AB88DA2D8644}"/>
              </a:ext>
            </a:extLst>
          </p:cNvPr>
          <p:cNvCxnSpPr>
            <a:cxnSpLocks/>
          </p:cNvCxnSpPr>
          <p:nvPr/>
        </p:nvCxnSpPr>
        <p:spPr>
          <a:xfrm>
            <a:off x="7900137" y="4127517"/>
            <a:ext cx="0" cy="2739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C8107A3-7361-5E45-B5D9-7F294648C0F1}"/>
              </a:ext>
            </a:extLst>
          </p:cNvPr>
          <p:cNvCxnSpPr>
            <a:cxnSpLocks/>
          </p:cNvCxnSpPr>
          <p:nvPr/>
        </p:nvCxnSpPr>
        <p:spPr>
          <a:xfrm flipH="1" flipV="1">
            <a:off x="7716882" y="4378326"/>
            <a:ext cx="345338" cy="1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FE159DD-EFEC-E849-B052-890CAA8E02E9}"/>
              </a:ext>
            </a:extLst>
          </p:cNvPr>
          <p:cNvCxnSpPr>
            <a:cxnSpLocks/>
          </p:cNvCxnSpPr>
          <p:nvPr/>
        </p:nvCxnSpPr>
        <p:spPr>
          <a:xfrm flipH="1">
            <a:off x="7785066" y="4454977"/>
            <a:ext cx="21695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F1D1DAB7-AACB-5B45-9D10-FA60F9E2BE56}"/>
              </a:ext>
            </a:extLst>
          </p:cNvPr>
          <p:cNvCxnSpPr>
            <a:cxnSpLocks/>
          </p:cNvCxnSpPr>
          <p:nvPr/>
        </p:nvCxnSpPr>
        <p:spPr>
          <a:xfrm flipH="1">
            <a:off x="7841563" y="4514078"/>
            <a:ext cx="12244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0FCFF82D-FB28-4B43-96F6-57CBD31FFB00}"/>
              </a:ext>
            </a:extLst>
          </p:cNvPr>
          <p:cNvCxnSpPr>
            <a:cxnSpLocks/>
          </p:cNvCxnSpPr>
          <p:nvPr/>
        </p:nvCxnSpPr>
        <p:spPr>
          <a:xfrm flipH="1">
            <a:off x="1403894" y="2928961"/>
            <a:ext cx="5924" cy="1093163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A3A00A34-A2DE-164F-8673-4002CDCBFB1B}"/>
              </a:ext>
            </a:extLst>
          </p:cNvPr>
          <p:cNvSpPr txBox="1"/>
          <p:nvPr/>
        </p:nvSpPr>
        <p:spPr>
          <a:xfrm rot="16200000">
            <a:off x="858985" y="3309609"/>
            <a:ext cx="876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25 -30 mm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68E9CF-A049-124E-95EC-3D1BD8593F1F}"/>
              </a:ext>
            </a:extLst>
          </p:cNvPr>
          <p:cNvSpPr/>
          <p:nvPr/>
        </p:nvSpPr>
        <p:spPr>
          <a:xfrm>
            <a:off x="4613565" y="3998239"/>
            <a:ext cx="190040" cy="15864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5A468BE-C1CC-3B45-A811-26F9463D7578}"/>
              </a:ext>
            </a:extLst>
          </p:cNvPr>
          <p:cNvSpPr/>
          <p:nvPr/>
        </p:nvSpPr>
        <p:spPr>
          <a:xfrm>
            <a:off x="4503230" y="4211306"/>
            <a:ext cx="4764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GND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B2525FF-3E53-0D45-9248-C6937EC3B2CB}"/>
              </a:ext>
            </a:extLst>
          </p:cNvPr>
          <p:cNvSpPr/>
          <p:nvPr/>
        </p:nvSpPr>
        <p:spPr>
          <a:xfrm>
            <a:off x="2392792" y="3953456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1807C47F-DFD4-9340-8D70-1A4E39EDEC9F}"/>
              </a:ext>
            </a:extLst>
          </p:cNvPr>
          <p:cNvSpPr/>
          <p:nvPr/>
        </p:nvSpPr>
        <p:spPr>
          <a:xfrm>
            <a:off x="2942411" y="3964245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6E3D007-AB8C-AB44-A0C4-A398DB15F270}"/>
              </a:ext>
            </a:extLst>
          </p:cNvPr>
          <p:cNvSpPr/>
          <p:nvPr/>
        </p:nvSpPr>
        <p:spPr>
          <a:xfrm>
            <a:off x="2671835" y="3943403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EEF8275-5AD2-B04A-B17B-08B6A3474BC4}"/>
              </a:ext>
            </a:extLst>
          </p:cNvPr>
          <p:cNvSpPr/>
          <p:nvPr/>
        </p:nvSpPr>
        <p:spPr>
          <a:xfrm>
            <a:off x="2435418" y="2928961"/>
            <a:ext cx="152612" cy="664771"/>
          </a:xfrm>
          <a:prstGeom prst="rect">
            <a:avLst/>
          </a:prstGeom>
          <a:solidFill>
            <a:schemeClr val="accent5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5DA4F92-DCC9-C343-9DA2-BA2CF25EBD4A}"/>
              </a:ext>
            </a:extLst>
          </p:cNvPr>
          <p:cNvGrpSpPr/>
          <p:nvPr/>
        </p:nvGrpSpPr>
        <p:grpSpPr>
          <a:xfrm>
            <a:off x="2439541" y="3069355"/>
            <a:ext cx="154004" cy="418811"/>
            <a:chOff x="4439483" y="3080183"/>
            <a:chExt cx="154004" cy="418811"/>
          </a:xfrm>
        </p:grpSpPr>
        <p:sp>
          <p:nvSpPr>
            <p:cNvPr id="126" name="Triangle 125">
              <a:extLst>
                <a:ext uri="{FF2B5EF4-FFF2-40B4-BE49-F238E27FC236}">
                  <a16:creationId xmlns:a16="http://schemas.microsoft.com/office/drawing/2014/main" id="{6F5F51C2-2832-6844-899B-CED0FC5CA4F0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6C0C4A-A832-324F-B734-5F597BF03214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613CC23-FF88-8A41-885B-BD9E6D116220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462A820C-6660-6F43-98D4-944934B212C1}"/>
              </a:ext>
            </a:extLst>
          </p:cNvPr>
          <p:cNvCxnSpPr>
            <a:cxnSpLocks/>
          </p:cNvCxnSpPr>
          <p:nvPr/>
        </p:nvCxnSpPr>
        <p:spPr>
          <a:xfrm flipH="1">
            <a:off x="1942285" y="2928961"/>
            <a:ext cx="1" cy="664771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2147ADFF-D719-0C4F-BD0A-C30411B5EB5B}"/>
              </a:ext>
            </a:extLst>
          </p:cNvPr>
          <p:cNvSpPr txBox="1"/>
          <p:nvPr/>
        </p:nvSpPr>
        <p:spPr>
          <a:xfrm rot="16200000">
            <a:off x="1067459" y="2959690"/>
            <a:ext cx="1395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15 mm PD length</a:t>
            </a:r>
          </a:p>
        </p:txBody>
      </p:sp>
      <p:cxnSp>
        <p:nvCxnSpPr>
          <p:cNvPr id="132" name="Elbow Connector 131">
            <a:extLst>
              <a:ext uri="{FF2B5EF4-FFF2-40B4-BE49-F238E27FC236}">
                <a16:creationId xmlns:a16="http://schemas.microsoft.com/office/drawing/2014/main" id="{CD8AEC73-F208-CC4E-B938-F8DB3DE96BFF}"/>
              </a:ext>
            </a:extLst>
          </p:cNvPr>
          <p:cNvCxnSpPr/>
          <p:nvPr/>
        </p:nvCxnSpPr>
        <p:spPr>
          <a:xfrm rot="16200000" flipV="1">
            <a:off x="1849454" y="2345620"/>
            <a:ext cx="853436" cy="29604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D6DA675E-4EAA-F94A-A94C-F584B9B72D12}"/>
              </a:ext>
            </a:extLst>
          </p:cNvPr>
          <p:cNvSpPr txBox="1"/>
          <p:nvPr/>
        </p:nvSpPr>
        <p:spPr>
          <a:xfrm>
            <a:off x="1604706" y="1686890"/>
            <a:ext cx="226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It would be great if we could align the board edges with the first and last PD. 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8ADEC4D-4F06-BB4E-B3C5-11F7AE74659D}"/>
              </a:ext>
            </a:extLst>
          </p:cNvPr>
          <p:cNvSpPr/>
          <p:nvPr/>
        </p:nvSpPr>
        <p:spPr>
          <a:xfrm>
            <a:off x="6883777" y="2928961"/>
            <a:ext cx="152612" cy="664771"/>
          </a:xfrm>
          <a:prstGeom prst="rect">
            <a:avLst/>
          </a:prstGeom>
          <a:solidFill>
            <a:schemeClr val="accent5">
              <a:alpha val="5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AD55A33-44BA-F246-8B0D-B602A335F516}"/>
              </a:ext>
            </a:extLst>
          </p:cNvPr>
          <p:cNvGrpSpPr/>
          <p:nvPr/>
        </p:nvGrpSpPr>
        <p:grpSpPr>
          <a:xfrm>
            <a:off x="6887900" y="3069355"/>
            <a:ext cx="154004" cy="418811"/>
            <a:chOff x="4439483" y="3080183"/>
            <a:chExt cx="154004" cy="418811"/>
          </a:xfrm>
        </p:grpSpPr>
        <p:sp>
          <p:nvSpPr>
            <p:cNvPr id="141" name="Triangle 140">
              <a:extLst>
                <a:ext uri="{FF2B5EF4-FFF2-40B4-BE49-F238E27FC236}">
                  <a16:creationId xmlns:a16="http://schemas.microsoft.com/office/drawing/2014/main" id="{8DB17739-96F1-DD4A-B07F-770D51EEAD7A}"/>
                </a:ext>
              </a:extLst>
            </p:cNvPr>
            <p:cNvSpPr/>
            <p:nvPr/>
          </p:nvSpPr>
          <p:spPr>
            <a:xfrm>
              <a:off x="4454039" y="3249122"/>
              <a:ext cx="123158" cy="109989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2D795FE-E2C4-7941-9115-21945073B10A}"/>
                </a:ext>
              </a:extLst>
            </p:cNvPr>
            <p:cNvCxnSpPr>
              <a:cxnSpLocks/>
            </p:cNvCxnSpPr>
            <p:nvPr/>
          </p:nvCxnSpPr>
          <p:spPr>
            <a:xfrm>
              <a:off x="4439483" y="3235059"/>
              <a:ext cx="1540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9376D9C-0C7F-6048-ADA8-B32CE1ADB22A}"/>
                </a:ext>
              </a:extLst>
            </p:cNvPr>
            <p:cNvCxnSpPr>
              <a:cxnSpLocks/>
            </p:cNvCxnSpPr>
            <p:nvPr/>
          </p:nvCxnSpPr>
          <p:spPr>
            <a:xfrm>
              <a:off x="4515618" y="3080183"/>
              <a:ext cx="6696" cy="4188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68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108</Words>
  <Application>Microsoft Macintosh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Radogna, Raffaella</cp:lastModifiedBy>
  <cp:revision>14</cp:revision>
  <dcterms:created xsi:type="dcterms:W3CDTF">2019-11-05T11:09:04Z</dcterms:created>
  <dcterms:modified xsi:type="dcterms:W3CDTF">2020-03-31T16:24:23Z</dcterms:modified>
</cp:coreProperties>
</file>