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46"/>
  </p:normalViewPr>
  <p:slideViewPr>
    <p:cSldViewPr snapToGrid="0" snapToObjects="1">
      <p:cViewPr varScale="1">
        <p:scale>
          <a:sx n="89" d="100"/>
          <a:sy n="89" d="100"/>
        </p:scale>
        <p:origin x="8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EBEB0-6530-7243-8C89-13D02D751F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B2DA34-1DE5-884C-AE50-E741230D22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EEC39-A3D6-4840-8E22-953B7ABA4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FE5B5-BBE0-3541-8DEC-F27FFCC86071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AF5CC7-36C2-124E-82F1-63A7B6129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568FD2-FE9B-4340-97E3-16F60B710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009F6-6D5D-9345-B1C4-B727C03163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8050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4AB0F-4484-334D-AA5F-EA3B43BAE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BE63BA-4D81-E242-A68F-AFA0C9781D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7B55A3-F715-9B4C-8A37-8D6AA7157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FE5B5-BBE0-3541-8DEC-F27FFCC86071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2EBF48-FF72-DD45-8038-9C95CA0A5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BE99C-43C9-C943-B579-B189FFF57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009F6-6D5D-9345-B1C4-B727C03163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939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1F9C27-D14E-714C-AC2B-4D1E67CBA6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7A3BF4-42FF-B740-B0C7-4F67DB7A7F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654A6F-03EF-484E-AFC9-DACC97F38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FE5B5-BBE0-3541-8DEC-F27FFCC86071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BEDD34-B35E-FA46-881F-594BFB0CF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88E3AF-5C69-284D-A6C3-C3749F175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009F6-6D5D-9345-B1C4-B727C03163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028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CED5-1747-B745-8E27-B0317A461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EFF04-9850-D34D-9132-4BFDE3C7D1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BF2BF5-788C-2A46-BD07-30E388F7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FE5B5-BBE0-3541-8DEC-F27FFCC86071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21C88C-A1D7-2B44-A2BE-F61EEF4F2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E8BD91-A6BA-984F-A544-ED808A47C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009F6-6D5D-9345-B1C4-B727C03163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33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66860-DF49-1E43-A72E-191018F61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6FABA5-E0E5-D845-9E77-903B4596C1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606A97-0818-7742-92CE-CC0173D92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FE5B5-BBE0-3541-8DEC-F27FFCC86071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45EEE-F02D-1D47-AEA7-62CC69613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433B4A-5B46-8140-B035-5C5A9A83A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009F6-6D5D-9345-B1C4-B727C03163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97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DEC25-FEC9-8E43-8D08-D2014626E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C1F48-F3AB-3148-A2B1-06E581725E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0A1C2A-6E40-7F4E-8D42-37A1910C1B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3B772A-7A8F-7A49-874B-8776621F7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FE5B5-BBE0-3541-8DEC-F27FFCC86071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4F7743-1C5B-A446-B68B-58DCD71C7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5DC0E4-63F7-A040-9D2F-299710C33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009F6-6D5D-9345-B1C4-B727C03163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167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7CD9F-3E61-0D46-A838-B1CAEF07D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E68DDF-C30F-3E44-8A0E-20688DCDDD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506B0B-3419-7947-B0C1-505B35D212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43185D-D960-064B-B650-13D3A8A6A7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343A4C-570E-744A-8F26-853E479819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110EB9-E673-5B4D-A691-F0A91D9A0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FE5B5-BBE0-3541-8DEC-F27FFCC86071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D4CFBB-0A9C-8347-962F-42DEECB14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9AF5B4-FAA6-8D4F-BACB-EA8B633DC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009F6-6D5D-9345-B1C4-B727C03163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685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F2744-59BD-024F-AE8D-E4FEDF015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C07BE6-56EE-B24A-B982-E60537D7C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FE5B5-BBE0-3541-8DEC-F27FFCC86071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EA27BE-7B4E-8746-9739-3F77F36E4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AB99BC-78B8-6C41-B048-72433DA9E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009F6-6D5D-9345-B1C4-B727C03163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878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EEE265-FB00-1E4F-A4D0-E875D5B45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FE5B5-BBE0-3541-8DEC-F27FFCC86071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7F37F6-E397-1946-B40F-0C3D7070A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A913A1-E6B2-0C4F-A104-7910885E7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009F6-6D5D-9345-B1C4-B727C03163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9794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6F040-F155-574E-B6D3-A73A1A3BC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82CB14-2415-AE43-AD37-A2339BD005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513C02-8E37-B74C-B1F7-016FFD2D2F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293F74-0561-5A4A-BD35-B2A8E5AB1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FE5B5-BBE0-3541-8DEC-F27FFCC86071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45C6C7-E03D-A846-9A5B-B98FCB93D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29970-104A-114B-AEA7-9DFB90193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009F6-6D5D-9345-B1C4-B727C03163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555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068A9-5DDF-C24B-B999-D624D9A86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8812BA-F0B3-684A-8E34-CB1469DE60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7D35D2-3AB5-6C4C-8201-E41E28461D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036BEE-85B4-B342-BE4C-471374F91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FE5B5-BBE0-3541-8DEC-F27FFCC86071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D5E322-2C57-824A-A621-4B3402F65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1678A1-7139-7643-81C1-86F608563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009F6-6D5D-9345-B1C4-B727C03163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178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4310BA-20B1-2740-AC4C-370DE00FC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10C0D4-B245-DC42-871F-27A43A7349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1643F-949B-CE4C-A1F3-4BACA10992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FE5B5-BBE0-3541-8DEC-F27FFCC86071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8BE18C-852C-244C-BD38-66E4A41ED6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A8AEDB-2AF4-AC45-9285-CF31D2CFCE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009F6-6D5D-9345-B1C4-B727C03163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31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EB5F1-A99F-E149-A495-E9B6991B18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SOBP Fitting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B8A6E9-82A5-BF46-8FC5-C8AF7DC549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From HIT April 2019 data</a:t>
            </a:r>
          </a:p>
        </p:txBody>
      </p:sp>
    </p:spTree>
    <p:extLst>
      <p:ext uri="{BB962C8B-B14F-4D97-AF65-F5344CB8AC3E}">
        <p14:creationId xmlns:p14="http://schemas.microsoft.com/office/powerpoint/2010/main" val="1449423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5CC45D2-8152-7C47-86D6-5646490AFE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669792" y="-2215474"/>
            <a:ext cx="6852415" cy="11294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996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FA1D7-7396-2C4C-847D-D6B5DAAB8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08823-5342-C54D-9F1D-8D69779627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Good fit, but data acquisition missed start of beam delivery.</a:t>
            </a:r>
          </a:p>
          <a:p>
            <a:pPr lvl="1"/>
            <a:r>
              <a:rPr lang="en-GB" dirty="0"/>
              <a:t>Shown by reconstructed plateau being smaller than reference.</a:t>
            </a:r>
          </a:p>
          <a:p>
            <a:r>
              <a:rPr lang="en-GB" dirty="0"/>
              <a:t>Reference PDD constructed by combining individual FLUKA curves according to particle number weights and energies used in beam delivery (provided in XML file).</a:t>
            </a:r>
          </a:p>
          <a:p>
            <a:r>
              <a:rPr lang="en-GB" dirty="0"/>
              <a:t>Binned fitting takes roughly 10mins, need to use smooth QB fit.</a:t>
            </a:r>
          </a:p>
          <a:p>
            <a:r>
              <a:rPr lang="en-GB" dirty="0"/>
              <a:t>Needs testing on better quality data.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4869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74</Words>
  <Application>Microsoft Macintosh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SOBP Fitting</vt:lpstr>
      <vt:lpstr>PowerPoint Presentation</vt:lpstr>
      <vt:lpstr>Results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SOBP Fitting</dc:title>
  <dc:creator>Shaikh, Saad</dc:creator>
  <cp:lastModifiedBy>Shaikh, Saad</cp:lastModifiedBy>
  <cp:revision>2</cp:revision>
  <dcterms:created xsi:type="dcterms:W3CDTF">2020-05-06T14:03:36Z</dcterms:created>
  <dcterms:modified xsi:type="dcterms:W3CDTF">2020-05-06T14:15:02Z</dcterms:modified>
</cp:coreProperties>
</file>