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ikh\Downloads\DDC23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DDC232 Test Mode Output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Charge (pC)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Sheet1!$D$2:$D$33</c:f>
              <c:numCache>
                <c:formatCode>General</c:formatCode>
                <c:ptCount val="32"/>
                <c:pt idx="0">
                  <c:v>-5.9180316143337519E-2</c:v>
                </c:pt>
                <c:pt idx="1">
                  <c:v>-1.5454307035739134E-2</c:v>
                </c:pt>
                <c:pt idx="2">
                  <c:v>-3.6816632095939772E-2</c:v>
                </c:pt>
                <c:pt idx="3">
                  <c:v>-7.443435138163812E-3</c:v>
                </c:pt>
                <c:pt idx="4">
                  <c:v>-1.5454307035739134E-2</c:v>
                </c:pt>
                <c:pt idx="5">
                  <c:v>-5.1069308347044817E-3</c:v>
                </c:pt>
                <c:pt idx="6">
                  <c:v>-2.0461101971723572E-2</c:v>
                </c:pt>
                <c:pt idx="7">
                  <c:v>9.9134539732492755E-3</c:v>
                </c:pt>
                <c:pt idx="8">
                  <c:v>-1.1115084757885807E-2</c:v>
                </c:pt>
                <c:pt idx="9">
                  <c:v>8.2445223279210555E-3</c:v>
                </c:pt>
                <c:pt idx="10">
                  <c:v>-1.9459742984526684E-2</c:v>
                </c:pt>
                <c:pt idx="11">
                  <c:v>4.9066590372646157E-3</c:v>
                </c:pt>
                <c:pt idx="12">
                  <c:v>-1.3451589061345359E-2</c:v>
                </c:pt>
                <c:pt idx="13">
                  <c:v>-1.3785375390410914E-2</c:v>
                </c:pt>
                <c:pt idx="14">
                  <c:v>-4.1155854373793099E-2</c:v>
                </c:pt>
                <c:pt idx="15">
                  <c:v>-3.771785518441817E-3</c:v>
                </c:pt>
                <c:pt idx="16">
                  <c:v>-7.3199341964094167E-2</c:v>
                </c:pt>
                <c:pt idx="17">
                  <c:v>-3.6149059437808662E-2</c:v>
                </c:pt>
                <c:pt idx="18">
                  <c:v>-4.0154495386596212E-2</c:v>
                </c:pt>
                <c:pt idx="19">
                  <c:v>-5.1069308347044817E-3</c:v>
                </c:pt>
                <c:pt idx="20">
                  <c:v>-1.5454307035739134E-2</c:v>
                </c:pt>
                <c:pt idx="21">
                  <c:v>-1.1448871086951362E-2</c:v>
                </c:pt>
                <c:pt idx="22">
                  <c:v>-9.7799394416233643E-3</c:v>
                </c:pt>
                <c:pt idx="23">
                  <c:v>-1.1014948859167095E-3</c:v>
                </c:pt>
                <c:pt idx="24">
                  <c:v>-1.1782657416017139E-2</c:v>
                </c:pt>
                <c:pt idx="25">
                  <c:v>2.0594616503349705E-2</c:v>
                </c:pt>
                <c:pt idx="26">
                  <c:v>-2.9139546527430227E-2</c:v>
                </c:pt>
                <c:pt idx="27">
                  <c:v>-4.4393581765731494E-3</c:v>
                </c:pt>
                <c:pt idx="28">
                  <c:v>-1.9793529313592462E-2</c:v>
                </c:pt>
                <c:pt idx="29">
                  <c:v>-6.4420761509669244E-3</c:v>
                </c:pt>
                <c:pt idx="30">
                  <c:v>-4.2490999690055764E-2</c:v>
                </c:pt>
                <c:pt idx="31">
                  <c:v>-1.8458383997329797E-2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EA-4D25-9039-7C7D7183D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1925841247"/>
        <c:axId val="209105681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Input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Sheet1!$A$2:$A$33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32</c:v>
                      </c:pt>
                      <c:pt idx="1">
                        <c:v>31</c:v>
                      </c:pt>
                      <c:pt idx="2">
                        <c:v>30</c:v>
                      </c:pt>
                      <c:pt idx="3">
                        <c:v>29</c:v>
                      </c:pt>
                      <c:pt idx="4">
                        <c:v>28</c:v>
                      </c:pt>
                      <c:pt idx="5">
                        <c:v>27</c:v>
                      </c:pt>
                      <c:pt idx="6">
                        <c:v>26</c:v>
                      </c:pt>
                      <c:pt idx="7">
                        <c:v>25</c:v>
                      </c:pt>
                      <c:pt idx="8">
                        <c:v>24</c:v>
                      </c:pt>
                      <c:pt idx="9">
                        <c:v>23</c:v>
                      </c:pt>
                      <c:pt idx="10">
                        <c:v>22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19</c:v>
                      </c:pt>
                      <c:pt idx="14">
                        <c:v>18</c:v>
                      </c:pt>
                      <c:pt idx="15">
                        <c:v>17</c:v>
                      </c:pt>
                      <c:pt idx="16">
                        <c:v>16</c:v>
                      </c:pt>
                      <c:pt idx="17">
                        <c:v>15</c:v>
                      </c:pt>
                      <c:pt idx="18">
                        <c:v>14</c:v>
                      </c:pt>
                      <c:pt idx="19">
                        <c:v>13</c:v>
                      </c:pt>
                      <c:pt idx="20">
                        <c:v>12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9</c:v>
                      </c:pt>
                      <c:pt idx="24">
                        <c:v>8</c:v>
                      </c:pt>
                      <c:pt idx="25">
                        <c:v>7</c:v>
                      </c:pt>
                      <c:pt idx="26">
                        <c:v>6</c:v>
                      </c:pt>
                      <c:pt idx="27">
                        <c:v>5</c:v>
                      </c:pt>
                      <c:pt idx="28">
                        <c:v>4</c:v>
                      </c:pt>
                      <c:pt idx="29">
                        <c:v>3</c:v>
                      </c:pt>
                      <c:pt idx="30">
                        <c:v>2</c:v>
                      </c:pt>
                      <c:pt idx="31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9EA-4D25-9039-7C7D7183D6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Binary Value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Sheet1!$B$2:$B$33</c15:sqref>
                        </c15:formulaRef>
                      </c:ext>
                    </c:extLst>
                    <c:numCache>
                      <c:formatCode>0</c:formatCode>
                      <c:ptCount val="32"/>
                      <c:pt idx="0">
                        <c:v>111110110001</c:v>
                      </c:pt>
                      <c:pt idx="1">
                        <c:v>1000000110100</c:v>
                      </c:pt>
                      <c:pt idx="2">
                        <c:v>111111110100</c:v>
                      </c:pt>
                      <c:pt idx="3">
                        <c:v>1000001001100</c:v>
                      </c:pt>
                      <c:pt idx="4">
                        <c:v>1000000110100</c:v>
                      </c:pt>
                      <c:pt idx="5">
                        <c:v>1000001010011</c:v>
                      </c:pt>
                      <c:pt idx="6">
                        <c:v>1000000100101</c:v>
                      </c:pt>
                      <c:pt idx="7">
                        <c:v>1000010000000</c:v>
                      </c:pt>
                      <c:pt idx="8">
                        <c:v>1000001000001</c:v>
                      </c:pt>
                      <c:pt idx="9">
                        <c:v>1000001111011</c:v>
                      </c:pt>
                      <c:pt idx="10">
                        <c:v>1000000101000</c:v>
                      </c:pt>
                      <c:pt idx="11">
                        <c:v>1000001110001</c:v>
                      </c:pt>
                      <c:pt idx="12">
                        <c:v>1000000111010</c:v>
                      </c:pt>
                      <c:pt idx="13">
                        <c:v>1000000111001</c:v>
                      </c:pt>
                      <c:pt idx="14">
                        <c:v>111111100111</c:v>
                      </c:pt>
                      <c:pt idx="15">
                        <c:v>1000001010111</c:v>
                      </c:pt>
                      <c:pt idx="16">
                        <c:v>111110000111</c:v>
                      </c:pt>
                      <c:pt idx="17">
                        <c:v>111111110110</c:v>
                      </c:pt>
                      <c:pt idx="18">
                        <c:v>111111101010</c:v>
                      </c:pt>
                      <c:pt idx="19">
                        <c:v>1000001010011</c:v>
                      </c:pt>
                      <c:pt idx="20">
                        <c:v>1000000110100</c:v>
                      </c:pt>
                      <c:pt idx="21">
                        <c:v>1000001000000</c:v>
                      </c:pt>
                      <c:pt idx="22">
                        <c:v>1000001000101</c:v>
                      </c:pt>
                      <c:pt idx="23">
                        <c:v>1000001011111</c:v>
                      </c:pt>
                      <c:pt idx="24">
                        <c:v>1000000111111</c:v>
                      </c:pt>
                      <c:pt idx="25">
                        <c:v>1000010100000</c:v>
                      </c:pt>
                      <c:pt idx="26">
                        <c:v>1000000001011</c:v>
                      </c:pt>
                      <c:pt idx="27">
                        <c:v>1000001010101</c:v>
                      </c:pt>
                      <c:pt idx="28">
                        <c:v>1000000100111</c:v>
                      </c:pt>
                      <c:pt idx="29">
                        <c:v>1000001001111</c:v>
                      </c:pt>
                      <c:pt idx="30">
                        <c:v>111111100011</c:v>
                      </c:pt>
                      <c:pt idx="31">
                        <c:v>1000000101011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9EA-4D25-9039-7C7D7183D6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Decimal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Sheet1!$C$2:$C$33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4017</c:v>
                      </c:pt>
                      <c:pt idx="1">
                        <c:v>4148</c:v>
                      </c:pt>
                      <c:pt idx="2">
                        <c:v>4084</c:v>
                      </c:pt>
                      <c:pt idx="3">
                        <c:v>4172</c:v>
                      </c:pt>
                      <c:pt idx="4">
                        <c:v>4148</c:v>
                      </c:pt>
                      <c:pt idx="5">
                        <c:v>4179</c:v>
                      </c:pt>
                      <c:pt idx="6">
                        <c:v>4133</c:v>
                      </c:pt>
                      <c:pt idx="7">
                        <c:v>4224</c:v>
                      </c:pt>
                      <c:pt idx="8">
                        <c:v>4161</c:v>
                      </c:pt>
                      <c:pt idx="9">
                        <c:v>4219</c:v>
                      </c:pt>
                      <c:pt idx="10">
                        <c:v>4136</c:v>
                      </c:pt>
                      <c:pt idx="11">
                        <c:v>4209</c:v>
                      </c:pt>
                      <c:pt idx="12">
                        <c:v>4154</c:v>
                      </c:pt>
                      <c:pt idx="13">
                        <c:v>4153</c:v>
                      </c:pt>
                      <c:pt idx="14">
                        <c:v>4071</c:v>
                      </c:pt>
                      <c:pt idx="15">
                        <c:v>4183</c:v>
                      </c:pt>
                      <c:pt idx="16">
                        <c:v>3975</c:v>
                      </c:pt>
                      <c:pt idx="17">
                        <c:v>4086</c:v>
                      </c:pt>
                      <c:pt idx="18">
                        <c:v>4074</c:v>
                      </c:pt>
                      <c:pt idx="19">
                        <c:v>4179</c:v>
                      </c:pt>
                      <c:pt idx="20">
                        <c:v>4148</c:v>
                      </c:pt>
                      <c:pt idx="21">
                        <c:v>4160</c:v>
                      </c:pt>
                      <c:pt idx="22">
                        <c:v>4165</c:v>
                      </c:pt>
                      <c:pt idx="23">
                        <c:v>4191</c:v>
                      </c:pt>
                      <c:pt idx="24">
                        <c:v>4159</c:v>
                      </c:pt>
                      <c:pt idx="25">
                        <c:v>4256</c:v>
                      </c:pt>
                      <c:pt idx="26">
                        <c:v>4107</c:v>
                      </c:pt>
                      <c:pt idx="27">
                        <c:v>4181</c:v>
                      </c:pt>
                      <c:pt idx="28">
                        <c:v>4135</c:v>
                      </c:pt>
                      <c:pt idx="29">
                        <c:v>4175</c:v>
                      </c:pt>
                      <c:pt idx="30">
                        <c:v>4067</c:v>
                      </c:pt>
                      <c:pt idx="31">
                        <c:v>4139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9EA-4D25-9039-7C7D7183D610}"/>
                  </c:ext>
                </c:extLst>
              </c15:ser>
            </c15:filteredLineSeries>
          </c:ext>
        </c:extLst>
      </c:lineChart>
      <c:catAx>
        <c:axId val="19258412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Input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056815"/>
        <c:crosses val="autoZero"/>
        <c:auto val="1"/>
        <c:lblAlgn val="ctr"/>
        <c:lblOffset val="100"/>
        <c:noMultiLvlLbl val="0"/>
      </c:catAx>
      <c:valAx>
        <c:axId val="209105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Charge</a:t>
                </a:r>
                <a:r>
                  <a:rPr lang="en-GB" baseline="0"/>
                  <a:t> (pC)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84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212C8-AFE6-451C-A8E6-E9B341A19A9C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9ABC6-FE8A-42CC-BC90-5FF554DDA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4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0E7F-9C6F-4975-997F-8C9310C3A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79FA4-7D4F-4491-87FB-94ABFFAA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3B523-DDF0-4AC0-B192-243B3D78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3C05-8431-45B5-9CF7-ADAE32DD9631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4836-CD58-4619-A940-EEC57E28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98165-0253-4F41-A4AA-16581013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1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8B70-C375-4765-802B-8C14C630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99A7-4C60-487B-BE84-AB69F6C2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1026-816E-4343-8925-BABC358E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359-29C8-4F8F-9D91-49184E1AE806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5128-19E4-4F72-9EDC-12469E15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D1A8-0C2F-4183-BF1D-C9522E2D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5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4363D-5CFC-4464-8159-9BBA0A070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6ECA3-F15F-4660-B48E-51BD0FABB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A879-D4D0-4B6A-8175-87A583A9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A1F2-A92C-4DDE-B6DD-42C0AA5370EB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01E1-1FF2-4651-AD71-5D467A97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01AB-6E6C-4120-8467-A3EAA953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CCDB-68AE-4736-850A-1B667C58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3872-0CDC-4E7A-A563-F1B89447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8D5AA-F9C6-4DF2-8D60-799B8B57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154A-5171-4CCC-9F48-BD4FE7EFC0D9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EBE5-2B69-4E35-86A2-3435A77A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A6F8-1BFE-450E-96BD-378ADE3D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5F89-F222-4377-A461-637235A0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17BD0-848D-4834-B97B-385F52E28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FE96-96CF-4A9E-BC4A-76A9E491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8EC2-BC42-4A76-A4CE-D0CC3AB01F90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61823-1884-4CDE-B20B-62C8AF3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7BF5-1A8B-42A6-8ED0-6B4B5A71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3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2B1C-A148-470B-B4E0-033833FC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138A-42D4-47D8-9412-8A7BA0E9F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4316-DA21-4319-8726-BFFF9AD46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DD0C6-C5BD-4B20-AAB8-690113E6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FB54-6DD2-41CB-8FD9-E5F73D454A6F}" type="datetime1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E083A-BFA1-442A-AEE2-83054D8A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4F4D1-2D77-470F-87B0-CB9D59B8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7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E68C-E3FF-48E8-83EF-4C97B6C5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FAEC-1A92-4474-A767-2E9F1601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BE17A-4E81-4E7D-A34E-2DFC51429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64B8A-1557-4C95-B581-0A2E3050E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0AC56-9A42-4C4A-98B1-2064CED4B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EF0C7-820D-45B9-AE16-3915A894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CF4-C129-4719-8585-4618D0E161EC}" type="datetime1">
              <a:rPr lang="en-GB" smtClean="0"/>
              <a:t>22/07/2020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8AAA8-ADDA-4999-BE18-982F8937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3E651-9515-4385-AD47-7CC300C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2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92E2-295F-4389-B08B-75E3154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8B4B6-2381-48FB-83C2-51EFC8F1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32E-F802-4D58-A05F-D4777BD58972}" type="datetime1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50064-17EC-43BB-BA35-3EC7F9C5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9FA0D-4B5B-4AB0-89D2-C277DEAD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56355-2591-4889-811F-65FB5F32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9FCA-B633-43B0-833D-18940BCF5322}" type="datetime1">
              <a:rPr lang="en-GB" smtClean="0"/>
              <a:t>22/07/2020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7C2A1-5068-4329-A718-51636D8B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F8440-FD51-4AAF-B2A8-D2668533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0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650B-BC61-43B1-9D07-D9020681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3AAA-25AC-4A09-92F4-F5D1E4E9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038B-A6E6-4ACF-954D-0CE595AAC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5DFE9-1664-47B8-BDE9-D09CFF51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60B-A5F3-46F7-82FB-5BB7C62C135B}" type="datetime1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5EA57-7F22-4FB2-8186-85606C78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A512B-697D-4D5A-83AC-FA26713D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5C3E-691B-4F66-AFE9-DF60EB94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94866-649C-4E85-AB98-0C9D15C3E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5A5E-D3D2-4425-8413-E28611F0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3E762-106A-4854-80F9-7CD62F77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9944-8F40-4490-9415-B67C0EB39D1A}" type="datetime1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D462-A738-4AB3-8686-4C809088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612C1-3E6E-4236-AD64-2AD4433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61CF5-70EB-4534-B845-C413EF94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9F772-3E37-4FD3-A19D-C5B471158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ED04-5CE9-422C-A578-EDEC3430F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D12A5-EEDB-4696-B254-DEF63D15F626}" type="datetime1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CA6E-73C8-4A0D-A562-E39EE7886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980B-F243-47B7-92E0-05A1D2AA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DF71-0C4D-4AD8-B4C0-EF7664D90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3621-B29B-4B08-9351-B3A656D09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DDC232 First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39ADB-3733-4E1F-A815-283DC1956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PBT Meeting 22/07/20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C402A-D51A-4312-AC4B-744117D6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9223-8645-4717-9475-526E1CB1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5122-DD56-48B3-BA34-4DAB72F3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It works! </a:t>
            </a:r>
            <a:r>
              <a:rPr lang="en-GB" dirty="0">
                <a:sym typeface="Wingdings" panose="05000000000000000000" pitchFamily="2" charset="2"/>
              </a:rPr>
              <a:t></a:t>
            </a:r>
          </a:p>
          <a:p>
            <a:r>
              <a:rPr lang="en-GB" dirty="0">
                <a:sym typeface="Wingdings" panose="05000000000000000000" pitchFamily="2" charset="2"/>
              </a:rPr>
              <a:t>A few design notes: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LEDs reflect current state (e.g. power-up, configure, measure).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One button resets both Clocking Wizard and DDC232 simultaneously and another button stops operation.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Operation resumed by pressing reset button.</a:t>
            </a:r>
          </a:p>
          <a:p>
            <a:pPr lvl="1"/>
            <a:r>
              <a:rPr lang="en-GB" dirty="0"/>
              <a:t>After reset, DDC232 is reconfigured (required).</a:t>
            </a:r>
          </a:p>
          <a:p>
            <a:pPr lvl="1"/>
            <a:r>
              <a:rPr lang="en-GB" dirty="0"/>
              <a:t>Confirmed integration begins immediately after post-configuration readback CONV strobe, but ignore first 4 sets of data (required).</a:t>
            </a:r>
          </a:p>
          <a:p>
            <a:r>
              <a:rPr lang="en-GB" dirty="0"/>
              <a:t>Used Xilinx Integrated Logic Analyser to monitor real signals on FPGA.</a:t>
            </a:r>
          </a:p>
          <a:p>
            <a:r>
              <a:rPr lang="en-GB" dirty="0"/>
              <a:t>Monitoring binary output to PC with </a:t>
            </a:r>
            <a:r>
              <a:rPr lang="en-GB" dirty="0" err="1"/>
              <a:t>RealTerm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7E05A-96AD-4670-BCA7-024D7C9E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4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1FE2-9A93-47C5-9323-1F71DD6A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Logic Analyser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86006-8F2D-4596-826F-6CB6A9A5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" y="1716693"/>
            <a:ext cx="12189989" cy="3424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15DDB-3569-4FC0-A3E7-370FABECCC54}"/>
              </a:ext>
            </a:extLst>
          </p:cNvPr>
          <p:cNvSpPr txBox="1"/>
          <p:nvPr/>
        </p:nvSpPr>
        <p:spPr>
          <a:xfrm>
            <a:off x="0" y="5176104"/>
            <a:ext cx="1152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Samples real signals in waveform diagram like in Simulation on a user-defined trigger.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Only verified that configuration read/write look correct.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Requires allocation of on-board RAM, so not free.</a:t>
            </a:r>
          </a:p>
          <a:p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5B79-9644-4295-9BD8-F510DAA0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8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080C-ACCE-475F-965D-0BB65A5A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 Readback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C952-26DC-49F2-98B3-AE94DA7B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50923" cy="4351338"/>
          </a:xfrm>
        </p:spPr>
        <p:txBody>
          <a:bodyPr/>
          <a:lstStyle/>
          <a:p>
            <a:r>
              <a:rPr lang="en-GB" dirty="0"/>
              <a:t>After configuration write, DDC232 outputs for verification:</a:t>
            </a:r>
          </a:p>
          <a:p>
            <a:pPr lvl="1"/>
            <a:r>
              <a:rPr lang="en-GB" dirty="0"/>
              <a:t>12-bit Configuration register (i.e. what it thinks you sent)</a:t>
            </a:r>
          </a:p>
          <a:p>
            <a:pPr lvl="1"/>
            <a:r>
              <a:rPr lang="en-GB" dirty="0"/>
              <a:t>4-bit Revision ID</a:t>
            </a:r>
          </a:p>
          <a:p>
            <a:pPr lvl="1"/>
            <a:r>
              <a:rPr lang="en-GB" dirty="0"/>
              <a:t>304-bit readback pattern (only last 72-bits are non-zero)</a:t>
            </a:r>
          </a:p>
          <a:p>
            <a:pPr lvl="1"/>
            <a:r>
              <a:rPr lang="en-GB" dirty="0"/>
              <a:t>This is then repeated (640 bits sent in total).</a:t>
            </a:r>
          </a:p>
          <a:p>
            <a:r>
              <a:rPr lang="en-GB" dirty="0"/>
              <a:t>Output is correct!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9B6C8-A73F-4052-97E0-19DFEEEC7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5"/>
          <a:stretch/>
        </p:blipFill>
        <p:spPr>
          <a:xfrm>
            <a:off x="453500" y="4772909"/>
            <a:ext cx="4810160" cy="1368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04654-D950-487C-94BA-4AEAB4D3D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07" y="1436652"/>
            <a:ext cx="2428893" cy="4919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B00CD-6E83-464B-B073-F5F411BDC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8063" r="8562"/>
          <a:stretch/>
        </p:blipFill>
        <p:spPr>
          <a:xfrm>
            <a:off x="5528428" y="4304297"/>
            <a:ext cx="3969911" cy="230608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3A7722-BAD3-48D6-8A7B-0950B743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6AA3-9C71-4C82-8063-491D54C5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Test-Mode Data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3B289-74F5-4B0D-95C8-9239F8C55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382"/>
            <a:ext cx="8710246" cy="4351338"/>
          </a:xfrm>
        </p:spPr>
        <p:txBody>
          <a:bodyPr/>
          <a:lstStyle/>
          <a:p>
            <a:r>
              <a:rPr lang="en-GB" dirty="0"/>
              <a:t>Datasheet states that all inputs should give zero signal when device is in test mode. </a:t>
            </a:r>
          </a:p>
          <a:p>
            <a:r>
              <a:rPr lang="en-GB" dirty="0"/>
              <a:t>Convert binary to decimal with unit </a:t>
            </a:r>
            <a:r>
              <a:rPr lang="en-GB" dirty="0" err="1"/>
              <a:t>pC</a:t>
            </a:r>
            <a:r>
              <a:rPr lang="en-GB" dirty="0"/>
              <a:t> in range 0-350 </a:t>
            </a:r>
            <a:r>
              <a:rPr lang="en-GB" dirty="0" err="1"/>
              <a:t>pC</a:t>
            </a:r>
            <a:r>
              <a:rPr lang="en-GB" dirty="0"/>
              <a:t> and also subtract 0.4% negative full-scale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C121D-978A-4906-A617-AC238CF2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12138-2D01-4468-BAB4-864D8D71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46" y="1082964"/>
            <a:ext cx="2505084" cy="509399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80525D-A55C-47F2-B95E-62517425B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92817"/>
              </p:ext>
            </p:extLst>
          </p:nvPr>
        </p:nvGraphicFramePr>
        <p:xfrm>
          <a:off x="838199" y="3455835"/>
          <a:ext cx="8490439" cy="303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67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831B-5F6D-41E3-A081-D3D6B164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Photodiode Data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1739-4F42-457F-839F-C5782BA8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7385" cy="4351338"/>
          </a:xfrm>
        </p:spPr>
        <p:txBody>
          <a:bodyPr/>
          <a:lstStyle/>
          <a:p>
            <a:r>
              <a:rPr lang="en-GB" dirty="0"/>
              <a:t>Quick test with 1 (left) and 16 (right) photodiodes.</a:t>
            </a:r>
          </a:p>
          <a:p>
            <a:r>
              <a:rPr lang="en-GB" dirty="0"/>
              <a:t>Using longest integration time (1s) so photodiodes saturate even with ambient light.</a:t>
            </a:r>
          </a:p>
          <a:p>
            <a:r>
              <a:rPr lang="en-GB" dirty="0"/>
              <a:t>Will conduct further tests with shorter integration times.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A284A-F8C4-4C7D-902E-4F74D05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18F42-0CFB-47EC-885B-DFFF3EF5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5" y="1233452"/>
            <a:ext cx="2447943" cy="4943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05047D-BE13-4A94-9B40-A0B25575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65" y="1233452"/>
            <a:ext cx="2433655" cy="49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C14F-E38A-4F4F-B7BE-F40E78E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1225-B901-4919-963E-1D4478A0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5454" cy="4351338"/>
          </a:xfrm>
        </p:spPr>
        <p:txBody>
          <a:bodyPr/>
          <a:lstStyle/>
          <a:p>
            <a:r>
              <a:rPr lang="en-GB" dirty="0"/>
              <a:t>Need to streamline data acquisition:</a:t>
            </a:r>
          </a:p>
          <a:p>
            <a:pPr lvl="1"/>
            <a:r>
              <a:rPr lang="en-GB" dirty="0"/>
              <a:t>Organise 8-bits data packets into 20-bit measurements.</a:t>
            </a:r>
          </a:p>
          <a:p>
            <a:pPr lvl="1"/>
            <a:r>
              <a:rPr lang="en-GB" dirty="0"/>
              <a:t>Save data to text file on some trigger.</a:t>
            </a:r>
          </a:p>
          <a:p>
            <a:pPr lvl="1"/>
            <a:r>
              <a:rPr lang="en-GB" dirty="0"/>
              <a:t>Conversion from binary to decimal format.</a:t>
            </a:r>
          </a:p>
          <a:p>
            <a:pPr lvl="1"/>
            <a:r>
              <a:rPr lang="en-GB" dirty="0"/>
              <a:t>Resistor-input map does not reflect physical ordering of photodiodes!</a:t>
            </a:r>
          </a:p>
          <a:p>
            <a:pPr lvl="2"/>
            <a:r>
              <a:rPr lang="en-GB" dirty="0"/>
              <a:t>Can this be fixed in future chips?</a:t>
            </a:r>
          </a:p>
          <a:p>
            <a:r>
              <a:rPr lang="en-GB" dirty="0"/>
              <a:t>Determine suitable integration times.</a:t>
            </a:r>
          </a:p>
          <a:p>
            <a:pPr lvl="1"/>
            <a:r>
              <a:rPr lang="en-GB" dirty="0"/>
              <a:t>Household light-source approximation of detector light levels?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318A9-8E58-4D77-B543-B4462A5E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DF71-0C4D-4AD8-B4C0-EF7664D90867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4A1B4-75C3-4291-8959-59A5CDEF8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23" y="348204"/>
            <a:ext cx="5131777" cy="346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61585-AFE4-40B6-9572-5E28F6F50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1990" r="20881" b="24359"/>
          <a:stretch/>
        </p:blipFill>
        <p:spPr>
          <a:xfrm rot="16200000">
            <a:off x="7808601" y="3588294"/>
            <a:ext cx="3506069" cy="30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355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DDC232 First Tests</vt:lpstr>
      <vt:lpstr>Current Status of Development</vt:lpstr>
      <vt:lpstr>Integrated Logic Analyser</vt:lpstr>
      <vt:lpstr>Configuration Readback</vt:lpstr>
      <vt:lpstr>Test-Mode Data Output</vt:lpstr>
      <vt:lpstr>Photodiode Data Output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DDC232 First Tests</dc:title>
  <dc:creator>shaikh</dc:creator>
  <cp:lastModifiedBy>shaikh</cp:lastModifiedBy>
  <cp:revision>15</cp:revision>
  <dcterms:created xsi:type="dcterms:W3CDTF">2020-07-22T10:35:27Z</dcterms:created>
  <dcterms:modified xsi:type="dcterms:W3CDTF">2020-07-22T14:44:35Z</dcterms:modified>
</cp:coreProperties>
</file>