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4C988-781E-41E1-81FA-085561B3ED58}" type="datetimeFigureOut">
              <a:rPr lang="en-GB" smtClean="0"/>
              <a:t>29/07/2020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BB615-96DE-459E-8913-71AFCD247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264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30C2-6B83-4549-B5B8-E85749157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160045-BFB8-4ECD-8182-0660582AC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82757-856F-4C7B-82AE-3440F4AA7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EA0B-4933-481C-AC06-C3226E372EFD}" type="datetime1">
              <a:rPr lang="en-GB" smtClean="0"/>
              <a:t>29/07/2020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ADE66-7FED-4A0A-90D2-0792E8D8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C01EB-ECD7-4887-BC47-15B1480F7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DBD5-DD56-48F9-A824-AC22A4430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52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F922-8594-46B9-B304-2CFF6662A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04B7CB-74F9-4D5E-8FD6-713DCE4F8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5C5AF-8B3B-4CA9-B020-F83CC188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EB65-5498-4BB7-8631-981D2F5E0CBF}" type="datetime1">
              <a:rPr lang="en-GB" smtClean="0"/>
              <a:t>29/07/2020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37D1E-7B29-4163-AFDD-1C940E664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C0B79-5CFF-4282-AC44-A77961A89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DBD5-DD56-48F9-A824-AC22A4430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93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E91A66-A755-4049-AEB5-52B4963B09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7B38B7-FF59-444E-8B1E-D0D7F744C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97995-CE7A-4B90-8629-35269A30C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D12A-033B-45DE-A084-E154C705C28A}" type="datetime1">
              <a:rPr lang="en-GB" smtClean="0"/>
              <a:t>29/07/2020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4E436-527A-40CE-B9B7-E337D7C6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9083C-029F-4FCC-8525-D3CF0FFFE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DBD5-DD56-48F9-A824-AC22A4430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13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1E5D0-3699-4908-95C9-217DB1F5A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DA87B-2083-41AC-A793-F9A6F2469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A834C-0DB9-487D-9EC3-073D23301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5D76-829D-4F69-8EA1-B4E6EDD9D941}" type="datetime1">
              <a:rPr lang="en-GB" smtClean="0"/>
              <a:t>29/07/2020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563F8-97BE-4737-AFAB-4ED1D91C1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1A1A2-CB69-477F-BB30-13A23B591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DBD5-DD56-48F9-A824-AC22A4430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28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9EF39-3E27-42DA-BEA2-A6D7CB173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DB3E3-9BB3-4EDE-8674-E55356C90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138B0-0685-4E33-8338-739E277CC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172B-B8F5-4DDF-AAEB-3EA41E3BE238}" type="datetime1">
              <a:rPr lang="en-GB" smtClean="0"/>
              <a:t>29/07/2020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86496-265F-40AC-BA70-F46E368B8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69C58-6A78-445F-BC27-560FA4796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DBD5-DD56-48F9-A824-AC22A4430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95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2045-DBA7-4CA5-B686-5536B2403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4C5F7-44DC-4620-B7E0-70C1DC89F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34D44-F0B4-46C9-ACE2-9DB35F207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28C10-B2CD-4701-996D-F80AAD9C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CF86-034F-4EB1-9B26-59F4BF0BA9A5}" type="datetime1">
              <a:rPr lang="en-GB" smtClean="0"/>
              <a:t>29/07/2020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D9F32-3698-43AB-B95C-4FC25853B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8388F-F1EA-496D-A239-E393C3E6F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DBD5-DD56-48F9-A824-AC22A4430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52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2E40A-115C-48BD-AF27-31B74DE35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58D7C-99C9-452E-A745-E0BA1189B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0FD96-BB94-4101-A464-3870821DA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E35642-CD64-4193-9943-75B7F343B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1B41F3-38E0-4B4B-82B0-9E1217901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84E5F4-11F8-4062-8089-2EFE303DC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BCF5-E906-4F34-80BB-077E1952DBD6}" type="datetime1">
              <a:rPr lang="en-GB" smtClean="0"/>
              <a:t>29/07/2020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571CD1-B3D3-4083-AE6E-E535F52B8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4C0D9-769B-4A7A-B1FF-B1B7A449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DBD5-DD56-48F9-A824-AC22A4430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64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C9058-EA9C-452E-9236-E6275791C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D9A7FC-0D1F-4BE7-8FD7-EF042FABE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3ABF-E4B5-42BB-B9E1-AED535DBF8B0}" type="datetime1">
              <a:rPr lang="en-GB" smtClean="0"/>
              <a:t>29/07/2020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83CD85-EE98-49AA-AA2A-ACDD1F8D4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7F1FE-3A27-44D5-A09E-8D3EF8B1E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DBD5-DD56-48F9-A824-AC22A4430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57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392301-9C31-47D6-BEEC-F6F54EC18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E295-290A-498C-93E2-96FBBFF7DADE}" type="datetime1">
              <a:rPr lang="en-GB" smtClean="0"/>
              <a:t>29/07/2020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78B134-EBD4-45EB-BBDA-48EBC03AB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04C60-E829-4CA6-9F26-270C77AA1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DBD5-DD56-48F9-A824-AC22A4430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81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38E21-30EB-4CEA-85D8-108E13D9C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FB269-755B-433A-8652-3F5865C7B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96A01-D1B6-486B-9FAC-CD5069B2E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A130E-6396-4E58-8DA2-590D3DB41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8B82-4929-48AF-BE5A-2E5412BA47B5}" type="datetime1">
              <a:rPr lang="en-GB" smtClean="0"/>
              <a:t>29/07/2020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190B2-8805-4AC1-B660-118AAFEF5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E99C3-247B-4818-B292-97A1BCB6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DBD5-DD56-48F9-A824-AC22A4430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6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0705F-F53C-41F1-9867-8E879AB4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64BDB2-9D4E-448B-A712-EDBEC7FCB9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64D2A1-3175-47B6-A413-18E1ED8CA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6641EC-C935-4443-A9AE-2D38EBCFB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189C-A7C4-4A6E-867E-6EF68801F919}" type="datetime1">
              <a:rPr lang="en-GB" smtClean="0"/>
              <a:t>29/07/2020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111F8-30B2-4A20-9646-580EE6D30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B7C86-9361-42A9-AE6F-62EA0E6E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DBD5-DD56-48F9-A824-AC22A4430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14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C5355F-2A4B-49BF-B22C-CFDB163A4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61691-B1E0-42FD-B8DB-347912760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8BE0E-D224-4566-ACB3-A7992395B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37E8E-2F08-40A1-93AA-4521186FEAE7}" type="datetime1">
              <a:rPr lang="en-GB" smtClean="0"/>
              <a:t>29/07/2020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F0272-C1F5-4C00-9BC6-4846D2207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56361-A836-4D26-98A5-CA04648E9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8DBD5-DD56-48F9-A824-AC22A4430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7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EA6F-1705-45C1-9D4C-5388AA1D67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DDC232 Demo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A54E90-16F5-4E43-8F10-A81553C92B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PBT Meeting 29/07/20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13D3A-7205-4C7B-A3F0-A29A9950C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DBD5-DD56-48F9-A824-AC22A44304D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261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6B19-32BD-4FEB-A90D-DA0D3E3F6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Features of Design</a:t>
            </a:r>
          </a:p>
        </p:txBody>
      </p:sp>
      <p:pic>
        <p:nvPicPr>
          <p:cNvPr id="1026" name="Picture 2" descr="Zybo Reference Manual [Reference.Digilentinc]">
            <a:extLst>
              <a:ext uri="{FF2B5EF4-FFF2-40B4-BE49-F238E27FC236}">
                <a16:creationId xmlns:a16="http://schemas.microsoft.com/office/drawing/2014/main" id="{6B88EAAD-22EE-4870-80CB-2B7AF3BAA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049" y="1409700"/>
            <a:ext cx="6269902" cy="469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9D9C661-5E59-41E7-9DB0-22E0C6A5F4DF}"/>
              </a:ext>
            </a:extLst>
          </p:cNvPr>
          <p:cNvCxnSpPr>
            <a:cxnSpLocks/>
          </p:cNvCxnSpPr>
          <p:nvPr/>
        </p:nvCxnSpPr>
        <p:spPr>
          <a:xfrm flipH="1">
            <a:off x="8242300" y="4552950"/>
            <a:ext cx="1885950" cy="31115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B3327F5-E80F-41D8-9FA2-54B98CB1F67C}"/>
              </a:ext>
            </a:extLst>
          </p:cNvPr>
          <p:cNvSpPr txBox="1"/>
          <p:nvPr/>
        </p:nvSpPr>
        <p:spPr>
          <a:xfrm>
            <a:off x="10128250" y="4368284"/>
            <a:ext cx="15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Global Reset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A8447D-99D6-4899-BC00-C3FCF88338D8}"/>
              </a:ext>
            </a:extLst>
          </p:cNvPr>
          <p:cNvCxnSpPr>
            <a:cxnSpLocks/>
          </p:cNvCxnSpPr>
          <p:nvPr/>
        </p:nvCxnSpPr>
        <p:spPr>
          <a:xfrm flipH="1">
            <a:off x="7740650" y="3632200"/>
            <a:ext cx="2032000" cy="12319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F5CDAA5-9D3C-4AB5-BAFD-8A50B5AF444D}"/>
              </a:ext>
            </a:extLst>
          </p:cNvPr>
          <p:cNvSpPr txBox="1"/>
          <p:nvPr/>
        </p:nvSpPr>
        <p:spPr>
          <a:xfrm>
            <a:off x="9772650" y="3447534"/>
            <a:ext cx="174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Pause Operation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610F43-FE20-4E45-9C66-E8628383C45C}"/>
              </a:ext>
            </a:extLst>
          </p:cNvPr>
          <p:cNvCxnSpPr>
            <a:cxnSpLocks/>
          </p:cNvCxnSpPr>
          <p:nvPr/>
        </p:nvCxnSpPr>
        <p:spPr>
          <a:xfrm flipH="1">
            <a:off x="7258050" y="2813050"/>
            <a:ext cx="2327275" cy="20066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FECD6A8-373E-4308-9D93-2943747908C5}"/>
              </a:ext>
            </a:extLst>
          </p:cNvPr>
          <p:cNvSpPr txBox="1"/>
          <p:nvPr/>
        </p:nvSpPr>
        <p:spPr>
          <a:xfrm>
            <a:off x="9585324" y="2611438"/>
            <a:ext cx="240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Trigger Acquisition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F2487FE-05BA-4F56-8837-065ECC4E759D}"/>
              </a:ext>
            </a:extLst>
          </p:cNvPr>
          <p:cNvCxnSpPr>
            <a:cxnSpLocks/>
          </p:cNvCxnSpPr>
          <p:nvPr/>
        </p:nvCxnSpPr>
        <p:spPr>
          <a:xfrm>
            <a:off x="2794000" y="4893191"/>
            <a:ext cx="2064473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70E8D0A-4961-4236-A6C1-950B9F0C634E}"/>
              </a:ext>
            </a:extLst>
          </p:cNvPr>
          <p:cNvSpPr txBox="1"/>
          <p:nvPr/>
        </p:nvSpPr>
        <p:spPr>
          <a:xfrm>
            <a:off x="179026" y="4570025"/>
            <a:ext cx="26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Acquisition Mode (Continuous or Triggered)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1CA55C4-56D2-4A16-8FD7-48EE56F1E833}"/>
              </a:ext>
            </a:extLst>
          </p:cNvPr>
          <p:cNvCxnSpPr>
            <a:cxnSpLocks/>
          </p:cNvCxnSpPr>
          <p:nvPr/>
        </p:nvCxnSpPr>
        <p:spPr>
          <a:xfrm flipV="1">
            <a:off x="2794000" y="5113252"/>
            <a:ext cx="2413000" cy="57369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51EF161-4274-4605-B39F-BFF5018726C9}"/>
              </a:ext>
            </a:extLst>
          </p:cNvPr>
          <p:cNvSpPr txBox="1"/>
          <p:nvPr/>
        </p:nvSpPr>
        <p:spPr>
          <a:xfrm>
            <a:off x="179026" y="5502276"/>
            <a:ext cx="26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Toggle Test Mode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E9C267D-CF28-420E-B11A-33235C746C94}"/>
              </a:ext>
            </a:extLst>
          </p:cNvPr>
          <p:cNvCxnSpPr>
            <a:cxnSpLocks/>
          </p:cNvCxnSpPr>
          <p:nvPr/>
        </p:nvCxnSpPr>
        <p:spPr>
          <a:xfrm>
            <a:off x="2719749" y="4143207"/>
            <a:ext cx="1477601" cy="225077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D689D5A-500F-457F-9685-32BD96CD0615}"/>
              </a:ext>
            </a:extLst>
          </p:cNvPr>
          <p:cNvSpPr txBox="1"/>
          <p:nvPr/>
        </p:nvSpPr>
        <p:spPr>
          <a:xfrm>
            <a:off x="1673225" y="3958541"/>
            <a:ext cx="108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Error LED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29541A-A565-43CD-8663-99AD2497B295}"/>
              </a:ext>
            </a:extLst>
          </p:cNvPr>
          <p:cNvCxnSpPr>
            <a:cxnSpLocks/>
          </p:cNvCxnSpPr>
          <p:nvPr/>
        </p:nvCxnSpPr>
        <p:spPr>
          <a:xfrm>
            <a:off x="2719749" y="3775187"/>
            <a:ext cx="1864951" cy="522282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8F27233-53D2-48E6-828E-0FC47E207B4E}"/>
              </a:ext>
            </a:extLst>
          </p:cNvPr>
          <p:cNvSpPr txBox="1"/>
          <p:nvPr/>
        </p:nvSpPr>
        <p:spPr>
          <a:xfrm>
            <a:off x="1530351" y="3590521"/>
            <a:ext cx="123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State LED 2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447390B-2B25-44AB-8C27-9545C60B175B}"/>
              </a:ext>
            </a:extLst>
          </p:cNvPr>
          <p:cNvCxnSpPr>
            <a:cxnSpLocks/>
          </p:cNvCxnSpPr>
          <p:nvPr/>
        </p:nvCxnSpPr>
        <p:spPr>
          <a:xfrm>
            <a:off x="2719749" y="3443484"/>
            <a:ext cx="2214202" cy="853985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7E89035-17D9-4CFE-AE59-1C7B04A397EB}"/>
              </a:ext>
            </a:extLst>
          </p:cNvPr>
          <p:cNvSpPr txBox="1"/>
          <p:nvPr/>
        </p:nvSpPr>
        <p:spPr>
          <a:xfrm>
            <a:off x="1530351" y="3258818"/>
            <a:ext cx="123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State LED 1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737586E-7674-4DFE-9A43-D69383D3B67D}"/>
              </a:ext>
            </a:extLst>
          </p:cNvPr>
          <p:cNvCxnSpPr>
            <a:cxnSpLocks/>
          </p:cNvCxnSpPr>
          <p:nvPr/>
        </p:nvCxnSpPr>
        <p:spPr>
          <a:xfrm>
            <a:off x="2715348" y="3075464"/>
            <a:ext cx="2572976" cy="1237207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C47AAB2-CDED-4B84-A3DF-C0CAB4E0CDAF}"/>
              </a:ext>
            </a:extLst>
          </p:cNvPr>
          <p:cNvSpPr txBox="1"/>
          <p:nvPr/>
        </p:nvSpPr>
        <p:spPr>
          <a:xfrm>
            <a:off x="44450" y="2890798"/>
            <a:ext cx="2712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Clocking Wizard Status LED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06C9D2E-13E0-41C4-9198-54F2808483F6}"/>
              </a:ext>
            </a:extLst>
          </p:cNvPr>
          <p:cNvSpPr txBox="1"/>
          <p:nvPr/>
        </p:nvSpPr>
        <p:spPr>
          <a:xfrm>
            <a:off x="9046550" y="789583"/>
            <a:ext cx="275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Note: triggered acquisition mode allows for shortest integration times!</a:t>
            </a:r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84B1FDC9-88BC-4B89-9222-A4F200005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DBD5-DD56-48F9-A824-AC22A44304D6}" type="slidenum">
              <a:rPr lang="en-GB" smtClean="0"/>
              <a:t>2</a:t>
            </a:fld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95059E-25AE-4FAC-A780-C986E9216F59}"/>
              </a:ext>
            </a:extLst>
          </p:cNvPr>
          <p:cNvSpPr txBox="1"/>
          <p:nvPr/>
        </p:nvSpPr>
        <p:spPr>
          <a:xfrm>
            <a:off x="9398000" y="5263584"/>
            <a:ext cx="275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Note: button operations can also be done from PC.</a:t>
            </a:r>
          </a:p>
        </p:txBody>
      </p:sp>
    </p:spTree>
    <p:extLst>
      <p:ext uri="{BB962C8B-B14F-4D97-AF65-F5344CB8AC3E}">
        <p14:creationId xmlns:p14="http://schemas.microsoft.com/office/powerpoint/2010/main" val="148719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3C327-AE2B-4586-A88E-5B20B5A34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Demonstration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3BDE9-C0D9-471E-84C5-3D87D6ABD1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could </a:t>
            </a:r>
            <a:r>
              <a:rPr lang="en-GB" i="1" dirty="0"/>
              <a:t>possibly</a:t>
            </a:r>
            <a:r>
              <a:rPr lang="en-GB" dirty="0"/>
              <a:t> go wrong…?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50099-029A-4369-9720-9213064B1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DBD5-DD56-48F9-A824-AC22A44304D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382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7894C-66A9-4070-8BB5-1CCFE69AE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Photodiode Test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BC6D98-B110-411D-9E51-CF236B9D74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" t="1076" r="468"/>
          <a:stretch/>
        </p:blipFill>
        <p:spPr>
          <a:xfrm>
            <a:off x="838200" y="1351146"/>
            <a:ext cx="10073649" cy="5344746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A0B794-65C8-46F4-8326-B67A4000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DBD5-DD56-48F9-A824-AC22A44304D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757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3E19F-1B5C-4D78-9503-AB8E52741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8667B-88A5-44CF-B759-7E7ADB5D6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Refine what constitutes an acquisition:</a:t>
            </a:r>
          </a:p>
          <a:p>
            <a:pPr lvl="1"/>
            <a:r>
              <a:rPr lang="en-GB" dirty="0"/>
              <a:t>Appropriate integration time for photodiodes.</a:t>
            </a:r>
          </a:p>
          <a:p>
            <a:pPr lvl="1"/>
            <a:r>
              <a:rPr lang="en-GB" dirty="0"/>
              <a:t>Number of measurements to average.</a:t>
            </a:r>
          </a:p>
          <a:p>
            <a:r>
              <a:rPr lang="en-GB" dirty="0"/>
              <a:t>Upgrade UART to USB or Ethernet</a:t>
            </a:r>
          </a:p>
          <a:p>
            <a:pPr lvl="1"/>
            <a:r>
              <a:rPr lang="en-GB" u="sng" dirty="0"/>
              <a:t>Requires</a:t>
            </a:r>
            <a:r>
              <a:rPr lang="en-GB" dirty="0"/>
              <a:t> use of the Zybo processor.</a:t>
            </a:r>
          </a:p>
          <a:p>
            <a:pPr lvl="2"/>
            <a:r>
              <a:rPr lang="en-GB" dirty="0"/>
              <a:t>Need to figure out how to instantiate the processor and transfer data to it.</a:t>
            </a:r>
          </a:p>
          <a:p>
            <a:r>
              <a:rPr lang="en-GB" dirty="0"/>
              <a:t>Build GUI on Zybo?</a:t>
            </a:r>
          </a:p>
          <a:p>
            <a:pPr lvl="1"/>
            <a:r>
              <a:rPr lang="en-GB" dirty="0"/>
              <a:t>Look into ‘Petalinux’ and evaluate capabilities for SSH/Remote Desktop.</a:t>
            </a:r>
          </a:p>
          <a:p>
            <a:pPr lvl="1"/>
            <a:r>
              <a:rPr lang="en-GB" dirty="0"/>
              <a:t>Unsure if processor is powerful enough, but might be worth trying anyway…</a:t>
            </a:r>
          </a:p>
          <a:p>
            <a:r>
              <a:rPr lang="en-GB" dirty="0"/>
              <a:t>Already have enough to do an experiment?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72C6E-F636-48BD-8AA7-9BF0E6E5F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DBD5-DD56-48F9-A824-AC22A44304D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282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161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DDC232 Demo</vt:lpstr>
      <vt:lpstr>Features of Design</vt:lpstr>
      <vt:lpstr>Demonstration</vt:lpstr>
      <vt:lpstr>Photodiode Test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DDC232 Demo</dc:title>
  <dc:creator>shaikh</dc:creator>
  <cp:lastModifiedBy>shaikh</cp:lastModifiedBy>
  <cp:revision>13</cp:revision>
  <dcterms:created xsi:type="dcterms:W3CDTF">2020-07-28T11:49:37Z</dcterms:created>
  <dcterms:modified xsi:type="dcterms:W3CDTF">2020-07-29T11:08:48Z</dcterms:modified>
</cp:coreProperties>
</file>