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5"/>
    <p:restoredTop sz="94680"/>
  </p:normalViewPr>
  <p:slideViewPr>
    <p:cSldViewPr snapToGrid="0" snapToObjects="1">
      <p:cViewPr varScale="1">
        <p:scale>
          <a:sx n="207" d="100"/>
          <a:sy n="207" d="100"/>
        </p:scale>
        <p:origin x="18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27B2-0CEF-D242-879E-AC8716DE1E4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8582E-AEC4-C94B-9222-73FD8D19B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8582E-AEC4-C94B-9222-73FD8D19B4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2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09C9-E929-8843-B1D9-A8116F0C8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AD0C0-745D-3242-B2A8-B94BFB76B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3AF12-9AF8-BC44-98BD-BE4A680F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04A5-E3ED-C542-8B12-E5F524F5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5E37C-93FF-934E-9A35-12B274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7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D1A9-173F-0743-981E-697E649B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048C9-17E3-BA43-BD74-F2FE4851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1C0D5-7EA8-1B45-8910-C8A1E411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57804-3D4C-8544-9D8D-24EA8A7B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C4B9A-194C-1940-ADAE-C90241F0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9C388-0692-5E4B-B1D1-4ECBC6D3D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61518-0920-1746-879B-221531DBF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936A-1F4D-1848-9A81-E485331C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5C99A-31D8-6C43-A4E6-52F9828C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8C685-DBAB-074B-93A8-67B3C435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9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7AC6-973A-6D40-B916-53A26777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75E9-D6F9-484C-AAAC-F6B8541A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FD72E-AB0A-854C-BFA5-6E8D7CE9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2B58-9168-3148-B67B-3D1FFBB7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1B5CD-1DF9-7940-8428-121776F4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3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B819-A3FA-E642-83EA-AD36622C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52BAB-5B95-C04D-9B2A-1DEE610D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675A-86EE-9540-B241-17FD28C0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83F-9800-D043-9FF4-08AC5642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A04DD-A81D-6B44-8979-0E840B2E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DC94-B7B1-1344-9CBA-1646443C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19E4C-282B-5040-98CC-83BF7FDF3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38ABA-1E92-9443-A689-E3283382C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B02E1-60FE-2245-B839-5B3D7ADE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1BC90-E425-9943-AFB7-62BF081F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21AEC-4CBE-BD47-B264-3D2C6C19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7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9413-AC9C-D047-B79E-73172413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C7BAA-5D1D-C44E-8B16-FA5259980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64793-6E0D-104D-A0E8-3A78A4BD8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94E3A-E821-D04C-8D50-15D47D5B6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5C6A4-DF38-5947-B6F6-660CB35D1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506CB-9987-C84D-BC3A-6CA2318B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6E741-3E31-F348-8655-CAC40F4B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2A745-095F-FD44-8831-CDED3427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9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6403-21D6-754B-9C11-FC8F3E15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C81AE-70E9-E748-A049-8BEFF75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FBCDD-E9F6-2D40-BBE2-847AD818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024D3-29B9-B242-9A56-F8EC48F3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BB353-FA1E-3646-A97D-AAA8C448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D7557-641E-DC4B-8BB0-7B1C296A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D5DB7-4783-C546-BAE9-941B6EE7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5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1315-FE1F-7542-9C0E-A1097427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1D6D4-64CB-EF40-80B8-11886EBF2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72E64-D9D1-1B4A-847A-3DEE28FB0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B9880-1530-E847-BFB9-4291B7BD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9DE0E-F8F1-3E4A-B638-9E6A2AC6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EB8B1-4AB1-B04B-AE25-B1D80C68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297B-C556-4549-A6C0-14AD5214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643A2-E681-E74A-9B4F-E1A73FD4D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C442D-E455-3C40-8ED8-321B7020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4C8C8-90B7-D841-BE45-CA6982B6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6F11-7AC9-A443-8740-DD7F830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68D5F-859C-4449-8CEE-4BF6876F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3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8BF43-FE94-0C42-994B-0AC16FE8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48A18-D38E-6545-8586-BE9F50062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3BA53-EE04-D341-9585-BD62D8390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46F4-306B-D54D-95AA-6E58242ACEAE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ED0C-3E49-B54B-994B-2C7192EB6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8C72D-65F2-CA4F-8960-546C86F1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22B3-4B60-D34A-8FB2-1904D565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256E-DA2E-544C-B378-9B777C1F1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UCLH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43F88-3ECF-F44B-A6A3-0FAACC3DB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November 2021 Experiment</a:t>
            </a:r>
          </a:p>
          <a:p>
            <a:r>
              <a:rPr lang="en-GB" dirty="0"/>
              <a:t>Nikon Images</a:t>
            </a:r>
          </a:p>
        </p:txBody>
      </p:sp>
    </p:spTree>
    <p:extLst>
      <p:ext uri="{BB962C8B-B14F-4D97-AF65-F5344CB8AC3E}">
        <p14:creationId xmlns:p14="http://schemas.microsoft.com/office/powerpoint/2010/main" val="219694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F645C7B-947D-844D-92A5-7BF6634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8506967-3A24-A141-A544-469000F2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1DA04CBB-C94A-3D47-B9EA-AE440FB67958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DSC_1636</a:t>
            </a:r>
            <a:r>
              <a:rPr lang="en-GB" dirty="0">
                <a:sym typeface="Wingdings" pitchFamily="2" charset="2"/>
              </a:rPr>
              <a:t> (130 MeV, 200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0.5s)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34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BEC0CB2-17A7-DE46-97CA-A02C21B3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E14D1BF-B702-984C-B300-E9B36FAC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21AFEDEF-161F-1142-99D6-A13969CEC629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DSC_1637</a:t>
            </a:r>
            <a:r>
              <a:rPr lang="en-GB" dirty="0">
                <a:sym typeface="Wingdings" pitchFamily="2" charset="2"/>
              </a:rPr>
              <a:t> (130 MeV, 200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0.25s)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1152706-90C2-DB42-8913-68EF44E5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89D1999-DE0B-3E45-AD15-5810A6C5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56BB7CCC-07FA-A949-810C-A4AE9A9FA44A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DSC_1638</a:t>
            </a:r>
            <a:r>
              <a:rPr lang="en-GB" dirty="0">
                <a:sym typeface="Wingdings" pitchFamily="2" charset="2"/>
              </a:rPr>
              <a:t> (120 MeV, 270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0.5s)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9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989A7A7-7E83-E444-9CB5-9BC1A99CE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2" t="3742" r="6342" b="6235"/>
          <a:stretch/>
        </p:blipFill>
        <p:spPr>
          <a:xfrm>
            <a:off x="0" y="0"/>
            <a:ext cx="4288950" cy="3407783"/>
          </a:xfrm>
          <a:prstGeom prst="rect">
            <a:avLst/>
          </a:prstGeom>
        </p:spPr>
      </p:pic>
      <p:pic>
        <p:nvPicPr>
          <p:cNvPr id="5" name="Picture 4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9F3708A3-277A-544F-A73E-C2C31C40F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3" t="6840" r="7851" b="6285"/>
          <a:stretch/>
        </p:blipFill>
        <p:spPr>
          <a:xfrm>
            <a:off x="0" y="3421928"/>
            <a:ext cx="4462773" cy="3421927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6FE135A1-62A0-A241-823B-6A6CC19C240C}"/>
              </a:ext>
            </a:extLst>
          </p:cNvPr>
          <p:cNvSpPr txBox="1">
            <a:spLocks/>
          </p:cNvSpPr>
          <p:nvPr/>
        </p:nvSpPr>
        <p:spPr>
          <a:xfrm>
            <a:off x="4043314" y="620412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DSC_1639</a:t>
            </a:r>
            <a:r>
              <a:rPr lang="en-GB" dirty="0">
                <a:sym typeface="Wingdings" pitchFamily="2" charset="2"/>
              </a:rPr>
              <a:t> (120 MeV, 270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0.25s)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D028D-8A6D-2F4B-B87F-409BB5438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" b="1799"/>
          <a:stretch/>
        </p:blipFill>
        <p:spPr>
          <a:xfrm rot="5400000">
            <a:off x="5914476" y="600982"/>
            <a:ext cx="4805314" cy="7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000F-20CC-7D4B-B394-8CA81DA0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DSC_1639</a:t>
            </a:r>
            <a:r>
              <a:rPr lang="en-GB" dirty="0">
                <a:sym typeface="Wingdings" pitchFamily="2" charset="2"/>
              </a:rPr>
              <a:t> (120 MeV, 270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0.25s)</a:t>
            </a:r>
            <a:endParaRPr lang="en-GB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CA1F095-8518-D841-97C7-EF320A272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2" t="3742" r="6342" b="6235"/>
          <a:stretch/>
        </p:blipFill>
        <p:spPr>
          <a:xfrm>
            <a:off x="12026" y="2200868"/>
            <a:ext cx="4082916" cy="3244079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16E4109-D1CE-A64D-A518-47140E4A5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2" t="6022" r="7765" b="6810"/>
          <a:stretch/>
        </p:blipFill>
        <p:spPr>
          <a:xfrm>
            <a:off x="8147463" y="2305822"/>
            <a:ext cx="4044538" cy="3139126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DB70B50-D302-9141-B357-8D880DD49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9" t="5720" r="6505" b="5107"/>
          <a:stretch/>
        </p:blipFill>
        <p:spPr>
          <a:xfrm>
            <a:off x="4040493" y="2305821"/>
            <a:ext cx="4111013" cy="3172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83749B-C320-9D4A-860D-49A4305228ED}"/>
              </a:ext>
            </a:extLst>
          </p:cNvPr>
          <p:cNvSpPr txBox="1"/>
          <p:nvPr/>
        </p:nvSpPr>
        <p:spPr>
          <a:xfrm>
            <a:off x="1288751" y="5585795"/>
            <a:ext cx="15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JPG Full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86457-06A6-C845-A53F-46BE17B75E16}"/>
              </a:ext>
            </a:extLst>
          </p:cNvPr>
          <p:cNvSpPr txBox="1"/>
          <p:nvPr/>
        </p:nvSpPr>
        <p:spPr>
          <a:xfrm>
            <a:off x="4686799" y="5585795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JPG Centre Strip (100 pixels)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CD08F-1653-2F4E-8A9A-8D6AC8133E11}"/>
              </a:ext>
            </a:extLst>
          </p:cNvPr>
          <p:cNvSpPr txBox="1"/>
          <p:nvPr/>
        </p:nvSpPr>
        <p:spPr>
          <a:xfrm>
            <a:off x="9401092" y="5585795"/>
            <a:ext cx="156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NEF Full Image</a:t>
            </a:r>
          </a:p>
        </p:txBody>
      </p:sp>
    </p:spTree>
    <p:extLst>
      <p:ext uri="{BB962C8B-B14F-4D97-AF65-F5344CB8AC3E}">
        <p14:creationId xmlns:p14="http://schemas.microsoft.com/office/powerpoint/2010/main" val="204146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FA94A5E-8D3C-AC48-9963-55827458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56A23B63-2A10-5243-9740-F3EFF345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321B5810-6188-FF4E-9123-24F42DC2273C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DSC_1640</a:t>
            </a:r>
            <a:r>
              <a:rPr lang="en-GB" dirty="0">
                <a:sym typeface="Wingdings" pitchFamily="2" charset="2"/>
              </a:rPr>
              <a:t> (120 MeV, 270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1s)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66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8C38F38-1FA5-5148-970C-A2308A6A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38C8FDBF-6641-B34A-BC66-AF27F791D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D16746ED-0D8D-F645-9707-91415F9D2933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DSC_1641</a:t>
            </a:r>
            <a:r>
              <a:rPr lang="en-GB" dirty="0">
                <a:sym typeface="Wingdings" pitchFamily="2" charset="2"/>
              </a:rPr>
              <a:t> (120 MeV, 270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2s)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28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CFEB-4CF0-3F47-9682-6740F4B0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79D7-4760-3445-A045-A2867C24D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images are saturated and therefore do not provide useful information from fitting.</a:t>
            </a:r>
          </a:p>
          <a:p>
            <a:r>
              <a:rPr lang="en-GB" dirty="0"/>
              <a:t>In future, recommended to use shutter speed around 0.1s.</a:t>
            </a:r>
          </a:p>
          <a:p>
            <a:r>
              <a:rPr lang="en-GB" dirty="0"/>
              <a:t>No significant difference from using full image vs. central stripe or from using JPG vs. NEF formats.</a:t>
            </a:r>
          </a:p>
        </p:txBody>
      </p:sp>
    </p:spTree>
    <p:extLst>
      <p:ext uri="{BB962C8B-B14F-4D97-AF65-F5344CB8AC3E}">
        <p14:creationId xmlns:p14="http://schemas.microsoft.com/office/powerpoint/2010/main" val="285205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B941A2C-A6B2-324D-A7B4-577316DC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AB12316-1CDF-E64F-9F0E-6997AD43C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99CAD19-5375-124A-8F04-14393565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DSC_1628</a:t>
            </a:r>
            <a:r>
              <a:rPr lang="en-GB" dirty="0">
                <a:sym typeface="Wingdings" pitchFamily="2" charset="2"/>
              </a:rPr>
              <a:t> (160 MeV, 125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1s)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4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BDB88B5-680C-684B-B1F2-576278FE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FABB7EC-AD04-314A-B019-754627263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183038A7-F360-7241-A30D-391C6104393D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DSC_1629</a:t>
            </a:r>
            <a:r>
              <a:rPr lang="en-GB" dirty="0">
                <a:sym typeface="Wingdings" pitchFamily="2" charset="2"/>
              </a:rPr>
              <a:t> (150 MeV, 125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2s)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12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B3F2AFF-883A-9F42-A50D-FFA52348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9943BBA-3B8F-614E-BEAE-A1F18668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08DA409B-1B3B-024C-AAF9-8EC27085A89A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DSC_1630</a:t>
            </a:r>
            <a:r>
              <a:rPr lang="en-GB" dirty="0">
                <a:sym typeface="Wingdings" pitchFamily="2" charset="2"/>
              </a:rPr>
              <a:t> (150 MeV, 125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5s)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59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45D6BFD-A0BB-5245-ABCA-46A599F59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6B24626-C15E-7C43-A8BD-38ED781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622C06C9-3AD7-604C-81DC-611728AD223D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DSC_1631</a:t>
            </a:r>
            <a:r>
              <a:rPr lang="en-GB" dirty="0">
                <a:sym typeface="Wingdings" pitchFamily="2" charset="2"/>
              </a:rPr>
              <a:t> (150 MeV, 125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2.5s)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0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3BEC5-B24D-8449-865E-3640AF4DB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02E53AC-59A8-1E4D-823E-04FB198D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2785F12E-7AD3-7541-829B-18A2022A54DE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DSC_1632</a:t>
            </a:r>
            <a:r>
              <a:rPr lang="en-GB" dirty="0">
                <a:sym typeface="Wingdings" pitchFamily="2" charset="2"/>
              </a:rPr>
              <a:t> (150 MeV, 125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2s)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88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AC6F007-455B-EC43-BE14-BA084510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048F697-5216-D34E-836C-B38DB4C00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CB5DE0C1-67B7-1043-AF52-7D882ED0BC6E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DSC_1633</a:t>
            </a:r>
            <a:r>
              <a:rPr lang="en-GB" dirty="0">
                <a:sym typeface="Wingdings" pitchFamily="2" charset="2"/>
              </a:rPr>
              <a:t> (150 MeV, 125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1.6s)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24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0793AA-43A0-AC45-9AF4-5A02C8B1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9758BB5-4BCB-F744-8300-99AB383A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C4CA5EEF-D692-F940-922B-406B5BCD0700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DSC_1634</a:t>
            </a:r>
            <a:r>
              <a:rPr lang="en-GB" dirty="0">
                <a:sym typeface="Wingdings" pitchFamily="2" charset="2"/>
              </a:rPr>
              <a:t> (140 MeV, 165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1s)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96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EF9827C-C373-B94C-9109-A7D0215F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BB0BE2E-A282-0247-A299-E267F2BE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5332CC8B-AF23-4041-8FE2-79F47F63A662}"/>
              </a:ext>
            </a:extLst>
          </p:cNvPr>
          <p:cNvSpPr txBox="1">
            <a:spLocks/>
          </p:cNvSpPr>
          <p:nvPr/>
        </p:nvSpPr>
        <p:spPr>
          <a:xfrm>
            <a:off x="838200" y="687334"/>
            <a:ext cx="10515600" cy="1003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DSC_1635</a:t>
            </a:r>
            <a:r>
              <a:rPr lang="en-GB" dirty="0">
                <a:sym typeface="Wingdings" pitchFamily="2" charset="2"/>
              </a:rPr>
              <a:t> (140 MeV, 165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, 0.5s)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4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248</Words>
  <Application>Microsoft Macintosh PowerPoint</Application>
  <PresentationFormat>Widescreen</PresentationFormat>
  <Paragraphs>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UCLH Analysis</vt:lpstr>
      <vt:lpstr>DSC_1628 (160 MeV, 125 nA, 1s)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DSC_1639 (120 MeV, 270 nA, 0.25s)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DSC_1628 (160 MeV, 125 nA, 1s)</dc:title>
  <dc:creator>Shaikh, Saad</dc:creator>
  <cp:lastModifiedBy>Shaikh, Saad</cp:lastModifiedBy>
  <cp:revision>19</cp:revision>
  <dcterms:created xsi:type="dcterms:W3CDTF">2022-01-05T10:22:10Z</dcterms:created>
  <dcterms:modified xsi:type="dcterms:W3CDTF">2022-01-13T16:02:35Z</dcterms:modified>
</cp:coreProperties>
</file>