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6" r:id="rId2"/>
    <p:sldId id="29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/>
    <p:restoredTop sz="94686"/>
  </p:normalViewPr>
  <p:slideViewPr>
    <p:cSldViewPr snapToGrid="0" snapToObjects="1">
      <p:cViewPr>
        <p:scale>
          <a:sx n="185" d="100"/>
          <a:sy n="185" d="100"/>
        </p:scale>
        <p:origin x="904" y="7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4099" y="6350851"/>
            <a:ext cx="15422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7 February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image" Target="../media/image23.svg"/><Relationship Id="rId42" Type="http://schemas.openxmlformats.org/officeDocument/2006/relationships/image" Target="../media/image44.png"/><Relationship Id="rId47" Type="http://schemas.openxmlformats.org/officeDocument/2006/relationships/image" Target="../media/image49.svg"/><Relationship Id="rId63" Type="http://schemas.openxmlformats.org/officeDocument/2006/relationships/image" Target="../media/image65.sv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1.svg"/><Relationship Id="rId16" Type="http://schemas.openxmlformats.org/officeDocument/2006/relationships/image" Target="../media/image18.png"/><Relationship Id="rId107" Type="http://schemas.openxmlformats.org/officeDocument/2006/relationships/image" Target="../media/image109.svg"/><Relationship Id="rId11" Type="http://schemas.openxmlformats.org/officeDocument/2006/relationships/image" Target="../media/image13.sv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3" Type="http://schemas.openxmlformats.org/officeDocument/2006/relationships/image" Target="../media/image55.sv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svg"/><Relationship Id="rId102" Type="http://schemas.openxmlformats.org/officeDocument/2006/relationships/image" Target="../media/image104.png"/><Relationship Id="rId5" Type="http://schemas.openxmlformats.org/officeDocument/2006/relationships/image" Target="../media/image7.svg"/><Relationship Id="rId90" Type="http://schemas.openxmlformats.org/officeDocument/2006/relationships/image" Target="../media/image92.png"/><Relationship Id="rId95" Type="http://schemas.openxmlformats.org/officeDocument/2006/relationships/image" Target="../media/image97.sv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43" Type="http://schemas.openxmlformats.org/officeDocument/2006/relationships/image" Target="../media/image45.svg"/><Relationship Id="rId48" Type="http://schemas.openxmlformats.org/officeDocument/2006/relationships/image" Target="../media/image50.png"/><Relationship Id="rId64" Type="http://schemas.openxmlformats.org/officeDocument/2006/relationships/image" Target="../media/image66.png"/><Relationship Id="rId69" Type="http://schemas.openxmlformats.org/officeDocument/2006/relationships/image" Target="../media/image71.svg"/><Relationship Id="rId80" Type="http://schemas.openxmlformats.org/officeDocument/2006/relationships/image" Target="../media/image82.png"/><Relationship Id="rId85" Type="http://schemas.openxmlformats.org/officeDocument/2006/relationships/image" Target="../media/image87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33" Type="http://schemas.openxmlformats.org/officeDocument/2006/relationships/image" Target="../media/image35.svg"/><Relationship Id="rId38" Type="http://schemas.openxmlformats.org/officeDocument/2006/relationships/image" Target="../media/image40.png"/><Relationship Id="rId59" Type="http://schemas.openxmlformats.org/officeDocument/2006/relationships/image" Target="../media/image61.svg"/><Relationship Id="rId103" Type="http://schemas.openxmlformats.org/officeDocument/2006/relationships/image" Target="../media/image105.svg"/><Relationship Id="rId108" Type="http://schemas.openxmlformats.org/officeDocument/2006/relationships/image" Target="../media/image110.png"/><Relationship Id="rId54" Type="http://schemas.openxmlformats.org/officeDocument/2006/relationships/image" Target="../media/image56.png"/><Relationship Id="rId70" Type="http://schemas.openxmlformats.org/officeDocument/2006/relationships/image" Target="../media/image72.png"/><Relationship Id="rId75" Type="http://schemas.openxmlformats.org/officeDocument/2006/relationships/image" Target="../media/image77.svg"/><Relationship Id="rId91" Type="http://schemas.openxmlformats.org/officeDocument/2006/relationships/image" Target="../media/image93.svg"/><Relationship Id="rId96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svg"/><Relationship Id="rId57" Type="http://schemas.openxmlformats.org/officeDocument/2006/relationships/image" Target="../media/image59.svg"/><Relationship Id="rId106" Type="http://schemas.openxmlformats.org/officeDocument/2006/relationships/image" Target="../media/image108.png"/><Relationship Id="rId10" Type="http://schemas.openxmlformats.org/officeDocument/2006/relationships/image" Target="../media/image12.png"/><Relationship Id="rId31" Type="http://schemas.openxmlformats.org/officeDocument/2006/relationships/image" Target="../media/image33.sv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svg"/><Relationship Id="rId73" Type="http://schemas.openxmlformats.org/officeDocument/2006/relationships/image" Target="../media/image75.svg"/><Relationship Id="rId78" Type="http://schemas.openxmlformats.org/officeDocument/2006/relationships/image" Target="../media/image80.png"/><Relationship Id="rId81" Type="http://schemas.openxmlformats.org/officeDocument/2006/relationships/image" Target="../media/image83.svg"/><Relationship Id="rId86" Type="http://schemas.openxmlformats.org/officeDocument/2006/relationships/image" Target="../media/image88.png"/><Relationship Id="rId94" Type="http://schemas.openxmlformats.org/officeDocument/2006/relationships/image" Target="../media/image96.png"/><Relationship Id="rId99" Type="http://schemas.openxmlformats.org/officeDocument/2006/relationships/image" Target="../media/image101.svg"/><Relationship Id="rId101" Type="http://schemas.openxmlformats.org/officeDocument/2006/relationships/image" Target="../media/image10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9" Type="http://schemas.openxmlformats.org/officeDocument/2006/relationships/image" Target="../media/image41.svg"/><Relationship Id="rId109" Type="http://schemas.openxmlformats.org/officeDocument/2006/relationships/image" Target="../media/image111.sv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svg"/><Relationship Id="rId76" Type="http://schemas.openxmlformats.org/officeDocument/2006/relationships/image" Target="../media/image78.png"/><Relationship Id="rId97" Type="http://schemas.openxmlformats.org/officeDocument/2006/relationships/image" Target="../media/image99.svg"/><Relationship Id="rId104" Type="http://schemas.openxmlformats.org/officeDocument/2006/relationships/image" Target="../media/image106.png"/><Relationship Id="rId7" Type="http://schemas.openxmlformats.org/officeDocument/2006/relationships/image" Target="../media/image9.svg"/><Relationship Id="rId71" Type="http://schemas.openxmlformats.org/officeDocument/2006/relationships/image" Target="../media/image73.svg"/><Relationship Id="rId92" Type="http://schemas.openxmlformats.org/officeDocument/2006/relationships/image" Target="../media/image94.png"/><Relationship Id="rId2" Type="http://schemas.openxmlformats.org/officeDocument/2006/relationships/image" Target="../media/image4.png"/><Relationship Id="rId29" Type="http://schemas.openxmlformats.org/officeDocument/2006/relationships/image" Target="../media/image31.sv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svg"/><Relationship Id="rId66" Type="http://schemas.openxmlformats.org/officeDocument/2006/relationships/image" Target="../media/image68.png"/><Relationship Id="rId87" Type="http://schemas.openxmlformats.org/officeDocument/2006/relationships/image" Target="../media/image89.svg"/><Relationship Id="rId110" Type="http://schemas.openxmlformats.org/officeDocument/2006/relationships/image" Target="../media/image112.png"/><Relationship Id="rId61" Type="http://schemas.openxmlformats.org/officeDocument/2006/relationships/image" Target="../media/image63.svg"/><Relationship Id="rId82" Type="http://schemas.openxmlformats.org/officeDocument/2006/relationships/image" Target="../media/image84.png"/><Relationship Id="rId19" Type="http://schemas.openxmlformats.org/officeDocument/2006/relationships/image" Target="../media/image21.svg"/><Relationship Id="rId14" Type="http://schemas.openxmlformats.org/officeDocument/2006/relationships/image" Target="../media/image16.png"/><Relationship Id="rId30" Type="http://schemas.openxmlformats.org/officeDocument/2006/relationships/image" Target="../media/image32.png"/><Relationship Id="rId35" Type="http://schemas.openxmlformats.org/officeDocument/2006/relationships/image" Target="../media/image37.svg"/><Relationship Id="rId56" Type="http://schemas.openxmlformats.org/officeDocument/2006/relationships/image" Target="../media/image58.png"/><Relationship Id="rId77" Type="http://schemas.openxmlformats.org/officeDocument/2006/relationships/image" Target="../media/image79.svg"/><Relationship Id="rId100" Type="http://schemas.openxmlformats.org/officeDocument/2006/relationships/image" Target="../media/image102.png"/><Relationship Id="rId105" Type="http://schemas.openxmlformats.org/officeDocument/2006/relationships/image" Target="../media/image107.svg"/><Relationship Id="rId8" Type="http://schemas.openxmlformats.org/officeDocument/2006/relationships/image" Target="../media/image10.png"/><Relationship Id="rId51" Type="http://schemas.openxmlformats.org/officeDocument/2006/relationships/image" Target="../media/image53.svg"/><Relationship Id="rId72" Type="http://schemas.openxmlformats.org/officeDocument/2006/relationships/image" Target="../media/image74.png"/><Relationship Id="rId93" Type="http://schemas.openxmlformats.org/officeDocument/2006/relationships/image" Target="../media/image95.svg"/><Relationship Id="rId98" Type="http://schemas.openxmlformats.org/officeDocument/2006/relationships/image" Target="../media/image100.png"/><Relationship Id="rId3" Type="http://schemas.openxmlformats.org/officeDocument/2006/relationships/image" Target="../media/image5.svg"/><Relationship Id="rId25" Type="http://schemas.openxmlformats.org/officeDocument/2006/relationships/image" Target="../media/image27.svg"/><Relationship Id="rId46" Type="http://schemas.openxmlformats.org/officeDocument/2006/relationships/image" Target="../media/image48.png"/><Relationship Id="rId67" Type="http://schemas.openxmlformats.org/officeDocument/2006/relationships/image" Target="../media/image69.svg"/><Relationship Id="rId20" Type="http://schemas.openxmlformats.org/officeDocument/2006/relationships/image" Target="../media/image22.png"/><Relationship Id="rId41" Type="http://schemas.openxmlformats.org/officeDocument/2006/relationships/image" Target="../media/image43.svg"/><Relationship Id="rId62" Type="http://schemas.openxmlformats.org/officeDocument/2006/relationships/image" Target="../media/image64.png"/><Relationship Id="rId83" Type="http://schemas.openxmlformats.org/officeDocument/2006/relationships/image" Target="../media/image85.svg"/><Relationship Id="rId88" Type="http://schemas.openxmlformats.org/officeDocument/2006/relationships/image" Target="../media/image90.png"/><Relationship Id="rId111" Type="http://schemas.openxmlformats.org/officeDocument/2006/relationships/image" Target="../media/image113.sv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.png"/><Relationship Id="rId21" Type="http://schemas.openxmlformats.org/officeDocument/2006/relationships/image" Target="../media/image133.svg"/><Relationship Id="rId42" Type="http://schemas.openxmlformats.org/officeDocument/2006/relationships/image" Target="../media/image154.png"/><Relationship Id="rId47" Type="http://schemas.openxmlformats.org/officeDocument/2006/relationships/image" Target="../media/image159.svg"/><Relationship Id="rId63" Type="http://schemas.openxmlformats.org/officeDocument/2006/relationships/image" Target="../media/image175.svg"/><Relationship Id="rId68" Type="http://schemas.openxmlformats.org/officeDocument/2006/relationships/image" Target="../media/image180.png"/><Relationship Id="rId84" Type="http://schemas.openxmlformats.org/officeDocument/2006/relationships/image" Target="../media/image196.png"/><Relationship Id="rId89" Type="http://schemas.openxmlformats.org/officeDocument/2006/relationships/image" Target="../media/image201.svg"/><Relationship Id="rId16" Type="http://schemas.openxmlformats.org/officeDocument/2006/relationships/image" Target="../media/image128.png"/><Relationship Id="rId107" Type="http://schemas.openxmlformats.org/officeDocument/2006/relationships/image" Target="../media/image219.svg"/><Relationship Id="rId11" Type="http://schemas.openxmlformats.org/officeDocument/2006/relationships/image" Target="../media/image123.svg"/><Relationship Id="rId32" Type="http://schemas.openxmlformats.org/officeDocument/2006/relationships/image" Target="../media/image144.png"/><Relationship Id="rId37" Type="http://schemas.openxmlformats.org/officeDocument/2006/relationships/image" Target="../media/image149.svg"/><Relationship Id="rId53" Type="http://schemas.openxmlformats.org/officeDocument/2006/relationships/image" Target="../media/image165.svg"/><Relationship Id="rId58" Type="http://schemas.openxmlformats.org/officeDocument/2006/relationships/image" Target="../media/image170.png"/><Relationship Id="rId74" Type="http://schemas.openxmlformats.org/officeDocument/2006/relationships/image" Target="../media/image186.png"/><Relationship Id="rId79" Type="http://schemas.openxmlformats.org/officeDocument/2006/relationships/image" Target="../media/image191.svg"/><Relationship Id="rId102" Type="http://schemas.openxmlformats.org/officeDocument/2006/relationships/image" Target="../media/image214.png"/><Relationship Id="rId5" Type="http://schemas.openxmlformats.org/officeDocument/2006/relationships/image" Target="../media/image117.svg"/><Relationship Id="rId90" Type="http://schemas.openxmlformats.org/officeDocument/2006/relationships/image" Target="../media/image202.png"/><Relationship Id="rId95" Type="http://schemas.openxmlformats.org/officeDocument/2006/relationships/image" Target="../media/image207.sv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43" Type="http://schemas.openxmlformats.org/officeDocument/2006/relationships/image" Target="../media/image155.svg"/><Relationship Id="rId48" Type="http://schemas.openxmlformats.org/officeDocument/2006/relationships/image" Target="../media/image160.png"/><Relationship Id="rId64" Type="http://schemas.openxmlformats.org/officeDocument/2006/relationships/image" Target="../media/image176.png"/><Relationship Id="rId69" Type="http://schemas.openxmlformats.org/officeDocument/2006/relationships/image" Target="../media/image181.svg"/><Relationship Id="rId80" Type="http://schemas.openxmlformats.org/officeDocument/2006/relationships/image" Target="../media/image192.png"/><Relationship Id="rId85" Type="http://schemas.openxmlformats.org/officeDocument/2006/relationships/image" Target="../media/image197.svg"/><Relationship Id="rId12" Type="http://schemas.openxmlformats.org/officeDocument/2006/relationships/image" Target="../media/image124.png"/><Relationship Id="rId17" Type="http://schemas.openxmlformats.org/officeDocument/2006/relationships/image" Target="../media/image129.svg"/><Relationship Id="rId33" Type="http://schemas.openxmlformats.org/officeDocument/2006/relationships/image" Target="../media/image145.svg"/><Relationship Id="rId38" Type="http://schemas.openxmlformats.org/officeDocument/2006/relationships/image" Target="../media/image150.png"/><Relationship Id="rId59" Type="http://schemas.openxmlformats.org/officeDocument/2006/relationships/image" Target="../media/image171.svg"/><Relationship Id="rId103" Type="http://schemas.openxmlformats.org/officeDocument/2006/relationships/image" Target="../media/image215.svg"/><Relationship Id="rId108" Type="http://schemas.openxmlformats.org/officeDocument/2006/relationships/image" Target="../media/image220.png"/><Relationship Id="rId54" Type="http://schemas.openxmlformats.org/officeDocument/2006/relationships/image" Target="../media/image166.png"/><Relationship Id="rId70" Type="http://schemas.openxmlformats.org/officeDocument/2006/relationships/image" Target="../media/image182.png"/><Relationship Id="rId75" Type="http://schemas.openxmlformats.org/officeDocument/2006/relationships/image" Target="../media/image187.svg"/><Relationship Id="rId91" Type="http://schemas.openxmlformats.org/officeDocument/2006/relationships/image" Target="../media/image203.svg"/><Relationship Id="rId96" Type="http://schemas.openxmlformats.org/officeDocument/2006/relationships/image" Target="../media/image2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15" Type="http://schemas.openxmlformats.org/officeDocument/2006/relationships/image" Target="../media/image127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49" Type="http://schemas.openxmlformats.org/officeDocument/2006/relationships/image" Target="../media/image161.svg"/><Relationship Id="rId57" Type="http://schemas.openxmlformats.org/officeDocument/2006/relationships/image" Target="../media/image169.svg"/><Relationship Id="rId106" Type="http://schemas.openxmlformats.org/officeDocument/2006/relationships/image" Target="../media/image218.png"/><Relationship Id="rId10" Type="http://schemas.openxmlformats.org/officeDocument/2006/relationships/image" Target="../media/image122.png"/><Relationship Id="rId31" Type="http://schemas.openxmlformats.org/officeDocument/2006/relationships/image" Target="../media/image143.svg"/><Relationship Id="rId44" Type="http://schemas.openxmlformats.org/officeDocument/2006/relationships/image" Target="../media/image156.png"/><Relationship Id="rId52" Type="http://schemas.openxmlformats.org/officeDocument/2006/relationships/image" Target="../media/image164.png"/><Relationship Id="rId60" Type="http://schemas.openxmlformats.org/officeDocument/2006/relationships/image" Target="../media/image172.png"/><Relationship Id="rId65" Type="http://schemas.openxmlformats.org/officeDocument/2006/relationships/image" Target="../media/image177.svg"/><Relationship Id="rId73" Type="http://schemas.openxmlformats.org/officeDocument/2006/relationships/image" Target="../media/image185.svg"/><Relationship Id="rId78" Type="http://schemas.openxmlformats.org/officeDocument/2006/relationships/image" Target="../media/image190.png"/><Relationship Id="rId81" Type="http://schemas.openxmlformats.org/officeDocument/2006/relationships/image" Target="../media/image193.svg"/><Relationship Id="rId86" Type="http://schemas.openxmlformats.org/officeDocument/2006/relationships/image" Target="../media/image198.png"/><Relationship Id="rId94" Type="http://schemas.openxmlformats.org/officeDocument/2006/relationships/image" Target="../media/image206.png"/><Relationship Id="rId99" Type="http://schemas.openxmlformats.org/officeDocument/2006/relationships/image" Target="../media/image211.svg"/><Relationship Id="rId101" Type="http://schemas.openxmlformats.org/officeDocument/2006/relationships/image" Target="../media/image21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3" Type="http://schemas.openxmlformats.org/officeDocument/2006/relationships/image" Target="../media/image125.svg"/><Relationship Id="rId18" Type="http://schemas.openxmlformats.org/officeDocument/2006/relationships/image" Target="../media/image130.png"/><Relationship Id="rId39" Type="http://schemas.openxmlformats.org/officeDocument/2006/relationships/image" Target="../media/image151.svg"/><Relationship Id="rId109" Type="http://schemas.openxmlformats.org/officeDocument/2006/relationships/image" Target="../media/image221.svg"/><Relationship Id="rId34" Type="http://schemas.openxmlformats.org/officeDocument/2006/relationships/image" Target="../media/image146.png"/><Relationship Id="rId50" Type="http://schemas.openxmlformats.org/officeDocument/2006/relationships/image" Target="../media/image162.png"/><Relationship Id="rId55" Type="http://schemas.openxmlformats.org/officeDocument/2006/relationships/image" Target="../media/image167.svg"/><Relationship Id="rId76" Type="http://schemas.openxmlformats.org/officeDocument/2006/relationships/image" Target="../media/image188.png"/><Relationship Id="rId97" Type="http://schemas.openxmlformats.org/officeDocument/2006/relationships/image" Target="../media/image209.svg"/><Relationship Id="rId104" Type="http://schemas.openxmlformats.org/officeDocument/2006/relationships/image" Target="../media/image216.png"/><Relationship Id="rId7" Type="http://schemas.openxmlformats.org/officeDocument/2006/relationships/image" Target="../media/image119.svg"/><Relationship Id="rId71" Type="http://schemas.openxmlformats.org/officeDocument/2006/relationships/image" Target="../media/image183.svg"/><Relationship Id="rId92" Type="http://schemas.openxmlformats.org/officeDocument/2006/relationships/image" Target="../media/image204.png"/><Relationship Id="rId2" Type="http://schemas.openxmlformats.org/officeDocument/2006/relationships/image" Target="../media/image114.png"/><Relationship Id="rId29" Type="http://schemas.openxmlformats.org/officeDocument/2006/relationships/image" Target="../media/image141.svg"/><Relationship Id="rId24" Type="http://schemas.openxmlformats.org/officeDocument/2006/relationships/image" Target="../media/image136.png"/><Relationship Id="rId40" Type="http://schemas.openxmlformats.org/officeDocument/2006/relationships/image" Target="../media/image152.png"/><Relationship Id="rId45" Type="http://schemas.openxmlformats.org/officeDocument/2006/relationships/image" Target="../media/image157.svg"/><Relationship Id="rId66" Type="http://schemas.openxmlformats.org/officeDocument/2006/relationships/image" Target="../media/image178.png"/><Relationship Id="rId87" Type="http://schemas.openxmlformats.org/officeDocument/2006/relationships/image" Target="../media/image199.svg"/><Relationship Id="rId110" Type="http://schemas.openxmlformats.org/officeDocument/2006/relationships/image" Target="../media/image222.png"/><Relationship Id="rId61" Type="http://schemas.openxmlformats.org/officeDocument/2006/relationships/image" Target="../media/image173.svg"/><Relationship Id="rId82" Type="http://schemas.openxmlformats.org/officeDocument/2006/relationships/image" Target="../media/image194.png"/><Relationship Id="rId19" Type="http://schemas.openxmlformats.org/officeDocument/2006/relationships/image" Target="../media/image131.svg"/><Relationship Id="rId14" Type="http://schemas.openxmlformats.org/officeDocument/2006/relationships/image" Target="../media/image126.png"/><Relationship Id="rId30" Type="http://schemas.openxmlformats.org/officeDocument/2006/relationships/image" Target="../media/image142.png"/><Relationship Id="rId35" Type="http://schemas.openxmlformats.org/officeDocument/2006/relationships/image" Target="../media/image147.svg"/><Relationship Id="rId56" Type="http://schemas.openxmlformats.org/officeDocument/2006/relationships/image" Target="../media/image168.png"/><Relationship Id="rId77" Type="http://schemas.openxmlformats.org/officeDocument/2006/relationships/image" Target="../media/image189.svg"/><Relationship Id="rId100" Type="http://schemas.openxmlformats.org/officeDocument/2006/relationships/image" Target="../media/image212.png"/><Relationship Id="rId105" Type="http://schemas.openxmlformats.org/officeDocument/2006/relationships/image" Target="../media/image217.svg"/><Relationship Id="rId8" Type="http://schemas.openxmlformats.org/officeDocument/2006/relationships/image" Target="../media/image120.png"/><Relationship Id="rId51" Type="http://schemas.openxmlformats.org/officeDocument/2006/relationships/image" Target="../media/image163.svg"/><Relationship Id="rId72" Type="http://schemas.openxmlformats.org/officeDocument/2006/relationships/image" Target="../media/image184.png"/><Relationship Id="rId93" Type="http://schemas.openxmlformats.org/officeDocument/2006/relationships/image" Target="../media/image205.svg"/><Relationship Id="rId98" Type="http://schemas.openxmlformats.org/officeDocument/2006/relationships/image" Target="../media/image210.png"/><Relationship Id="rId3" Type="http://schemas.openxmlformats.org/officeDocument/2006/relationships/image" Target="../media/image115.svg"/><Relationship Id="rId25" Type="http://schemas.openxmlformats.org/officeDocument/2006/relationships/image" Target="../media/image137.svg"/><Relationship Id="rId46" Type="http://schemas.openxmlformats.org/officeDocument/2006/relationships/image" Target="../media/image158.png"/><Relationship Id="rId67" Type="http://schemas.openxmlformats.org/officeDocument/2006/relationships/image" Target="../media/image179.svg"/><Relationship Id="rId20" Type="http://schemas.openxmlformats.org/officeDocument/2006/relationships/image" Target="../media/image132.png"/><Relationship Id="rId41" Type="http://schemas.openxmlformats.org/officeDocument/2006/relationships/image" Target="../media/image153.svg"/><Relationship Id="rId62" Type="http://schemas.openxmlformats.org/officeDocument/2006/relationships/image" Target="../media/image174.png"/><Relationship Id="rId83" Type="http://schemas.openxmlformats.org/officeDocument/2006/relationships/image" Target="../media/image195.svg"/><Relationship Id="rId88" Type="http://schemas.openxmlformats.org/officeDocument/2006/relationships/image" Target="../media/image200.png"/><Relationship Id="rId111" Type="http://schemas.openxmlformats.org/officeDocument/2006/relationships/image" Target="../media/image2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B81873-ABC7-C94C-B784-695493C2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Icon set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19E4-4906-6F4A-83C0-1455CB26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43DB0E-E715-A540-AE1D-E1BE9D802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9957" y="3465004"/>
            <a:ext cx="647700" cy="647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619B523-5E53-E640-9C94-A0479FDF2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570" y="3465304"/>
            <a:ext cx="647700" cy="6477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DDCB25-634A-884F-A430-1DCE6573E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4215" y="3465004"/>
            <a:ext cx="647700" cy="647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8CF4AF9-16E3-C246-8B4C-40A2B142C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2828" y="3465304"/>
            <a:ext cx="647700" cy="647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60C4413-A8DC-7A4A-8F0B-B533C1DE0D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7086" y="3465004"/>
            <a:ext cx="647700" cy="647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662BAB-6D18-7E48-BFA6-704C53D87C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11348" y="3465004"/>
            <a:ext cx="647700" cy="647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6E4EE8-7607-5F46-98CB-0CB1A7F172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75699" y="3465304"/>
            <a:ext cx="647700" cy="6477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04F93A2-9289-D94C-8DFC-797DB9E6BB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01441" y="3465304"/>
            <a:ext cx="647700" cy="6477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65D9263-63E2-BD4F-BF30-42D238F66D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62828" y="1628800"/>
            <a:ext cx="647700" cy="6477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15512E-832A-3149-A5D0-1673A2AB3A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24215" y="1628800"/>
            <a:ext cx="647700" cy="6477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DC3B993-A8F0-2145-A1F5-3464EC9BD2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75699" y="1628800"/>
            <a:ext cx="647700" cy="6477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B7F1E63-47DA-ED48-A8A9-E5681B96F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27183" y="1628800"/>
            <a:ext cx="647700" cy="6477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3FA08AE-80FD-4340-B1C0-24F1019EBA7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88570" y="1628800"/>
            <a:ext cx="647700" cy="6477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C615A5C-8196-FB4B-BBAA-DB9B55266CF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0054" y="1628800"/>
            <a:ext cx="647700" cy="6477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F588940-4E4A-5E49-AD96-B45486D4BC6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749957" y="1628800"/>
            <a:ext cx="647700" cy="6477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AD342ED-0212-8548-BE90-C891B05181B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01441" y="1628800"/>
            <a:ext cx="647700" cy="6477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4B10341-9A45-B148-A450-E264115CF1A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737086" y="1628800"/>
            <a:ext cx="647700" cy="6477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AFCA2EB-6943-3A4B-80ED-027938BA81E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14312" y="1628800"/>
            <a:ext cx="647700" cy="6477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E4D8A3-7C99-B741-A624-61E179953BF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11348" y="1628800"/>
            <a:ext cx="647700" cy="6477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0A7C286-6FFB-5C46-A1E3-E367D9783BB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711348" y="2546902"/>
            <a:ext cx="647700" cy="6477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DAA7E36-3FCD-C54D-95C0-F54FA863697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788570" y="2546902"/>
            <a:ext cx="647700" cy="6477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CA1FFE5-87E9-1B46-A578-2718A7ACB4D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724215" y="2546902"/>
            <a:ext cx="647700" cy="6477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0B86B5A-1D0D-2442-9A10-778C3D47EE4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14312" y="2546902"/>
            <a:ext cx="647700" cy="6477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DABC7DE-B415-0C46-8D42-71DD9A36727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827183" y="2546902"/>
            <a:ext cx="647700" cy="6477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BCBE596-44E0-7447-9A41-DA75A87743C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40054" y="2546902"/>
            <a:ext cx="647700" cy="6477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4FCB9DA-E22E-EB45-89CE-04A4FE1CF53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762828" y="2546902"/>
            <a:ext cx="647700" cy="6477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6448EF9-2EAF-1C47-A034-53DD9A8FA4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749957" y="2546902"/>
            <a:ext cx="647700" cy="6477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50A5B4E-3E42-C544-BCF8-1BA45BBE166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801441" y="2546902"/>
            <a:ext cx="647700" cy="6477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3D27CD4-AD94-9D49-87F0-B18426CC625D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37086" y="2546902"/>
            <a:ext cx="647700" cy="6477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7C1EF59C-D9E9-8A42-8A92-ED5A7E4EC40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775699" y="2546902"/>
            <a:ext cx="647700" cy="6477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2C800CC-B385-2740-9FAE-D0B713D5B46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814312" y="4383106"/>
            <a:ext cx="647700" cy="6477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86A879C-C67F-254A-BBDA-BF3AE3C08AFD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840054" y="4383106"/>
            <a:ext cx="647700" cy="6477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F547476-F967-DE43-B78D-73DB4CC44E1F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827183" y="4383106"/>
            <a:ext cx="647700" cy="6477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EBDBE65-BD58-A144-B2FF-E7A3CCBED8E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724215" y="4383106"/>
            <a:ext cx="647700" cy="6477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ADE5854-3C96-9E46-B256-4D8A13107B1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0711348" y="4383106"/>
            <a:ext cx="647700" cy="6477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0A31695-6C14-8B41-8B83-B74019A7C5A1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3801441" y="4383106"/>
            <a:ext cx="647700" cy="6477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C107DFC-2F6A-6543-8C68-1899FDB5CCD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788570" y="4383106"/>
            <a:ext cx="647700" cy="6477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7B51CAB-EA71-0142-95D1-92DFE7BE2285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775699" y="4383106"/>
            <a:ext cx="647700" cy="6477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C27D101-82E4-C24E-960E-02488F3B4AF6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762828" y="4383106"/>
            <a:ext cx="647700" cy="6477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E212EBB9-E6B7-F540-938E-03928818998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7749957" y="4383106"/>
            <a:ext cx="647700" cy="6477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D027B5F-2518-2D41-B3EF-86E31C2EF94A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8737086" y="4383106"/>
            <a:ext cx="647700" cy="6477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69457B46-D447-7840-A585-1A1CC9B7C36A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775702" y="5301208"/>
            <a:ext cx="647700" cy="6477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8CFB757-B795-8046-BCC4-2B35CDF47F1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762832" y="5301208"/>
            <a:ext cx="647700" cy="6477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B7C035C-BB47-4A44-93C9-43B0DD43666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749962" y="5301208"/>
            <a:ext cx="647700" cy="6477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CA168ADB-E5F6-144D-919A-B4777D8D1F3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814312" y="5301208"/>
            <a:ext cx="647700" cy="6477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580BA12-E700-2E4B-99EF-F6CA6E315DF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737092" y="5301208"/>
            <a:ext cx="647700" cy="6477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DBC7AE5A-0E28-624D-ADE2-8FE48A4DEE2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40052" y="5301208"/>
            <a:ext cx="647700" cy="6477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33861F23-CCAC-DF40-9B5C-7947A70DC25D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3801442" y="5301208"/>
            <a:ext cx="647700" cy="6477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70CDFD2B-CAD8-694C-B297-F5E17545BCE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4788572" y="5301208"/>
            <a:ext cx="647700" cy="6477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EB61378B-94AC-574E-8310-1B88E0784565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0711348" y="5301208"/>
            <a:ext cx="647700" cy="6477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DF61F939-8156-3048-9831-5B394B8818EF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724222" y="5301208"/>
            <a:ext cx="647700" cy="6477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7455845-9777-3540-8B8F-A27F5AF8D68B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827182" y="5301208"/>
            <a:ext cx="647700" cy="6477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E1F8283B-9C90-6C41-88BE-25938C55736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40052" y="3465304"/>
            <a:ext cx="647700" cy="6477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98BBC0C2-4F36-324F-8F0B-74948BFBA6FC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2804300" y="3465004"/>
            <a:ext cx="648000" cy="6480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58D7090-F4CE-2F4C-B8BE-965C7146C22C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827181" y="3465004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B81873-ABC7-C94C-B784-695493C2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Icon set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19E4-4906-6F4A-83C0-1455CB26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43DB0E-E715-A540-AE1D-E1BE9D802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9957" y="3465004"/>
            <a:ext cx="647700" cy="647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619B523-5E53-E640-9C94-A0479FDF2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570" y="3465004"/>
            <a:ext cx="647700" cy="6477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DDCB25-634A-884F-A430-1DCE6573E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4215" y="3465004"/>
            <a:ext cx="647700" cy="647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8CF4AF9-16E3-C246-8B4C-40A2B142C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2828" y="3465004"/>
            <a:ext cx="647700" cy="647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60C4413-A8DC-7A4A-8F0B-B533C1DE0D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7086" y="3465004"/>
            <a:ext cx="647700" cy="647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662BAB-6D18-7E48-BFA6-704C53D87C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11348" y="3465004"/>
            <a:ext cx="647700" cy="647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6E4EE8-7607-5F46-98CB-0CB1A7F172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75699" y="3465004"/>
            <a:ext cx="647700" cy="6477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04F93A2-9289-D94C-8DFC-797DB9E6BB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01441" y="3465004"/>
            <a:ext cx="647700" cy="6477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65D9263-63E2-BD4F-BF30-42D238F66D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62828" y="1628800"/>
            <a:ext cx="647700" cy="6477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15512E-832A-3149-A5D0-1673A2AB3A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24215" y="1628800"/>
            <a:ext cx="647700" cy="6477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DC3B993-A8F0-2145-A1F5-3464EC9BD2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75699" y="1628800"/>
            <a:ext cx="647700" cy="6477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B7F1E63-47DA-ED48-A8A9-E5681B96F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27183" y="1628800"/>
            <a:ext cx="647700" cy="6477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3FA08AE-80FD-4340-B1C0-24F1019EBA7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88570" y="1628800"/>
            <a:ext cx="647700" cy="6477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C615A5C-8196-FB4B-BBAA-DB9B55266CF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0054" y="1628800"/>
            <a:ext cx="647700" cy="6477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F588940-4E4A-5E49-AD96-B45486D4BC6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749957" y="1628800"/>
            <a:ext cx="647700" cy="6477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AD342ED-0212-8548-BE90-C891B05181B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01441" y="1628800"/>
            <a:ext cx="647700" cy="6477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4B10341-9A45-B148-A450-E264115CF1A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737086" y="1628800"/>
            <a:ext cx="647700" cy="6477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AFCA2EB-6943-3A4B-80ED-027938BA81E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14312" y="1628800"/>
            <a:ext cx="647700" cy="6477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E4D8A3-7C99-B741-A624-61E179953BF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11348" y="1628800"/>
            <a:ext cx="647700" cy="6477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0A7C286-6FFB-5C46-A1E3-E367D9783BB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711348" y="2546902"/>
            <a:ext cx="647700" cy="6477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DAA7E36-3FCD-C54D-95C0-F54FA863697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788570" y="2546902"/>
            <a:ext cx="647700" cy="6477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CA1FFE5-87E9-1B46-A578-2718A7ACB4D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724215" y="2546902"/>
            <a:ext cx="647700" cy="6477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0B86B5A-1D0D-2442-9A10-778C3D47EE4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14312" y="2546902"/>
            <a:ext cx="647700" cy="6477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DABC7DE-B415-0C46-8D42-71DD9A36727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827183" y="2546902"/>
            <a:ext cx="647700" cy="6477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BCBE596-44E0-7447-9A41-DA75A87743C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40054" y="2546902"/>
            <a:ext cx="647700" cy="6477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4FCB9DA-E22E-EB45-89CE-04A4FE1CF53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762828" y="2546902"/>
            <a:ext cx="647700" cy="6477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6448EF9-2EAF-1C47-A034-53DD9A8FA4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749957" y="2546902"/>
            <a:ext cx="647700" cy="6477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50A5B4E-3E42-C544-BCF8-1BA45BBE166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801441" y="2546902"/>
            <a:ext cx="647700" cy="6477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3D27CD4-AD94-9D49-87F0-B18426CC625D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37086" y="2546902"/>
            <a:ext cx="647700" cy="6477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7C1EF59C-D9E9-8A42-8A92-ED5A7E4EC40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775699" y="2546902"/>
            <a:ext cx="647700" cy="6477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2C800CC-B385-2740-9FAE-D0B713D5B46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814312" y="4383106"/>
            <a:ext cx="647700" cy="6477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86A879C-C67F-254A-BBDA-BF3AE3C08AFD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840054" y="4383106"/>
            <a:ext cx="647700" cy="6477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F547476-F967-DE43-B78D-73DB4CC44E1F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827183" y="4383106"/>
            <a:ext cx="647700" cy="6477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EBDBE65-BD58-A144-B2FF-E7A3CCBED8E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724215" y="4383106"/>
            <a:ext cx="647700" cy="6477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ADE5854-3C96-9E46-B256-4D8A13107B1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0711348" y="4383106"/>
            <a:ext cx="647700" cy="6477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0A31695-6C14-8B41-8B83-B74019A7C5A1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3801441" y="4383106"/>
            <a:ext cx="647700" cy="6477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C107DFC-2F6A-6543-8C68-1899FDB5CCD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788570" y="4383106"/>
            <a:ext cx="647700" cy="6477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7B51CAB-EA71-0142-95D1-92DFE7BE2285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775699" y="4383106"/>
            <a:ext cx="647700" cy="6477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C27D101-82E4-C24E-960E-02488F3B4AF6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762828" y="4383106"/>
            <a:ext cx="647700" cy="6477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E212EBB9-E6B7-F540-938E-03928818998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7749957" y="4383106"/>
            <a:ext cx="647700" cy="6477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D027B5F-2518-2D41-B3EF-86E31C2EF94A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8737086" y="4383106"/>
            <a:ext cx="647700" cy="6477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69457B46-D447-7840-A585-1A1CC9B7C36A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775702" y="5301208"/>
            <a:ext cx="647700" cy="6477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8CFB757-B795-8046-BCC4-2B35CDF47F1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762832" y="5301208"/>
            <a:ext cx="647700" cy="6477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B7C035C-BB47-4A44-93C9-43B0DD43666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749962" y="5301208"/>
            <a:ext cx="647700" cy="6477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CA168ADB-E5F6-144D-919A-B4777D8D1F3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814312" y="5301208"/>
            <a:ext cx="647700" cy="6477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580BA12-E700-2E4B-99EF-F6CA6E315DF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737092" y="5301208"/>
            <a:ext cx="647700" cy="6477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DBC7AE5A-0E28-624D-ADE2-8FE48A4DEE2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40052" y="5301208"/>
            <a:ext cx="647700" cy="6477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33861F23-CCAC-DF40-9B5C-7947A70DC25D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3801442" y="5301208"/>
            <a:ext cx="647700" cy="6477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70CDFD2B-CAD8-694C-B297-F5E17545BCE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4788572" y="5301208"/>
            <a:ext cx="647700" cy="6477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EB61378B-94AC-574E-8310-1B88E0784565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0711348" y="5301208"/>
            <a:ext cx="647700" cy="6477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DF61F939-8156-3048-9831-5B394B8818EF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724222" y="5301208"/>
            <a:ext cx="647700" cy="6477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7455845-9777-3540-8B8F-A27F5AF8D68B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827182" y="5301208"/>
            <a:ext cx="647700" cy="6477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4A27865-6676-5246-9811-B54AAF59A59B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40052" y="3465304"/>
            <a:ext cx="647700" cy="6477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2E24DE89-E208-3747-A8DA-72E2C7240B4B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2804300" y="3465004"/>
            <a:ext cx="648000" cy="6480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729845-867B-6C4C-AAE0-EC30BFA544FF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827181" y="3465004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 16x9_PPT_Arial" id="{57CED148-244F-1141-A059-186E1BC4E052}" vid="{BBCE3151-149E-9340-953F-60ABF7E24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Icon set</vt:lpstr>
      <vt:lpstr>Icon set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Microsoft Office User</dc:creator>
  <cp:lastModifiedBy>Microsoft Office User</cp:lastModifiedBy>
  <cp:revision>5</cp:revision>
  <dcterms:created xsi:type="dcterms:W3CDTF">2021-01-28T08:13:09Z</dcterms:created>
  <dcterms:modified xsi:type="dcterms:W3CDTF">2021-05-04T09:50:34Z</dcterms:modified>
</cp:coreProperties>
</file>