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2808525" cy="30279975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sz="8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771"/>
    <a:srgbClr val="97B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400" d="100"/>
          <a:sy n="400" d="100"/>
        </p:scale>
        <p:origin x="75336" y="67296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925" y="9405938"/>
            <a:ext cx="36388675" cy="649128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438" y="17159288"/>
            <a:ext cx="29965650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2326D-668C-D446-9B95-6818D905E7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0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859F9-0E18-DF42-9297-F5515AADEA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6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35625" y="1214438"/>
            <a:ext cx="9631363" cy="258349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538" y="1214438"/>
            <a:ext cx="28741687" cy="258349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D321C-B001-154E-B7E7-F4AA759C91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A648E-7F4A-7248-92E5-9D2C47A5A1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19457988"/>
            <a:ext cx="36387088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375" y="12833350"/>
            <a:ext cx="36387088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678CB-E37B-0242-86CD-9A17BFCBE3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1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1538" y="7065963"/>
            <a:ext cx="19186525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0463" y="7065963"/>
            <a:ext cx="19186525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2A773-E0E5-584D-A17A-5A722E8A64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98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12850"/>
            <a:ext cx="38528625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950" y="6778625"/>
            <a:ext cx="18915063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950" y="9602788"/>
            <a:ext cx="18915063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5575" y="6778625"/>
            <a:ext cx="1892300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5575" y="9602788"/>
            <a:ext cx="1892300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9046A-AB01-8243-9243-1AFE0B5A08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8934F-F969-DF4B-86A5-C403B11F6C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6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BE9A-9870-934D-9E67-979A133D9D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6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04913"/>
            <a:ext cx="1408430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7013" y="1204913"/>
            <a:ext cx="23931562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950" y="6335713"/>
            <a:ext cx="1408430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06BAE-96AD-1943-B47C-196BE685C3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25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525" y="21196300"/>
            <a:ext cx="25684163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1525" y="2705100"/>
            <a:ext cx="25684163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525" y="23698200"/>
            <a:ext cx="25684163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CFBF7-927C-934C-8523-D37F0FE665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81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538" y="1214438"/>
            <a:ext cx="3852545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7635" tIns="208818" rIns="417635" bIns="208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1538" y="7065963"/>
            <a:ext cx="385254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7635" tIns="208818" rIns="417635" bIns="208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7573288"/>
            <a:ext cx="99869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35" tIns="208818" rIns="417635" bIns="208818" numCol="1" anchor="t" anchorCtr="0" compatLnSpc="1">
            <a:prstTxWarp prst="textNoShape">
              <a:avLst/>
            </a:prstTxWarp>
          </a:bodyPr>
          <a:lstStyle>
            <a:lvl1pPr>
              <a:defRPr sz="6400">
                <a:latin typeface="Arial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5638" y="27573288"/>
            <a:ext cx="13557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35" tIns="208818" rIns="417635" bIns="208818" numCol="1" anchor="t" anchorCtr="0" compatLnSpc="1">
            <a:prstTxWarp prst="textNoShape">
              <a:avLst/>
            </a:prstTxWarp>
          </a:bodyPr>
          <a:lstStyle>
            <a:lvl1pPr algn="ctr">
              <a:defRPr sz="6400">
                <a:latin typeface="Arial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025" y="27573288"/>
            <a:ext cx="99869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35" tIns="208818" rIns="417635" bIns="208818" numCol="1" anchor="t" anchorCtr="0" compatLnSpc="1">
            <a:prstTxWarp prst="textNoShape">
              <a:avLst/>
            </a:prstTxWarp>
          </a:bodyPr>
          <a:lstStyle>
            <a:lvl1pPr algn="r">
              <a:defRPr sz="6400"/>
            </a:lvl1pPr>
          </a:lstStyle>
          <a:p>
            <a:fld id="{EBB5E5EA-3BC2-9142-BD7A-31A07D261BD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ＭＳ Ｐゴシック" charset="0"/>
          <a:cs typeface="Geneva" pitchFamily="1" charset="-128"/>
        </a:defRPr>
      </a:lvl1pPr>
      <a:lvl2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1" charset="0"/>
          <a:ea typeface="ＭＳ Ｐゴシック" charset="0"/>
          <a:cs typeface="Geneva" pitchFamily="1" charset="-128"/>
        </a:defRPr>
      </a:lvl2pPr>
      <a:lvl3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1" charset="0"/>
          <a:ea typeface="ＭＳ Ｐゴシック" charset="0"/>
          <a:cs typeface="Geneva" pitchFamily="1" charset="-128"/>
        </a:defRPr>
      </a:lvl3pPr>
      <a:lvl4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1" charset="0"/>
          <a:ea typeface="ＭＳ Ｐゴシック" charset="0"/>
          <a:cs typeface="Geneva" pitchFamily="1" charset="-128"/>
        </a:defRPr>
      </a:lvl4pPr>
      <a:lvl5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1" charset="0"/>
          <a:ea typeface="ＭＳ Ｐゴシック" charset="0"/>
          <a:cs typeface="Geneva" pitchFamily="1" charset="-128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1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1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1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1" charset="0"/>
        </a:defRPr>
      </a:lvl9pPr>
    </p:titleStyle>
    <p:bodyStyle>
      <a:lvl1pPr marL="1565275" indent="-1565275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ＭＳ Ｐゴシック" charset="0"/>
          <a:cs typeface="Geneva" pitchFamily="1" charset="-128"/>
        </a:defRPr>
      </a:lvl1pPr>
      <a:lvl2pPr marL="3392488" indent="-1303338" algn="l" defTabSz="4176713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  <a:ea typeface="Geneva" pitchFamily="1" charset="-128"/>
          <a:cs typeface="Geneva" charset="0"/>
        </a:defRPr>
      </a:lvl2pPr>
      <a:lvl3pPr marL="5221288" indent="-1044575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  <a:ea typeface="Geneva" pitchFamily="1" charset="-128"/>
          <a:cs typeface="Geneva" charset="0"/>
        </a:defRPr>
      </a:lvl3pPr>
      <a:lvl4pPr marL="7310438" indent="-1044575" algn="l" defTabSz="417671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  <a:ea typeface="Geneva" pitchFamily="1" charset="-128"/>
          <a:cs typeface="Geneva" charset="0"/>
        </a:defRPr>
      </a:lvl4pPr>
      <a:lvl5pPr marL="9396413" indent="-1044575" algn="l" defTabSz="41767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Geneva" pitchFamily="1" charset="-128"/>
          <a:cs typeface="Geneva" charset="0"/>
        </a:defRPr>
      </a:lvl5pPr>
      <a:lvl6pPr marL="9853613" indent="-1044575" algn="l" defTabSz="41767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Geneva" pitchFamily="1" charset="-128"/>
        </a:defRPr>
      </a:lvl6pPr>
      <a:lvl7pPr marL="10310813" indent="-1044575" algn="l" defTabSz="41767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Geneva" pitchFamily="1" charset="-128"/>
        </a:defRPr>
      </a:lvl7pPr>
      <a:lvl8pPr marL="10768013" indent="-1044575" algn="l" defTabSz="41767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Geneva" pitchFamily="1" charset="-128"/>
        </a:defRPr>
      </a:lvl8pPr>
      <a:lvl9pPr marL="11225213" indent="-1044575" algn="l" defTabSz="41767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Geneva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Straight Connector 9"/>
          <p:cNvCxnSpPr>
            <a:cxnSpLocks noChangeShapeType="1"/>
          </p:cNvCxnSpPr>
          <p:nvPr/>
        </p:nvCxnSpPr>
        <p:spPr bwMode="auto">
          <a:xfrm>
            <a:off x="0" y="26112788"/>
            <a:ext cx="42816463" cy="1587"/>
          </a:xfrm>
          <a:prstGeom prst="line">
            <a:avLst/>
          </a:prstGeom>
          <a:noFill/>
          <a:ln w="63500">
            <a:solidFill>
              <a:srgbClr val="97BF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1135063" y="27103388"/>
            <a:ext cx="3657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176713"/>
            <a:endParaRPr lang="en-US"/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5859463" y="27103388"/>
            <a:ext cx="3657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176713"/>
            <a:endParaRPr lang="en-US"/>
          </a:p>
        </p:txBody>
      </p:sp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10583863" y="27103388"/>
            <a:ext cx="3657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176713"/>
            <a:endParaRPr lang="en-US"/>
          </a:p>
        </p:txBody>
      </p: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15308263" y="27103388"/>
            <a:ext cx="3657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176713"/>
            <a:endParaRPr lang="en-US"/>
          </a:p>
        </p:txBody>
      </p:sp>
      <p:pic>
        <p:nvPicPr>
          <p:cNvPr id="13319" name="Picture 10" descr="EPS file - The Clatterbridge Cancer Centre NHS TrustCO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90" y="14137280"/>
            <a:ext cx="12861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EPS file - The Clatterbridge Cancer Centre NHS TrustCO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662" y="12763723"/>
            <a:ext cx="12861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EPS file - The Clatterbridge Cancer Centre NHS TrustCO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038" y="18812395"/>
            <a:ext cx="12861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 descr="EPS file - The Clatterbridge Cancer Centre NHS TrustCO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138" y="16868179"/>
            <a:ext cx="12861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EPS file - The Clatterbridge Cancer Centre NHS TrustCO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174" y="20612595"/>
            <a:ext cx="12861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5" descr="EPS file - The Clatterbridge Cancer Centre NHS TrustCO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013" y="23132875"/>
            <a:ext cx="12861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6" descr="EPS file - The Clatterbridge Cancer Centre NHS TrustCO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938" y="27560588"/>
            <a:ext cx="128619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7" descr="Med Poster A0 lsca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5"/>
          <a:stretch>
            <a:fillRect/>
          </a:stretch>
        </p:blipFill>
        <p:spPr bwMode="auto">
          <a:xfrm>
            <a:off x="0" y="714375"/>
            <a:ext cx="42803763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4238625" y="1801813"/>
            <a:ext cx="37566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635" tIns="208818" rIns="417635" bIns="208818" anchor="ctr"/>
          <a:lstStyle/>
          <a:p>
            <a:pPr defTabSz="4176713">
              <a:defRPr/>
            </a:pPr>
            <a:r>
              <a:rPr lang="en-US" sz="15600" b="1" kern="0" baseline="30000" dirty="0">
                <a:solidFill>
                  <a:srgbClr val="95BF2E"/>
                </a:solidFill>
                <a:latin typeface="+mj-lt"/>
                <a:ea typeface="Arial" pitchFamily="1" charset="0"/>
                <a:cs typeface="Arial" pitchFamily="1" charset="0"/>
              </a:rPr>
              <a:t>Medical poster headline to go here left aligned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-12700" y="4014788"/>
            <a:ext cx="42816463" cy="1143000"/>
          </a:xfrm>
          <a:prstGeom prst="rect">
            <a:avLst/>
          </a:prstGeom>
          <a:solidFill>
            <a:srgbClr val="0367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176713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72025" y="4457700"/>
            <a:ext cx="37033200" cy="776288"/>
          </a:xfrm>
          <a:prstGeom prst="rect">
            <a:avLst/>
          </a:prstGeom>
        </p:spPr>
        <p:txBody>
          <a:bodyPr lIns="104274" tIns="52138" rIns="104274" bIns="52138" anchor="ctr"/>
          <a:lstStyle/>
          <a:p>
            <a:pPr>
              <a:defRPr/>
            </a:pPr>
            <a:r>
              <a:rPr lang="en-US" sz="7200" baseline="30000" dirty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Author’s name followed by their place of work, author’s name followed by their place of work.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Geneva</vt:lpstr>
      <vt:lpstr>Lucida Grande</vt:lpstr>
      <vt:lpstr>Calibri</vt:lpstr>
      <vt:lpstr>Default Design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natcansat</dc:creator>
  <cp:lastModifiedBy>Simon Jolly</cp:lastModifiedBy>
  <cp:revision>10</cp:revision>
  <dcterms:created xsi:type="dcterms:W3CDTF">2012-04-05T08:59:43Z</dcterms:created>
  <dcterms:modified xsi:type="dcterms:W3CDTF">2016-05-13T13:55:07Z</dcterms:modified>
</cp:coreProperties>
</file>