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1" r:id="rId2"/>
    <p:sldId id="288" r:id="rId3"/>
    <p:sldId id="304" r:id="rId4"/>
    <p:sldId id="306" r:id="rId5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024">
          <p15:clr>
            <a:srgbClr val="A4A3A4"/>
          </p15:clr>
        </p15:guide>
        <p15:guide id="3" orient="horz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2"/>
    <p:restoredTop sz="94688"/>
  </p:normalViewPr>
  <p:slideViewPr>
    <p:cSldViewPr snapToGrid="0">
      <p:cViewPr varScale="1">
        <p:scale>
          <a:sx n="59" d="100"/>
          <a:sy n="59" d="100"/>
        </p:scale>
        <p:origin x="3368" y="224"/>
      </p:cViewPr>
      <p:guideLst>
        <p:guide pos="3024"/>
        <p:guide orient="horz" pos="40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7871C-CC34-654F-97C0-9115B5D77A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02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A83E5-228D-80BB-B897-1D7284D98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6B5E1F-0929-D76D-D09A-DD003982C3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83865A-230C-F811-C0B5-F1F4962813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9E9B6-B6E8-D56A-B297-36DAD7C28A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7871C-CC34-654F-97C0-9115B5D77A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4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0000" cy="128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9848CB2-257F-F537-1AF2-CE930A0E24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16050" y="712788"/>
            <a:ext cx="2688769" cy="7560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433304" y="3016250"/>
            <a:ext cx="6751846" cy="3276599"/>
          </a:xfrm>
        </p:spPr>
        <p:txBody>
          <a:bodyPr lIns="0" tIns="0" rIns="0" bIns="0" anchor="t">
            <a:normAutofit/>
          </a:bodyPr>
          <a:lstStyle>
            <a:lvl1pPr algn="l">
              <a:defRPr sz="6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F0166-1513-3DA6-ED2F-93AC359DE5B3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433304" y="6741367"/>
            <a:ext cx="6751845" cy="37883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EE3A3F4-A4B7-0727-6D0E-2AF6A69A2B19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1416050" y="7791782"/>
            <a:ext cx="6751845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+mn-lt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+mn-lt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+mn-lt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+mn-lt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Picture Placeholder 6" descr="Replace QR code with your own. ">
            <a:extLst>
              <a:ext uri="{FF2B5EF4-FFF2-40B4-BE49-F238E27FC236}">
                <a16:creationId xmlns:a16="http://schemas.microsoft.com/office/drawing/2014/main" id="{C5AD4F9D-371F-7B4C-F83A-1F1613CF9B66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97533" y="10180637"/>
            <a:ext cx="1080000" cy="108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89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0000" cy="128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9848CB2-257F-F537-1AF2-CE930A0E24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16050" y="712788"/>
            <a:ext cx="2688769" cy="7560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433304" y="3016250"/>
            <a:ext cx="6751846" cy="3276600"/>
          </a:xfrm>
        </p:spPr>
        <p:txBody>
          <a:bodyPr lIns="0" tIns="0" rIns="0" bIns="0" anchor="t">
            <a:normAutofit/>
          </a:bodyPr>
          <a:lstStyle>
            <a:lvl1pPr algn="l">
              <a:defRPr sz="6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F0166-1513-3DA6-ED2F-93AC359DE5B3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433304" y="6741367"/>
            <a:ext cx="6751845" cy="37883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EE3A3F4-A4B7-0727-6D0E-2AF6A69A2B19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1433304" y="7744123"/>
            <a:ext cx="6751845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Picture Placeholder 6" descr="Replace QR code with your own. ">
            <a:extLst>
              <a:ext uri="{FF2B5EF4-FFF2-40B4-BE49-F238E27FC236}">
                <a16:creationId xmlns:a16="http://schemas.microsoft.com/office/drawing/2014/main" id="{C5AD4F9D-371F-7B4C-F83A-1F1613CF9B66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97533" y="10180637"/>
            <a:ext cx="1080000" cy="108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303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Image and Text-White background [AL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CL Logo">
            <a:extLst>
              <a:ext uri="{FF2B5EF4-FFF2-40B4-BE49-F238E27FC236}">
                <a16:creationId xmlns:a16="http://schemas.microsoft.com/office/drawing/2014/main" id="{E1C72E64-F7FE-3A38-1A84-2BB820F99F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01860" y="697321"/>
            <a:ext cx="2688769" cy="756096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4FCB2E7A-399F-1110-0F6E-53FB5CBB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639" y="2192774"/>
            <a:ext cx="8182724" cy="2444314"/>
          </a:xfrm>
        </p:spPr>
        <p:txBody>
          <a:bodyPr lIns="0" tIns="0" rIns="0" bIns="0" anchor="t">
            <a:normAutofit/>
          </a:bodyPr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6913" y="5091180"/>
            <a:ext cx="6199147" cy="38798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accent1"/>
                </a:solidFill>
                <a:latin typeface="+mn-lt"/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Picture Placeholder 6" descr="Replace QR code with your own. ">
            <a:extLst>
              <a:ext uri="{FF2B5EF4-FFF2-40B4-BE49-F238E27FC236}">
                <a16:creationId xmlns:a16="http://schemas.microsoft.com/office/drawing/2014/main" id="{4DA521A4-B25A-DF36-1403-BCD463FB7EBB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378396" y="5874203"/>
            <a:ext cx="1080000" cy="10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58F661-9F0C-F71C-82CF-67A749E9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6913" y="7372351"/>
            <a:ext cx="360000" cy="47551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5" descr="Main poster image">
            <a:extLst>
              <a:ext uri="{FF2B5EF4-FFF2-40B4-BE49-F238E27FC236}">
                <a16:creationId xmlns:a16="http://schemas.microsoft.com/office/drawing/2014/main" id="{51F8793F-3729-4199-6C94-269A9824DC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6050" y="7372350"/>
            <a:ext cx="7463587" cy="475513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12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Image and Text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CL Logo">
            <a:extLst>
              <a:ext uri="{FF2B5EF4-FFF2-40B4-BE49-F238E27FC236}">
                <a16:creationId xmlns:a16="http://schemas.microsoft.com/office/drawing/2014/main" id="{E50E8D79-42C3-F470-8BD3-8237FEB130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6913" y="723671"/>
            <a:ext cx="2688769" cy="756095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4FCB2E7A-399F-1110-0F6E-53FB5CBB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639" y="2192774"/>
            <a:ext cx="8182724" cy="2444314"/>
          </a:xfrm>
        </p:spPr>
        <p:txBody>
          <a:bodyPr lIns="0" tIns="0" rIns="0" bIns="0" anchor="t">
            <a:normAutofit/>
          </a:bodyPr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6913" y="5091180"/>
            <a:ext cx="6199147" cy="38798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Picture Placeholder 6" descr="Replace QR code with your own. &#10;">
            <a:extLst>
              <a:ext uri="{FF2B5EF4-FFF2-40B4-BE49-F238E27FC236}">
                <a16:creationId xmlns:a16="http://schemas.microsoft.com/office/drawing/2014/main" id="{4DA521A4-B25A-DF36-1403-BCD463FB7EBB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378396" y="5874203"/>
            <a:ext cx="1080000" cy="10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58F661-9F0C-F71C-82CF-67A749E9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6913" y="7372351"/>
            <a:ext cx="360000" cy="47551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5" descr="Main poster image">
            <a:extLst>
              <a:ext uri="{FF2B5EF4-FFF2-40B4-BE49-F238E27FC236}">
                <a16:creationId xmlns:a16="http://schemas.microsoft.com/office/drawing/2014/main" id="{51F8793F-3729-4199-6C94-269A9824DC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6050" y="7372350"/>
            <a:ext cx="7463587" cy="475513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00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018241"/>
            <a:ext cx="8172450" cy="247438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774" y="8321007"/>
            <a:ext cx="8281035" cy="32213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14" r:id="rId2"/>
    <p:sldLayoutId id="2147483712" r:id="rId3"/>
    <p:sldLayoutId id="2147483716" r:id="rId4"/>
  </p:sldLayoutIdLst>
  <p:txStyles>
    <p:titleStyle>
      <a:lvl1pPr algn="l" defTabSz="72009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5400" b="1" i="0" kern="1200" spc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49" userDrawn="1">
          <p15:clr>
            <a:srgbClr val="F26B43"/>
          </p15:clr>
        </p15:guide>
        <p15:guide id="2" pos="5587" userDrawn="1">
          <p15:clr>
            <a:srgbClr val="F26B43"/>
          </p15:clr>
        </p15:guide>
        <p15:guide id="3" pos="439" userDrawn="1">
          <p15:clr>
            <a:srgbClr val="F26B43"/>
          </p15:clr>
        </p15:guide>
        <p15:guide id="4" orient="horz" pos="7615" userDrawn="1">
          <p15:clr>
            <a:srgbClr val="F26B43"/>
          </p15:clr>
        </p15:guide>
        <p15:guide id="5" pos="3024" userDrawn="1">
          <p15:clr>
            <a:srgbClr val="F26B43"/>
          </p15:clr>
        </p15:guide>
        <p15:guide id="6" pos="892" userDrawn="1">
          <p15:clr>
            <a:srgbClr val="F26B43"/>
          </p15:clr>
        </p15:guide>
        <p15:guide id="7" pos="1300" userDrawn="1">
          <p15:clr>
            <a:srgbClr val="F26B43"/>
          </p15:clr>
        </p15:guide>
        <p15:guide id="8" pos="2593" userDrawn="1">
          <p15:clr>
            <a:srgbClr val="F26B43"/>
          </p15:clr>
        </p15:guide>
        <p15:guide id="9" pos="2162" userDrawn="1">
          <p15:clr>
            <a:srgbClr val="F26B43"/>
          </p15:clr>
        </p15:guide>
        <p15:guide id="10" pos="1754" userDrawn="1">
          <p15:clr>
            <a:srgbClr val="F26B43"/>
          </p15:clr>
        </p15:guide>
        <p15:guide id="11" pos="3455" userDrawn="1">
          <p15:clr>
            <a:srgbClr val="F26B43"/>
          </p15:clr>
        </p15:guide>
        <p15:guide id="12" pos="3886" userDrawn="1">
          <p15:clr>
            <a:srgbClr val="F26B43"/>
          </p15:clr>
        </p15:guide>
        <p15:guide id="13" pos="4317" userDrawn="1">
          <p15:clr>
            <a:srgbClr val="F26B43"/>
          </p15:clr>
        </p15:guide>
        <p15:guide id="14" pos="4725" userDrawn="1">
          <p15:clr>
            <a:srgbClr val="F26B43"/>
          </p15:clr>
        </p15:guide>
        <p15:guide id="15" pos="5156" userDrawn="1">
          <p15:clr>
            <a:srgbClr val="F26B43"/>
          </p15:clr>
        </p15:guide>
        <p15:guide id="18" orient="horz" pos="2921" userDrawn="1">
          <p15:clr>
            <a:srgbClr val="F26B43"/>
          </p15:clr>
        </p15:guide>
        <p15:guide id="19" orient="horz" pos="5529" userDrawn="1">
          <p15:clr>
            <a:srgbClr val="F26B43"/>
          </p15:clr>
        </p15:guide>
        <p15:guide id="20" orient="horz" pos="6572" userDrawn="1">
          <p15:clr>
            <a:srgbClr val="F26B43"/>
          </p15:clr>
        </p15:guide>
        <p15:guide id="21" orient="horz" pos="4486" userDrawn="1">
          <p15:clr>
            <a:srgbClr val="F26B43"/>
          </p15:clr>
        </p15:guide>
        <p15:guide id="23" orient="horz" pos="2422" userDrawn="1">
          <p15:clr>
            <a:srgbClr val="F26B43"/>
          </p15:clr>
        </p15:guide>
        <p15:guide id="24" orient="horz" pos="3964" userDrawn="1">
          <p15:clr>
            <a:srgbClr val="F26B43"/>
          </p15:clr>
        </p15:guide>
        <p15:guide id="25" orient="horz" pos="5007" userDrawn="1">
          <p15:clr>
            <a:srgbClr val="F26B43"/>
          </p15:clr>
        </p15:guide>
        <p15:guide id="26" orient="horz" pos="6050" userDrawn="1">
          <p15:clr>
            <a:srgbClr val="F26B43"/>
          </p15:clr>
        </p15:guide>
        <p15:guide id="27" orient="horz" pos="7094" userDrawn="1">
          <p15:clr>
            <a:srgbClr val="F26B43"/>
          </p15:clr>
        </p15:guide>
        <p15:guide id="28" orient="horz" pos="925" userDrawn="1">
          <p15:clr>
            <a:srgbClr val="F26B43"/>
          </p15:clr>
        </p15:guide>
        <p15:guide id="29" orient="horz" pos="1378" userDrawn="1">
          <p15:clr>
            <a:srgbClr val="F26B43"/>
          </p15:clr>
        </p15:guide>
        <p15:guide id="30" orient="horz" pos="3442" userDrawn="1">
          <p15:clr>
            <a:srgbClr val="F26B43"/>
          </p15:clr>
        </p15:guide>
        <p15:guide id="31" orient="horz" pos="19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42FBB-A3D5-C558-1B5C-7660ABAC2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4DC52C-44F0-BC55-8EC3-7BD2B1AE8A56}"/>
              </a:ext>
            </a:extLst>
          </p:cNvPr>
          <p:cNvSpPr/>
          <p:nvPr/>
        </p:nvSpPr>
        <p:spPr>
          <a:xfrm>
            <a:off x="10082891" y="1"/>
            <a:ext cx="5004709" cy="49638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Try to keep copy as short as possible.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QR code with your own. </a:t>
            </a:r>
          </a:p>
          <a:p>
            <a:pPr marL="454025" indent="-265113">
              <a:buFontTx/>
              <a:buChar char="-"/>
            </a:pPr>
            <a:r>
              <a:rPr lang="en-US" dirty="0"/>
              <a:t>Don’t separate the QR code from the call to action (CTA) box.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</a:t>
            </a:r>
            <a:r>
              <a:rPr lang="en-US" err="1"/>
              <a:t>content</a:t>
            </a:r>
            <a:r>
              <a:rPr lang="en-US"/>
              <a:t>.</a:t>
            </a:r>
          </a:p>
          <a:p>
            <a:pPr marL="454025" indent="-265113">
              <a:buFontTx/>
              <a:buChar char="-"/>
            </a:pPr>
            <a:r>
              <a:rPr lang="en-US"/>
              <a:t>All </a:t>
            </a:r>
            <a:r>
              <a:rPr lang="en-US" dirty="0"/>
              <a:t>text in this file uses the font Aptos. Please only use in case that our brand font UCL Sans isn’t available.</a:t>
            </a:r>
          </a:p>
          <a:p>
            <a:pPr marL="454025" indent="-265113">
              <a:buFontTx/>
              <a:buChar char="-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24D68F7-2A8B-24AC-BAA7-8936F1F76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be60-72 pts, up to 4 lines max or 60 characters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5B7DA2A-D99F-84D1-843E-638DFC8835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8FC4-0B83-0987-59F1-F856ED2DC0C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20638" indent="-2063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Nam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non </a:t>
            </a:r>
            <a:r>
              <a:rPr lang="en-US" dirty="0" err="1"/>
              <a:t>bibendum</a:t>
            </a:r>
            <a:r>
              <a:rPr lang="en-US" dirty="0"/>
              <a:t>. </a:t>
            </a:r>
          </a:p>
          <a:p>
            <a:pPr marL="20638" indent="-20638"/>
            <a:endParaRPr lang="en-US" dirty="0"/>
          </a:p>
        </p:txBody>
      </p:sp>
      <p:sp>
        <p:nvSpPr>
          <p:cNvPr id="4" name="Freeform 3" descr="Purple text box">
            <a:extLst>
              <a:ext uri="{FF2B5EF4-FFF2-40B4-BE49-F238E27FC236}">
                <a16:creationId xmlns:a16="http://schemas.microsoft.com/office/drawing/2014/main" id="{726FCC5D-22E9-6E1F-5AB5-C8899DDF698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1416050" y="10180637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89ED9920-E098-8CED-D5B2-645A118AB2EE}"/>
              </a:ext>
            </a:extLst>
          </p:cNvPr>
          <p:cNvSpPr txBox="1">
            <a:spLocks/>
          </p:cNvSpPr>
          <p:nvPr/>
        </p:nvSpPr>
        <p:spPr>
          <a:xfrm>
            <a:off x="2460284" y="10356234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/>
              <a:t>Add a call </a:t>
            </a:r>
            <a:br>
              <a:rPr lang="en-US" dirty="0"/>
            </a:br>
            <a:r>
              <a:rPr lang="en-US" dirty="0"/>
              <a:t>to action here</a:t>
            </a:r>
          </a:p>
        </p:txBody>
      </p:sp>
      <p:pic>
        <p:nvPicPr>
          <p:cNvPr id="8" name="Picture Placeholder 4" descr="Replace QR code with your own.">
            <a:extLst>
              <a:ext uri="{FF2B5EF4-FFF2-40B4-BE49-F238E27FC236}">
                <a16:creationId xmlns:a16="http://schemas.microsoft.com/office/drawing/2014/main" id="{B19696B9-8618-1A5D-0A32-402D3B6C867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230315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697EC-8EA1-074D-EE5C-64BFEB591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6C251C-ED77-DC9B-ED55-04449FF399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be60-72 pts, up to 4 lines max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A57A6-9331-E5E2-1E25-ABD2856600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Subheading set in 24 pts.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1124B-1195-7214-B68A-7F89F4EADFF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Nam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non </a:t>
            </a:r>
            <a:r>
              <a:rPr lang="en-US" dirty="0" err="1"/>
              <a:t>bibendum</a:t>
            </a:r>
            <a:r>
              <a:rPr lang="en-US" dirty="0"/>
              <a:t>. </a:t>
            </a:r>
          </a:p>
        </p:txBody>
      </p:sp>
      <p:pic>
        <p:nvPicPr>
          <p:cNvPr id="15" name="Picture Placeholder 4" descr="Replace QR code with your own.">
            <a:extLst>
              <a:ext uri="{FF2B5EF4-FFF2-40B4-BE49-F238E27FC236}">
                <a16:creationId xmlns:a16="http://schemas.microsoft.com/office/drawing/2014/main" id="{D4E3F30B-EDCB-5C7F-007B-BEFE8F6EE89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  <p:sp>
        <p:nvSpPr>
          <p:cNvPr id="2" name="Freeform 1" descr="Purple text box">
            <a:extLst>
              <a:ext uri="{FF2B5EF4-FFF2-40B4-BE49-F238E27FC236}">
                <a16:creationId xmlns:a16="http://schemas.microsoft.com/office/drawing/2014/main" id="{1C7AF686-6B51-232B-A39A-9DEA43A202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1416050" y="10180637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B87C4561-37FA-2401-821A-8876E4C5461D}"/>
              </a:ext>
            </a:extLst>
          </p:cNvPr>
          <p:cNvSpPr txBox="1">
            <a:spLocks/>
          </p:cNvSpPr>
          <p:nvPr/>
        </p:nvSpPr>
        <p:spPr>
          <a:xfrm>
            <a:off x="2460284" y="10356234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>
                <a:solidFill>
                  <a:schemeClr val="tx1"/>
                </a:solidFill>
              </a:rPr>
              <a:t>Add a call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to action here</a:t>
            </a:r>
          </a:p>
        </p:txBody>
      </p:sp>
    </p:spTree>
    <p:extLst>
      <p:ext uri="{BB962C8B-B14F-4D97-AF65-F5344CB8AC3E}">
        <p14:creationId xmlns:p14="http://schemas.microsoft.com/office/powerpoint/2010/main" val="3673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FB5AD-462D-B2A2-489A-A8E55F643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61F44AE-2CE0-DC4E-37B3-B85BE2F8A6B9}"/>
              </a:ext>
            </a:extLst>
          </p:cNvPr>
          <p:cNvSpPr/>
          <p:nvPr/>
        </p:nvSpPr>
        <p:spPr>
          <a:xfrm>
            <a:off x="9930492" y="0"/>
            <a:ext cx="3339194" cy="1502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12DF7E-A42B-C026-D77A-17BA935C23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Headline should be 54-66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FF2398C-9F6F-12CD-C4D7-2CBCDAD9D3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Freeform 4" descr="Purple text box">
            <a:extLst>
              <a:ext uri="{FF2B5EF4-FFF2-40B4-BE49-F238E27FC236}">
                <a16:creationId xmlns:a16="http://schemas.microsoft.com/office/drawing/2014/main" id="{E6C559B8-13BD-016F-443A-90337730A0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696913" y="5897313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+mn-lt"/>
            </a:endParaRP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0338A0C4-7062-16DE-6855-D7130868F11C}"/>
              </a:ext>
            </a:extLst>
          </p:cNvPr>
          <p:cNvSpPr txBox="1">
            <a:spLocks/>
          </p:cNvSpPr>
          <p:nvPr/>
        </p:nvSpPr>
        <p:spPr>
          <a:xfrm>
            <a:off x="1741147" y="6072910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/>
              <a:t>Add a call </a:t>
            </a:r>
            <a:br>
              <a:rPr lang="en-US" dirty="0"/>
            </a:br>
            <a:r>
              <a:rPr lang="en-US" dirty="0"/>
              <a:t>to action here</a:t>
            </a:r>
          </a:p>
        </p:txBody>
      </p:sp>
      <p:pic>
        <p:nvPicPr>
          <p:cNvPr id="7" name="Picture Placeholder 4" descr="Replace QR code with your own. ">
            <a:extLst>
              <a:ext uri="{FF2B5EF4-FFF2-40B4-BE49-F238E27FC236}">
                <a16:creationId xmlns:a16="http://schemas.microsoft.com/office/drawing/2014/main" id="{52CEB649-778E-036C-3DDF-9E7B8C85C34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1194" r="1194"/>
          <a:stretch/>
        </p:blipFill>
        <p:spPr/>
      </p:pic>
      <p:pic>
        <p:nvPicPr>
          <p:cNvPr id="4" name="Picture Placeholder 8" descr="Image placeholder, replace with your own. ">
            <a:extLst>
              <a:ext uri="{FF2B5EF4-FFF2-40B4-BE49-F238E27FC236}">
                <a16:creationId xmlns:a16="http://schemas.microsoft.com/office/drawing/2014/main" id="{CF071A92-89B8-B4BA-472E-AF0EDD031AE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t="2143" b="2143"/>
          <a:stretch/>
        </p:blipFill>
        <p:spPr/>
      </p:pic>
    </p:spTree>
    <p:extLst>
      <p:ext uri="{BB962C8B-B14F-4D97-AF65-F5344CB8AC3E}">
        <p14:creationId xmlns:p14="http://schemas.microsoft.com/office/powerpoint/2010/main" val="25554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00585-C0C5-8567-A84A-BDDA6689B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B126B-436B-069E-57BE-CFEEAA6508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Headline should be 54-66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CF1EB93-E2D7-F8A0-C0A1-6971336DCC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3" name="Freeform 2" descr="Purple text box">
            <a:extLst>
              <a:ext uri="{FF2B5EF4-FFF2-40B4-BE49-F238E27FC236}">
                <a16:creationId xmlns:a16="http://schemas.microsoft.com/office/drawing/2014/main" id="{9DF2FEE0-1C36-3CA2-7C78-E222239ED35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696913" y="5897313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+mn-lt"/>
            </a:endParaRP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F27EDFD1-6C22-1826-6654-6679F1644C4A}"/>
              </a:ext>
            </a:extLst>
          </p:cNvPr>
          <p:cNvSpPr txBox="1">
            <a:spLocks/>
          </p:cNvSpPr>
          <p:nvPr/>
        </p:nvSpPr>
        <p:spPr>
          <a:xfrm>
            <a:off x="1741147" y="6072910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>
                <a:solidFill>
                  <a:schemeClr val="tx1"/>
                </a:solidFill>
              </a:rPr>
              <a:t>Add a call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to action here</a:t>
            </a:r>
          </a:p>
        </p:txBody>
      </p:sp>
      <p:pic>
        <p:nvPicPr>
          <p:cNvPr id="7" name="Picture Placeholder 4" descr="Replace QR code with your own. ">
            <a:extLst>
              <a:ext uri="{FF2B5EF4-FFF2-40B4-BE49-F238E27FC236}">
                <a16:creationId xmlns:a16="http://schemas.microsoft.com/office/drawing/2014/main" id="{8CF2FADC-F2FC-8409-72DE-E38858EECA7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1194" r="1194"/>
          <a:stretch/>
        </p:blipFill>
        <p:spPr/>
      </p:pic>
      <p:pic>
        <p:nvPicPr>
          <p:cNvPr id="4" name="Picture Placeholder 8" descr="Image placeholder, replace with your own. ">
            <a:extLst>
              <a:ext uri="{FF2B5EF4-FFF2-40B4-BE49-F238E27FC236}">
                <a16:creationId xmlns:a16="http://schemas.microsoft.com/office/drawing/2014/main" id="{3EDE2984-BD0A-5B82-1F19-812DECDD1F9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t="2143" b="2143"/>
          <a:stretch/>
        </p:blipFill>
        <p:spPr/>
      </p:pic>
    </p:spTree>
    <p:extLst>
      <p:ext uri="{BB962C8B-B14F-4D97-AF65-F5344CB8AC3E}">
        <p14:creationId xmlns:p14="http://schemas.microsoft.com/office/powerpoint/2010/main" val="2551217788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Poster Templates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7050</TotalTime>
  <Words>326</Words>
  <Application>Microsoft Macintosh PowerPoint</Application>
  <PresentationFormat>A3 Paper (297x420 mm)</PresentationFormat>
  <Paragraphs>28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UCL Sans</vt:lpstr>
      <vt:lpstr>Wingdings</vt:lpstr>
      <vt:lpstr>UCL Core Poster Templates </vt:lpstr>
      <vt:lpstr>Headline should be60-72 pts, up to 4 lines max or 60 characters</vt:lpstr>
      <vt:lpstr>Headline should be60-72 pts, up to 4 lines max or 60 characters</vt:lpstr>
      <vt:lpstr>Headline should be 54-66 pts, up to 4 lines or 60 characters</vt:lpstr>
      <vt:lpstr>Headline should be 54-66 pts, up to 4 lines or 60 characters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SuperUser test file December 2025</dc:subject>
  <dc:creator>UCL Brand Team</dc:creator>
  <cp:keywords/>
  <dc:description/>
  <cp:lastModifiedBy>Grant, Pilar</cp:lastModifiedBy>
  <cp:revision>25</cp:revision>
  <dcterms:created xsi:type="dcterms:W3CDTF">2025-11-17T18:35:34Z</dcterms:created>
  <dcterms:modified xsi:type="dcterms:W3CDTF">2026-01-14T10:54:03Z</dcterms:modified>
  <cp:category/>
</cp:coreProperties>
</file>