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1" r:id="rId2"/>
    <p:sldId id="288" r:id="rId3"/>
    <p:sldId id="304" r:id="rId4"/>
    <p:sldId id="305" r:id="rId5"/>
  </p:sldIdLst>
  <p:sldSz cx="9601200" cy="12801600" type="A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88"/>
  </p:normalViewPr>
  <p:slideViewPr>
    <p:cSldViewPr snapToGrid="0">
      <p:cViewPr varScale="1">
        <p:scale>
          <a:sx n="59" d="100"/>
          <a:sy n="59" d="100"/>
        </p:scale>
        <p:origin x="336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Headline set in 54-66 pts write up to 4 lines or 60 characters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7871C-CC34-654F-97C0-9115B5D77A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02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60C05-3D47-2DE2-F492-1DD0F68AE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3F116-B494-51C3-90A9-7655A6D1EB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29B2CA-DAED-9F6B-2E7E-94F51C04A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Headline set in 54-66 pts write up to 4 lines or 60 characters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D31C0-B375-15E5-F1F7-2C1250304A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7871C-CC34-654F-97C0-9115B5D77A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6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433304" y="2979738"/>
            <a:ext cx="6751846" cy="3313111"/>
          </a:xfrm>
        </p:spPr>
        <p:txBody>
          <a:bodyPr lIns="0" tIns="0" rIns="0" bIns="0" anchor="t">
            <a:normAutofit/>
          </a:bodyPr>
          <a:lstStyle>
            <a:lvl1pPr algn="l">
              <a:defRPr sz="6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F0166-1513-3DA6-ED2F-93AC359DE5B3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1433305" y="6669665"/>
            <a:ext cx="6751845" cy="37883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EE3A3F4-A4B7-0727-6D0E-2AF6A69A2B19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1433304" y="7416074"/>
            <a:ext cx="6751845" cy="21533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0000" cy="128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6" descr="QR Code Placeholder">
            <a:extLst>
              <a:ext uri="{FF2B5EF4-FFF2-40B4-BE49-F238E27FC236}">
                <a16:creationId xmlns:a16="http://schemas.microsoft.com/office/drawing/2014/main" id="{C5AD4F9D-371F-7B4C-F83A-1F1613CF9B66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97533" y="10180637"/>
            <a:ext cx="1080000" cy="108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1" name="Picture 20" descr="UCL Logo">
            <a:extLst>
              <a:ext uri="{FF2B5EF4-FFF2-40B4-BE49-F238E27FC236}">
                <a16:creationId xmlns:a16="http://schemas.microsoft.com/office/drawing/2014/main" id="{E671F4FB-473F-8F75-48BE-675AD31A09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16050" y="712788"/>
            <a:ext cx="2688769" cy="75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89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only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4461A5-307B-CB4B-2CF3-A675ACB51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60000" cy="128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9848CB2-257F-F537-1AF2-CE930A0E24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16050" y="712788"/>
            <a:ext cx="2688769" cy="75609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CEF7DAE-E95F-738D-C351-7E1C8912B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304" y="2979737"/>
            <a:ext cx="6751846" cy="3241675"/>
          </a:xfrm>
        </p:spPr>
        <p:txBody>
          <a:bodyPr lIns="0" tIns="0" rIns="0" bIns="0" anchor="t">
            <a:normAutofit/>
          </a:bodyPr>
          <a:lstStyle>
            <a:lvl1pPr algn="l">
              <a:defRPr sz="6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FF20E6D-EAFB-9F3D-A134-AA8572430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3305" y="6669665"/>
            <a:ext cx="6751845" cy="37883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C62147F-965D-8EC4-DF16-8BC66533BDA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433304" y="7416074"/>
            <a:ext cx="6751845" cy="21533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1pPr>
            <a:lvl2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2pPr>
            <a:lvl3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3pPr>
            <a:lvl4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4pPr>
            <a:lvl5pPr>
              <a:buNone/>
              <a:defRPr sz="1800" b="0" i="0">
                <a:solidFill>
                  <a:schemeClr val="tx1"/>
                </a:solidFill>
                <a:latin typeface="UCL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Picture Placeholder 6" descr="QR Code Placeholder">
            <a:extLst>
              <a:ext uri="{FF2B5EF4-FFF2-40B4-BE49-F238E27FC236}">
                <a16:creationId xmlns:a16="http://schemas.microsoft.com/office/drawing/2014/main" id="{C5AD4F9D-371F-7B4C-F83A-1F1613CF9B66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6097533" y="10180637"/>
            <a:ext cx="1080000" cy="108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303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CL Logo">
            <a:extLst>
              <a:ext uri="{FF2B5EF4-FFF2-40B4-BE49-F238E27FC236}">
                <a16:creationId xmlns:a16="http://schemas.microsoft.com/office/drawing/2014/main" id="{E1C72E64-F7FE-3A38-1A84-2BB820F99F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01860" y="697321"/>
            <a:ext cx="2688769" cy="756096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4FCB2E7A-399F-1110-0F6E-53FB5CBB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913" y="2187575"/>
            <a:ext cx="8182724" cy="2484438"/>
          </a:xfrm>
        </p:spPr>
        <p:txBody>
          <a:bodyPr lIns="0" tIns="0" rIns="0" bIns="0" anchor="t">
            <a:normAutofit/>
          </a:bodyPr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6913" y="4968240"/>
            <a:ext cx="6199147" cy="38798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Picture Placeholder 6" descr="QR Code Placeholder">
            <a:extLst>
              <a:ext uri="{FF2B5EF4-FFF2-40B4-BE49-F238E27FC236}">
                <a16:creationId xmlns:a16="http://schemas.microsoft.com/office/drawing/2014/main" id="{4DA521A4-B25A-DF36-1403-BCD463FB7EBB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394859" y="5968500"/>
            <a:ext cx="1080000" cy="10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5" descr="Main poster image">
            <a:extLst>
              <a:ext uri="{FF2B5EF4-FFF2-40B4-BE49-F238E27FC236}">
                <a16:creationId xmlns:a16="http://schemas.microsoft.com/office/drawing/2014/main" id="{51F8793F-3729-4199-6C94-269A9824DC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6050" y="7372350"/>
            <a:ext cx="7463587" cy="4755132"/>
          </a:xfrm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58F661-9F0C-F71C-82CF-67A749E9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6913" y="7372351"/>
            <a:ext cx="360000" cy="47551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12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Post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CL Logo">
            <a:extLst>
              <a:ext uri="{FF2B5EF4-FFF2-40B4-BE49-F238E27FC236}">
                <a16:creationId xmlns:a16="http://schemas.microsoft.com/office/drawing/2014/main" id="{E1C72E64-F7FE-3A38-1A84-2BB820F99F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01860" y="697321"/>
            <a:ext cx="2688769" cy="756095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4FCB2E7A-399F-1110-0F6E-53FB5CBB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913" y="2187575"/>
            <a:ext cx="8182724" cy="2305050"/>
          </a:xfrm>
        </p:spPr>
        <p:txBody>
          <a:bodyPr lIns="0" tIns="0" rIns="0" bIns="0" anchor="t">
            <a:normAutofit/>
          </a:bodyPr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6913" y="4968240"/>
            <a:ext cx="6199147" cy="387985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Picture Placeholder 6" descr="QR Code Placeholder">
            <a:extLst>
              <a:ext uri="{FF2B5EF4-FFF2-40B4-BE49-F238E27FC236}">
                <a16:creationId xmlns:a16="http://schemas.microsoft.com/office/drawing/2014/main" id="{4DA521A4-B25A-DF36-1403-BCD463FB7EBB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5394859" y="5968500"/>
            <a:ext cx="1080000" cy="10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58F661-9F0C-F71C-82CF-67A749E9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6913" y="7372351"/>
            <a:ext cx="360000" cy="47551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5" descr="Main poster image">
            <a:extLst>
              <a:ext uri="{FF2B5EF4-FFF2-40B4-BE49-F238E27FC236}">
                <a16:creationId xmlns:a16="http://schemas.microsoft.com/office/drawing/2014/main" id="{51F8793F-3729-4199-6C94-269A9824DC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6050" y="7372350"/>
            <a:ext cx="7463587" cy="475513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3" y="2018241"/>
            <a:ext cx="8172450" cy="247438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774" y="8321007"/>
            <a:ext cx="8281035" cy="32213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14" r:id="rId2"/>
    <p:sldLayoutId id="2147483712" r:id="rId3"/>
    <p:sldLayoutId id="2147483716" r:id="rId4"/>
  </p:sldLayoutIdLst>
  <p:txStyles>
    <p:titleStyle>
      <a:lvl1pPr algn="l" defTabSz="72009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5400" b="1" i="0" kern="1200" spc="-150">
          <a:solidFill>
            <a:schemeClr val="tx2"/>
          </a:solidFill>
          <a:latin typeface="UCL Sans SemiBold" pitchFamily="2" charset="77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UCL Sans Light" pitchFamily="2" charset="77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UCL Sans Light" pitchFamily="2" charset="77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UCL Sans Light" pitchFamily="2" charset="77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UCL Sans Light" pitchFamily="2" charset="77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Wingdings" pitchFamily="2" charset="2"/>
        <a:buChar char="§"/>
        <a:defRPr sz="2000" b="0" i="0" kern="1200">
          <a:solidFill>
            <a:schemeClr val="tx2"/>
          </a:solidFill>
          <a:latin typeface="UCL Sans Light" pitchFamily="2" charset="77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49" userDrawn="1">
          <p15:clr>
            <a:srgbClr val="F26B43"/>
          </p15:clr>
        </p15:guide>
        <p15:guide id="2" pos="5587" userDrawn="1">
          <p15:clr>
            <a:srgbClr val="F26B43"/>
          </p15:clr>
        </p15:guide>
        <p15:guide id="3" pos="439" userDrawn="1">
          <p15:clr>
            <a:srgbClr val="F26B43"/>
          </p15:clr>
        </p15:guide>
        <p15:guide id="4" orient="horz" pos="7615" userDrawn="1">
          <p15:clr>
            <a:srgbClr val="F26B43"/>
          </p15:clr>
        </p15:guide>
        <p15:guide id="5" pos="3024" userDrawn="1">
          <p15:clr>
            <a:srgbClr val="F26B43"/>
          </p15:clr>
        </p15:guide>
        <p15:guide id="6" pos="892" userDrawn="1">
          <p15:clr>
            <a:srgbClr val="F26B43"/>
          </p15:clr>
        </p15:guide>
        <p15:guide id="7" pos="1300" userDrawn="1">
          <p15:clr>
            <a:srgbClr val="F26B43"/>
          </p15:clr>
        </p15:guide>
        <p15:guide id="8" pos="2593" userDrawn="1">
          <p15:clr>
            <a:srgbClr val="F26B43"/>
          </p15:clr>
        </p15:guide>
        <p15:guide id="9" pos="2162" userDrawn="1">
          <p15:clr>
            <a:srgbClr val="F26B43"/>
          </p15:clr>
        </p15:guide>
        <p15:guide id="10" pos="1754" userDrawn="1">
          <p15:clr>
            <a:srgbClr val="F26B43"/>
          </p15:clr>
        </p15:guide>
        <p15:guide id="11" pos="3455" userDrawn="1">
          <p15:clr>
            <a:srgbClr val="F26B43"/>
          </p15:clr>
        </p15:guide>
        <p15:guide id="12" pos="3886" userDrawn="1">
          <p15:clr>
            <a:srgbClr val="F26B43"/>
          </p15:clr>
        </p15:guide>
        <p15:guide id="13" pos="4317" userDrawn="1">
          <p15:clr>
            <a:srgbClr val="F26B43"/>
          </p15:clr>
        </p15:guide>
        <p15:guide id="14" pos="4725" userDrawn="1">
          <p15:clr>
            <a:srgbClr val="F26B43"/>
          </p15:clr>
        </p15:guide>
        <p15:guide id="15" pos="5156" userDrawn="1">
          <p15:clr>
            <a:srgbClr val="F26B43"/>
          </p15:clr>
        </p15:guide>
        <p15:guide id="17" orient="horz" pos="1877" userDrawn="1">
          <p15:clr>
            <a:srgbClr val="F26B43"/>
          </p15:clr>
        </p15:guide>
        <p15:guide id="18" orient="horz" pos="2943" userDrawn="1">
          <p15:clr>
            <a:srgbClr val="F26B43"/>
          </p15:clr>
        </p15:guide>
        <p15:guide id="19" orient="horz" pos="5007" userDrawn="1">
          <p15:clr>
            <a:srgbClr val="F26B43"/>
          </p15:clr>
        </p15:guide>
        <p15:guide id="20" orient="horz" pos="6572" userDrawn="1">
          <p15:clr>
            <a:srgbClr val="F26B43"/>
          </p15:clr>
        </p15:guide>
        <p15:guide id="21" orient="horz" pos="3964" userDrawn="1">
          <p15:clr>
            <a:srgbClr val="F26B43"/>
          </p15:clr>
        </p15:guide>
        <p15:guide id="22" orient="horz" pos="1378" userDrawn="1">
          <p15:clr>
            <a:srgbClr val="F26B43"/>
          </p15:clr>
        </p15:guide>
        <p15:guide id="23" orient="horz" pos="2422" userDrawn="1">
          <p15:clr>
            <a:srgbClr val="F26B43"/>
          </p15:clr>
        </p15:guide>
        <p15:guide id="24" orient="horz" pos="3442" userDrawn="1">
          <p15:clr>
            <a:srgbClr val="F26B43"/>
          </p15:clr>
        </p15:guide>
        <p15:guide id="25" orient="horz" pos="4486" userDrawn="1">
          <p15:clr>
            <a:srgbClr val="F26B43"/>
          </p15:clr>
        </p15:guide>
        <p15:guide id="26" orient="horz" pos="5529" userDrawn="1">
          <p15:clr>
            <a:srgbClr val="F26B43"/>
          </p15:clr>
        </p15:guide>
        <p15:guide id="27" orient="horz" pos="7094" userDrawn="1">
          <p15:clr>
            <a:srgbClr val="F26B43"/>
          </p15:clr>
        </p15:guide>
        <p15:guide id="28" orient="horz" pos="6050" userDrawn="1">
          <p15:clr>
            <a:srgbClr val="F26B43"/>
          </p15:clr>
        </p15:guide>
        <p15:guide id="29" orient="horz" pos="9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42FBB-A3D5-C558-1B5C-7660ABAC2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1BDA92F-D7E9-A437-8F51-48D8B361F2E5}"/>
              </a:ext>
            </a:extLst>
          </p:cNvPr>
          <p:cNvSpPr/>
          <p:nvPr/>
        </p:nvSpPr>
        <p:spPr>
          <a:xfrm>
            <a:off x="10082891" y="0"/>
            <a:ext cx="4112080" cy="51380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Try to keep copy as short as possible.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QR code with your own. </a:t>
            </a:r>
          </a:p>
          <a:p>
            <a:pPr marL="454025" indent="-265113">
              <a:buFontTx/>
              <a:buChar char="-"/>
            </a:pPr>
            <a:r>
              <a:rPr lang="en-US" dirty="0"/>
              <a:t>Don’t separate the QR code from the call to action (CTA) box. 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content.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24D68F7-2A8B-24AC-BAA7-8936F1F76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should be 60-72 pts, up to 4 lines max or 60 characters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5B7DA2A-D99F-84D1-843E-638DFC8835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8FC4-0B83-0987-59F1-F856ED2DC0C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pPr marL="20638" indent="-20638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Nam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non </a:t>
            </a:r>
            <a:r>
              <a:rPr lang="en-US" dirty="0" err="1"/>
              <a:t>bibendum</a:t>
            </a:r>
            <a:r>
              <a:rPr lang="en-US" dirty="0"/>
              <a:t>. </a:t>
            </a:r>
          </a:p>
          <a:p>
            <a:pPr marL="20638" indent="-20638"/>
            <a:endParaRPr lang="en-US" dirty="0"/>
          </a:p>
        </p:txBody>
      </p:sp>
      <p:sp>
        <p:nvSpPr>
          <p:cNvPr id="2" name="Freeform 1" descr="Purple text box">
            <a:extLst>
              <a:ext uri="{FF2B5EF4-FFF2-40B4-BE49-F238E27FC236}">
                <a16:creationId xmlns:a16="http://schemas.microsoft.com/office/drawing/2014/main" id="{44CCA7D5-37F2-A910-CFF5-C3ADC60787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1416050" y="10180637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95BE6820-FEBD-FD82-F379-20A18859077F}"/>
              </a:ext>
            </a:extLst>
          </p:cNvPr>
          <p:cNvSpPr txBox="1">
            <a:spLocks/>
          </p:cNvSpPr>
          <p:nvPr/>
        </p:nvSpPr>
        <p:spPr>
          <a:xfrm>
            <a:off x="2460284" y="10356234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b="1" dirty="0"/>
              <a:t>Add a call </a:t>
            </a:r>
            <a:br>
              <a:rPr lang="en-US" b="1" dirty="0"/>
            </a:br>
            <a:r>
              <a:rPr lang="en-US" b="1" dirty="0"/>
              <a:t>to action here</a:t>
            </a:r>
          </a:p>
        </p:txBody>
      </p:sp>
      <p:pic>
        <p:nvPicPr>
          <p:cNvPr id="8" name="Picture Placeholder 4" descr="Replace QR code with your own. &#10;">
            <a:extLst>
              <a:ext uri="{FF2B5EF4-FFF2-40B4-BE49-F238E27FC236}">
                <a16:creationId xmlns:a16="http://schemas.microsoft.com/office/drawing/2014/main" id="{DEFA29CA-6DEC-F2A2-5040-35D7952F88E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230315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697EC-8EA1-074D-EE5C-64BFEB591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6C251C-ED77-DC9B-ED55-04449FF39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304" y="2620963"/>
            <a:ext cx="6751846" cy="3843140"/>
          </a:xfrm>
        </p:spPr>
        <p:txBody>
          <a:bodyPr>
            <a:noAutofit/>
          </a:bodyPr>
          <a:lstStyle/>
          <a:p>
            <a:r>
              <a:rPr lang="en-US" dirty="0"/>
              <a:t>Headline should be 60-72 pts, up to 4 lines max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A57A6-9331-E5E2-1E25-ABD28566001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3304" y="6741367"/>
            <a:ext cx="6751845" cy="3788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Subheading set in 24 pts.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51124B-1195-7214-B68A-7F89F4EADFF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33304" y="7416074"/>
            <a:ext cx="6751845" cy="1812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Donec auctor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 </a:t>
            </a:r>
            <a:r>
              <a:rPr lang="en-US" dirty="0" err="1"/>
              <a:t>mollis</a:t>
            </a:r>
            <a:r>
              <a:rPr lang="en-US" dirty="0"/>
              <a:t> vel, auctor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. Nam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non </a:t>
            </a:r>
            <a:r>
              <a:rPr lang="en-US" dirty="0" err="1"/>
              <a:t>bibendum</a:t>
            </a:r>
            <a:r>
              <a:rPr lang="en-US" dirty="0"/>
              <a:t>. </a:t>
            </a:r>
          </a:p>
        </p:txBody>
      </p:sp>
      <p:sp>
        <p:nvSpPr>
          <p:cNvPr id="2" name="Freeform 1" descr="Purple text box">
            <a:extLst>
              <a:ext uri="{FF2B5EF4-FFF2-40B4-BE49-F238E27FC236}">
                <a16:creationId xmlns:a16="http://schemas.microsoft.com/office/drawing/2014/main" id="{E98824F4-189F-9894-C996-CE747F35008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1416050" y="10180637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9FA2BC97-7F4F-3E08-A1E1-11DA554ACBA7}"/>
              </a:ext>
            </a:extLst>
          </p:cNvPr>
          <p:cNvSpPr txBox="1">
            <a:spLocks/>
          </p:cNvSpPr>
          <p:nvPr/>
        </p:nvSpPr>
        <p:spPr>
          <a:xfrm>
            <a:off x="2460284" y="10356234"/>
            <a:ext cx="3024529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0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b="1" dirty="0">
                <a:solidFill>
                  <a:schemeClr val="tx1"/>
                </a:solidFill>
              </a:rPr>
              <a:t>Add a call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to action here</a:t>
            </a:r>
          </a:p>
        </p:txBody>
      </p:sp>
      <p:pic>
        <p:nvPicPr>
          <p:cNvPr id="15" name="Picture Placeholder 4" descr="Replace QR code with your own. &#10;">
            <a:extLst>
              <a:ext uri="{FF2B5EF4-FFF2-40B4-BE49-F238E27FC236}">
                <a16:creationId xmlns:a16="http://schemas.microsoft.com/office/drawing/2014/main" id="{D4E3F30B-EDCB-5C7F-007B-BEFE8F6EE89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122" r="1122"/>
          <a:stretch/>
        </p:blipFill>
        <p:spPr/>
      </p:pic>
    </p:spTree>
    <p:extLst>
      <p:ext uri="{BB962C8B-B14F-4D97-AF65-F5344CB8AC3E}">
        <p14:creationId xmlns:p14="http://schemas.microsoft.com/office/powerpoint/2010/main" val="3673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FB5AD-462D-B2A2-489A-A8E55F643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Replace QR code with your own. &#10;">
            <a:extLst>
              <a:ext uri="{FF2B5EF4-FFF2-40B4-BE49-F238E27FC236}">
                <a16:creationId xmlns:a16="http://schemas.microsoft.com/office/drawing/2014/main" id="{28E2C9AA-471F-27E0-8E92-B61F0F333B95}"/>
              </a:ext>
            </a:extLst>
          </p:cNvPr>
          <p:cNvSpPr/>
          <p:nvPr/>
        </p:nvSpPr>
        <p:spPr>
          <a:xfrm>
            <a:off x="9905440" y="0"/>
            <a:ext cx="4128612" cy="15107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Tips: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sp>
        <p:nvSpPr>
          <p:cNvPr id="2" name="Title 1" descr="Replace QR code with your own. &#10;">
            <a:extLst>
              <a:ext uri="{FF2B5EF4-FFF2-40B4-BE49-F238E27FC236}">
                <a16:creationId xmlns:a16="http://schemas.microsoft.com/office/drawing/2014/main" id="{3060E4C9-F1B3-4FED-F133-505E775FDC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set in 54-66 pts write up to 4 lines or 60 characters</a:t>
            </a:r>
          </a:p>
        </p:txBody>
      </p:sp>
      <p:sp>
        <p:nvSpPr>
          <p:cNvPr id="6" name="Subtitle 5" descr="Replace QR code with your own. &#10;">
            <a:extLst>
              <a:ext uri="{FF2B5EF4-FFF2-40B4-BE49-F238E27FC236}">
                <a16:creationId xmlns:a16="http://schemas.microsoft.com/office/drawing/2014/main" id="{EFF2398C-9F6F-12CD-C4D7-2CBCDAD9D3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3" name="Freeform 2" descr="Replace QR code with your own. &#10;">
            <a:extLst>
              <a:ext uri="{FF2B5EF4-FFF2-40B4-BE49-F238E27FC236}">
                <a16:creationId xmlns:a16="http://schemas.microsoft.com/office/drawing/2014/main" id="{023010FA-25DA-8050-A660-0A2513D30E5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713376" y="5991610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5" name="Text Placeholder 14" descr="Replace QR code with your own. &#10;">
            <a:extLst>
              <a:ext uri="{FF2B5EF4-FFF2-40B4-BE49-F238E27FC236}">
                <a16:creationId xmlns:a16="http://schemas.microsoft.com/office/drawing/2014/main" id="{6C2E159B-30AC-70F3-1060-CBF61F9B6037}"/>
              </a:ext>
            </a:extLst>
          </p:cNvPr>
          <p:cNvSpPr txBox="1">
            <a:spLocks/>
          </p:cNvSpPr>
          <p:nvPr/>
        </p:nvSpPr>
        <p:spPr>
          <a:xfrm>
            <a:off x="1757611" y="6167207"/>
            <a:ext cx="2466046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/>
              <a:t>Add a call </a:t>
            </a:r>
            <a:br>
              <a:rPr lang="en-US" dirty="0"/>
            </a:br>
            <a:r>
              <a:rPr lang="en-US" dirty="0"/>
              <a:t>to action here</a:t>
            </a:r>
          </a:p>
        </p:txBody>
      </p:sp>
      <p:pic>
        <p:nvPicPr>
          <p:cNvPr id="8" name="Picture Placeholder 4" descr="Replace QR code with your own. &#10;">
            <a:extLst>
              <a:ext uri="{FF2B5EF4-FFF2-40B4-BE49-F238E27FC236}">
                <a16:creationId xmlns:a16="http://schemas.microsoft.com/office/drawing/2014/main" id="{263A78A4-7484-ED79-3EDC-1D9E7D7E07BE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1194" r="1194"/>
          <a:stretch/>
        </p:blipFill>
        <p:spPr/>
      </p:pic>
      <p:pic>
        <p:nvPicPr>
          <p:cNvPr id="4" name="Picture Placeholder 8" descr="Replace QR code with your own. &#10;">
            <a:extLst>
              <a:ext uri="{FF2B5EF4-FFF2-40B4-BE49-F238E27FC236}">
                <a16:creationId xmlns:a16="http://schemas.microsoft.com/office/drawing/2014/main" id="{CF071A92-89B8-B4BA-472E-AF0EDD031AE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t="2143" b="2143"/>
          <a:stretch/>
        </p:blipFill>
        <p:spPr/>
      </p:pic>
    </p:spTree>
    <p:extLst>
      <p:ext uri="{BB962C8B-B14F-4D97-AF65-F5344CB8AC3E}">
        <p14:creationId xmlns:p14="http://schemas.microsoft.com/office/powerpoint/2010/main" val="25554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68F6B-ECAF-BF8E-EB47-C6408CB8A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F773C-5A64-0FB7-A322-5E4F38FEAD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Headline set in 54-66 pts write up to 4 lines or 60 characters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278840E-C87E-1346-D79B-B5BCFA020B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3" name="Freeform 2" descr="Purple text box">
            <a:extLst>
              <a:ext uri="{FF2B5EF4-FFF2-40B4-BE49-F238E27FC236}">
                <a16:creationId xmlns:a16="http://schemas.microsoft.com/office/drawing/2014/main" id="{0820BD11-0EB2-B4A4-A6CB-B1BDE80720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713376" y="5991610"/>
            <a:ext cx="4444786" cy="1080000"/>
          </a:xfrm>
          <a:custGeom>
            <a:avLst/>
            <a:gdLst>
              <a:gd name="csX0" fmla="*/ 650051 w 3376857"/>
              <a:gd name="csY0" fmla="*/ 0 h 755650"/>
              <a:gd name="csX1" fmla="*/ 3376857 w 3376857"/>
              <a:gd name="csY1" fmla="*/ 0 h 755650"/>
              <a:gd name="csX2" fmla="*/ 3376857 w 3376857"/>
              <a:gd name="csY2" fmla="*/ 755650 h 755650"/>
              <a:gd name="csX3" fmla="*/ 650051 w 3376857"/>
              <a:gd name="csY3" fmla="*/ 755650 h 755650"/>
              <a:gd name="csX4" fmla="*/ 307331 w 3376857"/>
              <a:gd name="csY4" fmla="*/ 0 h 755650"/>
              <a:gd name="csX5" fmla="*/ 506657 w 3376857"/>
              <a:gd name="csY5" fmla="*/ 0 h 755650"/>
              <a:gd name="csX6" fmla="*/ 506657 w 3376857"/>
              <a:gd name="csY6" fmla="*/ 755650 h 755650"/>
              <a:gd name="csX7" fmla="*/ 307331 w 3376857"/>
              <a:gd name="csY7" fmla="*/ 755650 h 755650"/>
              <a:gd name="csX8" fmla="*/ 0 w 3376857"/>
              <a:gd name="csY8" fmla="*/ 0 h 755650"/>
              <a:gd name="csX9" fmla="*/ 96883 w 3376857"/>
              <a:gd name="csY9" fmla="*/ 0 h 755650"/>
              <a:gd name="csX10" fmla="*/ 96883 w 3376857"/>
              <a:gd name="csY10" fmla="*/ 755650 h 755650"/>
              <a:gd name="csX11" fmla="*/ 0 w 3376857"/>
              <a:gd name="csY11" fmla="*/ 755650 h 7556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376857" h="755650">
                <a:moveTo>
                  <a:pt x="650051" y="0"/>
                </a:moveTo>
                <a:lnTo>
                  <a:pt x="3376857" y="0"/>
                </a:lnTo>
                <a:lnTo>
                  <a:pt x="3376857" y="755650"/>
                </a:lnTo>
                <a:lnTo>
                  <a:pt x="650051" y="755650"/>
                </a:lnTo>
                <a:close/>
                <a:moveTo>
                  <a:pt x="307331" y="0"/>
                </a:moveTo>
                <a:lnTo>
                  <a:pt x="506657" y="0"/>
                </a:lnTo>
                <a:lnTo>
                  <a:pt x="506657" y="755650"/>
                </a:lnTo>
                <a:lnTo>
                  <a:pt x="307331" y="755650"/>
                </a:lnTo>
                <a:close/>
                <a:moveTo>
                  <a:pt x="0" y="0"/>
                </a:moveTo>
                <a:lnTo>
                  <a:pt x="96883" y="0"/>
                </a:lnTo>
                <a:lnTo>
                  <a:pt x="96883" y="755650"/>
                </a:lnTo>
                <a:lnTo>
                  <a:pt x="0" y="7556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93663"/>
            <a:endParaRPr lang="en-US" sz="1400" dirty="0">
              <a:latin typeface="UCL Sans" pitchFamily="2" charset="77"/>
            </a:endParaRP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37587690-92C7-8B91-6330-43B04A422404}"/>
              </a:ext>
            </a:extLst>
          </p:cNvPr>
          <p:cNvSpPr txBox="1">
            <a:spLocks/>
          </p:cNvSpPr>
          <p:nvPr/>
        </p:nvSpPr>
        <p:spPr>
          <a:xfrm>
            <a:off x="1757611" y="6167207"/>
            <a:ext cx="2335418" cy="76103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9525" indent="-9525" algn="l" defTabSz="720090" rtl="0" eaLnBrk="1" latinLnBrk="0" hangingPunct="1">
              <a:lnSpc>
                <a:spcPct val="90000"/>
              </a:lnSpc>
              <a:spcBef>
                <a:spcPts val="788"/>
              </a:spcBef>
              <a:buFont typeface="Wingdings" pitchFamily="2" charset="2"/>
              <a:buNone/>
              <a:tabLst/>
              <a:defRPr sz="2400" b="1" i="0" kern="1200">
                <a:solidFill>
                  <a:schemeClr val="bg1"/>
                </a:solidFill>
                <a:latin typeface="UCL Sans SemiBold" pitchFamily="2" charset="77"/>
                <a:ea typeface="+mn-ea"/>
                <a:cs typeface="+mn-cs"/>
              </a:defRPr>
            </a:lvl1pPr>
            <a:lvl2pPr marL="54006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2pPr>
            <a:lvl3pPr marL="90011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3pPr>
            <a:lvl4pPr marL="126015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4pPr>
            <a:lvl5pPr marL="162020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Wingdings" pitchFamily="2" charset="2"/>
              <a:buNone/>
              <a:defRPr sz="1600" b="0" i="0" kern="1200">
                <a:solidFill>
                  <a:schemeClr val="tx2"/>
                </a:solidFill>
                <a:latin typeface="UCL Sans Light" pitchFamily="2" charset="77"/>
                <a:ea typeface="+mn-ea"/>
                <a:cs typeface="+mn-cs"/>
              </a:defRPr>
            </a:lvl5pPr>
            <a:lvl6pPr marL="198024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4029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00338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60383" indent="-180023" algn="l" defTabSz="720090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Char char="•"/>
              <a:defRPr sz="141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3"/>
            <a:r>
              <a:rPr lang="en-US" dirty="0">
                <a:solidFill>
                  <a:schemeClr val="tx1"/>
                </a:solidFill>
              </a:rPr>
              <a:t>Add a call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to action here</a:t>
            </a:r>
          </a:p>
        </p:txBody>
      </p:sp>
      <p:pic>
        <p:nvPicPr>
          <p:cNvPr id="8" name="Picture Placeholder 4" descr="Replace QR code with your own. &#10;">
            <a:extLst>
              <a:ext uri="{FF2B5EF4-FFF2-40B4-BE49-F238E27FC236}">
                <a16:creationId xmlns:a16="http://schemas.microsoft.com/office/drawing/2014/main" id="{D92464E1-5760-1729-63A8-0614F672E9A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1050" r="1050"/>
          <a:stretch/>
        </p:blipFill>
        <p:spPr/>
      </p:pic>
      <p:pic>
        <p:nvPicPr>
          <p:cNvPr id="4" name="Picture Placeholder 8" descr="Image placeholder, replace with your own. &#10;">
            <a:extLst>
              <a:ext uri="{FF2B5EF4-FFF2-40B4-BE49-F238E27FC236}">
                <a16:creationId xmlns:a16="http://schemas.microsoft.com/office/drawing/2014/main" id="{8A5F80F1-96C4-9D4E-7DF6-C9DDCBFED69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t="2143" b="2143"/>
          <a:stretch/>
        </p:blipFill>
        <p:spPr/>
      </p:pic>
    </p:spTree>
    <p:extLst>
      <p:ext uri="{BB962C8B-B14F-4D97-AF65-F5344CB8AC3E}">
        <p14:creationId xmlns:p14="http://schemas.microsoft.com/office/powerpoint/2010/main" val="4215940768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Poster Templates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30D6FF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8058</TotalTime>
  <Words>330</Words>
  <Application>Microsoft Macintosh PowerPoint</Application>
  <PresentationFormat>A3 Paper (297x420 mm)</PresentationFormat>
  <Paragraphs>29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UCL Sans</vt:lpstr>
      <vt:lpstr>UCL Sans Light</vt:lpstr>
      <vt:lpstr>UCL Sans SemiBold</vt:lpstr>
      <vt:lpstr>Wingdings</vt:lpstr>
      <vt:lpstr>UCL Core Poster Templates </vt:lpstr>
      <vt:lpstr>Headline should be 60-72 pts, up to 4 lines max or 60 characters</vt:lpstr>
      <vt:lpstr>Headline should be 60-72 pts, up to 4 lines max or 60 characters</vt:lpstr>
      <vt:lpstr>Headline set in 54-66 pts write up to 4 lines or 60 characters</vt:lpstr>
      <vt:lpstr>Headline set in 54-66 pts write up to 4 lines or 60 characters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SuperUser test file December 2025</dc:subject>
  <dc:creator>UCL Brand Team</dc:creator>
  <cp:keywords/>
  <dc:description/>
  <cp:lastModifiedBy>Grant, Pilar</cp:lastModifiedBy>
  <cp:revision>25</cp:revision>
  <dcterms:created xsi:type="dcterms:W3CDTF">2025-11-17T18:35:34Z</dcterms:created>
  <dcterms:modified xsi:type="dcterms:W3CDTF">2026-01-14T10:51:31Z</dcterms:modified>
  <cp:category/>
</cp:coreProperties>
</file>