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sldIdLst>
    <p:sldId id="256" r:id="rId2"/>
    <p:sldId id="269" r:id="rId3"/>
    <p:sldId id="268" r:id="rId4"/>
    <p:sldId id="270" r:id="rId5"/>
  </p:sldIdLst>
  <p:sldSz cx="6858000" cy="9906000" type="A4"/>
  <p:notesSz cx="6858000" cy="9144000"/>
  <p:defaultTextStyle>
    <a:defPPr>
      <a:defRPr lang="en-US"/>
    </a:defPPr>
    <a:lvl1pPr marL="0" algn="l" defTabSz="684154" rtl="0" eaLnBrk="1" latinLnBrk="0" hangingPunct="1">
      <a:defRPr sz="1347" kern="1200">
        <a:solidFill>
          <a:schemeClr val="tx1"/>
        </a:solidFill>
        <a:latin typeface="+mn-lt"/>
        <a:ea typeface="+mn-ea"/>
        <a:cs typeface="+mn-cs"/>
      </a:defRPr>
    </a:lvl1pPr>
    <a:lvl2pPr marL="342077" algn="l" defTabSz="684154" rtl="0" eaLnBrk="1" latinLnBrk="0" hangingPunct="1">
      <a:defRPr sz="1347" kern="1200">
        <a:solidFill>
          <a:schemeClr val="tx1"/>
        </a:solidFill>
        <a:latin typeface="+mn-lt"/>
        <a:ea typeface="+mn-ea"/>
        <a:cs typeface="+mn-cs"/>
      </a:defRPr>
    </a:lvl2pPr>
    <a:lvl3pPr marL="684154" algn="l" defTabSz="684154" rtl="0" eaLnBrk="1" latinLnBrk="0" hangingPunct="1">
      <a:defRPr sz="1347" kern="1200">
        <a:solidFill>
          <a:schemeClr val="tx1"/>
        </a:solidFill>
        <a:latin typeface="+mn-lt"/>
        <a:ea typeface="+mn-ea"/>
        <a:cs typeface="+mn-cs"/>
      </a:defRPr>
    </a:lvl3pPr>
    <a:lvl4pPr marL="1026231" algn="l" defTabSz="684154" rtl="0" eaLnBrk="1" latinLnBrk="0" hangingPunct="1">
      <a:defRPr sz="1347" kern="1200">
        <a:solidFill>
          <a:schemeClr val="tx1"/>
        </a:solidFill>
        <a:latin typeface="+mn-lt"/>
        <a:ea typeface="+mn-ea"/>
        <a:cs typeface="+mn-cs"/>
      </a:defRPr>
    </a:lvl4pPr>
    <a:lvl5pPr marL="1368308" algn="l" defTabSz="684154" rtl="0" eaLnBrk="1" latinLnBrk="0" hangingPunct="1">
      <a:defRPr sz="1347" kern="1200">
        <a:solidFill>
          <a:schemeClr val="tx1"/>
        </a:solidFill>
        <a:latin typeface="+mn-lt"/>
        <a:ea typeface="+mn-ea"/>
        <a:cs typeface="+mn-cs"/>
      </a:defRPr>
    </a:lvl5pPr>
    <a:lvl6pPr marL="1710385" algn="l" defTabSz="684154" rtl="0" eaLnBrk="1" latinLnBrk="0" hangingPunct="1">
      <a:defRPr sz="1347" kern="1200">
        <a:solidFill>
          <a:schemeClr val="tx1"/>
        </a:solidFill>
        <a:latin typeface="+mn-lt"/>
        <a:ea typeface="+mn-ea"/>
        <a:cs typeface="+mn-cs"/>
      </a:defRPr>
    </a:lvl6pPr>
    <a:lvl7pPr marL="2052462" algn="l" defTabSz="684154" rtl="0" eaLnBrk="1" latinLnBrk="0" hangingPunct="1">
      <a:defRPr sz="1347" kern="1200">
        <a:solidFill>
          <a:schemeClr val="tx1"/>
        </a:solidFill>
        <a:latin typeface="+mn-lt"/>
        <a:ea typeface="+mn-ea"/>
        <a:cs typeface="+mn-cs"/>
      </a:defRPr>
    </a:lvl7pPr>
    <a:lvl8pPr marL="2394539" algn="l" defTabSz="684154" rtl="0" eaLnBrk="1" latinLnBrk="0" hangingPunct="1">
      <a:defRPr sz="1347" kern="1200">
        <a:solidFill>
          <a:schemeClr val="tx1"/>
        </a:solidFill>
        <a:latin typeface="+mn-lt"/>
        <a:ea typeface="+mn-ea"/>
        <a:cs typeface="+mn-cs"/>
      </a:defRPr>
    </a:lvl8pPr>
    <a:lvl9pPr marL="2736616" algn="l" defTabSz="684154" rtl="0" eaLnBrk="1" latinLnBrk="0" hangingPunct="1">
      <a:defRPr sz="134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66"/>
    <p:restoredTop sz="94688"/>
  </p:normalViewPr>
  <p:slideViewPr>
    <p:cSldViewPr snapToGrid="0">
      <p:cViewPr varScale="1">
        <p:scale>
          <a:sx n="77" d="100"/>
          <a:sy n="77" d="100"/>
        </p:scale>
        <p:origin x="256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3" d="100"/>
          <a:sy n="93" d="100"/>
        </p:scale>
        <p:origin x="4072" y="20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CED79-ADD6-214D-B881-4A700D91EFB4}" type="datetimeFigureOut">
              <a:rPr lang="en-US" smtClean="0"/>
              <a:t>1/14/26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A7871C-CC34-654F-97C0-9115B5D77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1304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1pPr>
    <a:lvl2pPr marL="342077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2pPr>
    <a:lvl3pPr marL="684154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3pPr>
    <a:lvl4pPr marL="1026231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4pPr>
    <a:lvl5pPr marL="1368308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5pPr>
    <a:lvl6pPr marL="1710385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6pPr>
    <a:lvl7pPr marL="2052462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7pPr>
    <a:lvl8pPr marL="2394539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8pPr>
    <a:lvl9pPr marL="2736616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CL-Poster-Text only-Whit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54461A5-307B-CB4B-2CF3-A675ACB51E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257143" cy="990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62"/>
          </a:p>
        </p:txBody>
      </p:sp>
      <p:pic>
        <p:nvPicPr>
          <p:cNvPr id="8" name="Picture 7" descr="UCL Logo">
            <a:extLst>
              <a:ext uri="{FF2B5EF4-FFF2-40B4-BE49-F238E27FC236}">
                <a16:creationId xmlns:a16="http://schemas.microsoft.com/office/drawing/2014/main" id="{D286A5A6-17F9-92C9-B84E-07E92FDECDF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11239" y="537787"/>
            <a:ext cx="1928812" cy="54239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8EDF3DE-4327-E276-1892-01062C107A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1239" y="1749424"/>
            <a:ext cx="4835525" cy="2771775"/>
          </a:xfrm>
        </p:spPr>
        <p:txBody>
          <a:bodyPr anchor="t">
            <a:normAutofit/>
          </a:bodyPr>
          <a:lstStyle>
            <a:lvl1pPr algn="l"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F78CE3-B013-957A-7094-8341B066A4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1239" y="4822723"/>
            <a:ext cx="4835524" cy="382690"/>
          </a:xfrm>
        </p:spPr>
        <p:txBody>
          <a:bodyPr anchor="b">
            <a:noAutofit/>
          </a:bodyPr>
          <a:lstStyle>
            <a:lvl1pPr marL="0" indent="0" algn="l">
              <a:buNone/>
              <a:defRPr sz="2400" b="0" i="0">
                <a:solidFill>
                  <a:schemeClr val="accent1"/>
                </a:solidFill>
                <a:latin typeface="+mn-lt"/>
              </a:defRPr>
            </a:lvl1pPr>
            <a:lvl2pPr marL="257180" indent="0" algn="ctr">
              <a:buNone/>
              <a:defRPr sz="1125"/>
            </a:lvl2pPr>
            <a:lvl3pPr marL="514360" indent="0" algn="ctr">
              <a:buNone/>
              <a:defRPr sz="1013"/>
            </a:lvl3pPr>
            <a:lvl4pPr marL="771540" indent="0" algn="ctr">
              <a:buNone/>
              <a:defRPr sz="900"/>
            </a:lvl4pPr>
            <a:lvl5pPr marL="1028721" indent="0" algn="ctr">
              <a:buNone/>
              <a:defRPr sz="900"/>
            </a:lvl5pPr>
            <a:lvl6pPr marL="1285901" indent="0" algn="ctr">
              <a:buNone/>
              <a:defRPr sz="900"/>
            </a:lvl6pPr>
            <a:lvl7pPr marL="1543081" indent="0" algn="ctr">
              <a:buNone/>
              <a:defRPr sz="900"/>
            </a:lvl7pPr>
            <a:lvl8pPr marL="1800261" indent="0" algn="ctr">
              <a:buNone/>
              <a:defRPr sz="900"/>
            </a:lvl8pPr>
            <a:lvl9pPr marL="2057441" indent="0" algn="ctr">
              <a:buNone/>
              <a:defRPr sz="9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DCD48D8D-D330-E66D-E1CE-52A48A4D84D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1017078" y="5457482"/>
            <a:ext cx="4829686" cy="181259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buNone/>
              <a:defRPr sz="1800" b="0" i="0">
                <a:solidFill>
                  <a:schemeClr val="tx1"/>
                </a:solidFill>
                <a:latin typeface="+mn-lt"/>
              </a:defRPr>
            </a:lvl1pPr>
            <a:lvl2pPr>
              <a:buNone/>
              <a:defRPr sz="1800" b="0" i="0">
                <a:solidFill>
                  <a:schemeClr val="tx1"/>
                </a:solidFill>
                <a:latin typeface="+mn-lt"/>
              </a:defRPr>
            </a:lvl2pPr>
            <a:lvl3pPr>
              <a:buNone/>
              <a:defRPr sz="1800" b="0" i="0">
                <a:solidFill>
                  <a:schemeClr val="tx1"/>
                </a:solidFill>
                <a:latin typeface="+mn-lt"/>
              </a:defRPr>
            </a:lvl3pPr>
            <a:lvl4pPr>
              <a:buNone/>
              <a:defRPr sz="1800" b="0" i="0">
                <a:solidFill>
                  <a:schemeClr val="tx1"/>
                </a:solidFill>
                <a:latin typeface="+mn-lt"/>
              </a:defRPr>
            </a:lvl4pPr>
            <a:lvl5pPr>
              <a:buNone/>
              <a:defRPr sz="1800" b="0" i="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13" name="Picture Placeholder 6" descr="Replace QR code with your own.">
            <a:extLst>
              <a:ext uri="{FF2B5EF4-FFF2-40B4-BE49-F238E27FC236}">
                <a16:creationId xmlns:a16="http://schemas.microsoft.com/office/drawing/2014/main" id="{289A09A4-4B6D-95A3-B5F9-CF313D5D45DF}"/>
              </a:ext>
            </a:extLst>
          </p:cNvPr>
          <p:cNvSpPr>
            <a:spLocks noGrp="1" noChangeAspect="1"/>
          </p:cNvSpPr>
          <p:nvPr>
            <p:ph type="pic" sz="quarter" idx="11"/>
          </p:nvPr>
        </p:nvSpPr>
        <p:spPr>
          <a:xfrm>
            <a:off x="4868863" y="7745668"/>
            <a:ext cx="936000" cy="9360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18966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CL-Poster-Text only-Dark purple backgroun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54461A5-307B-CB4B-2CF3-A675ACB51E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257143" cy="990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62"/>
          </a:p>
        </p:txBody>
      </p:sp>
      <p:pic>
        <p:nvPicPr>
          <p:cNvPr id="8" name="Picture 7" descr="UCL Logo">
            <a:extLst>
              <a:ext uri="{FF2B5EF4-FFF2-40B4-BE49-F238E27FC236}">
                <a16:creationId xmlns:a16="http://schemas.microsoft.com/office/drawing/2014/main" id="{D286A5A6-17F9-92C9-B84E-07E92FDECDF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11239" y="537787"/>
            <a:ext cx="1928812" cy="54239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8EDF3DE-4327-E276-1892-01062C107A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1239" y="1749424"/>
            <a:ext cx="4835525" cy="2771775"/>
          </a:xfrm>
        </p:spPr>
        <p:txBody>
          <a:bodyPr anchor="t">
            <a:normAutofit/>
          </a:bodyPr>
          <a:lstStyle>
            <a:lvl1pPr algn="l"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F78CE3-B013-957A-7094-8341B066A4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1239" y="4822723"/>
            <a:ext cx="4835524" cy="382690"/>
          </a:xfrm>
        </p:spPr>
        <p:txBody>
          <a:bodyPr anchor="b">
            <a:noAutofit/>
          </a:bodyPr>
          <a:lstStyle>
            <a:lvl1pPr marL="0" indent="0" algn="l">
              <a:buNone/>
              <a:defRPr sz="2400" b="0" i="0">
                <a:solidFill>
                  <a:schemeClr val="tx1"/>
                </a:solidFill>
                <a:latin typeface="+mn-lt"/>
              </a:defRPr>
            </a:lvl1pPr>
            <a:lvl2pPr marL="257180" indent="0" algn="ctr">
              <a:buNone/>
              <a:defRPr sz="1125"/>
            </a:lvl2pPr>
            <a:lvl3pPr marL="514360" indent="0" algn="ctr">
              <a:buNone/>
              <a:defRPr sz="1013"/>
            </a:lvl3pPr>
            <a:lvl4pPr marL="771540" indent="0" algn="ctr">
              <a:buNone/>
              <a:defRPr sz="900"/>
            </a:lvl4pPr>
            <a:lvl5pPr marL="1028721" indent="0" algn="ctr">
              <a:buNone/>
              <a:defRPr sz="900"/>
            </a:lvl5pPr>
            <a:lvl6pPr marL="1285901" indent="0" algn="ctr">
              <a:buNone/>
              <a:defRPr sz="900"/>
            </a:lvl6pPr>
            <a:lvl7pPr marL="1543081" indent="0" algn="ctr">
              <a:buNone/>
              <a:defRPr sz="900"/>
            </a:lvl7pPr>
            <a:lvl8pPr marL="1800261" indent="0" algn="ctr">
              <a:buNone/>
              <a:defRPr sz="900"/>
            </a:lvl8pPr>
            <a:lvl9pPr marL="2057441" indent="0" algn="ctr">
              <a:buNone/>
              <a:defRPr sz="9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DCD48D8D-D330-E66D-E1CE-52A48A4D84D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1017078" y="5457482"/>
            <a:ext cx="4829686" cy="181259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buNone/>
              <a:defRPr sz="1800" b="0" i="0">
                <a:solidFill>
                  <a:schemeClr val="tx1"/>
                </a:solidFill>
                <a:latin typeface="+mn-lt"/>
              </a:defRPr>
            </a:lvl1pPr>
            <a:lvl2pPr>
              <a:buNone/>
              <a:defRPr sz="1800" b="0" i="0">
                <a:solidFill>
                  <a:schemeClr val="tx1"/>
                </a:solidFill>
                <a:latin typeface="+mn-lt"/>
              </a:defRPr>
            </a:lvl2pPr>
            <a:lvl3pPr>
              <a:buNone/>
              <a:defRPr sz="1800" b="0" i="0">
                <a:solidFill>
                  <a:schemeClr val="tx1"/>
                </a:solidFill>
                <a:latin typeface="+mn-lt"/>
              </a:defRPr>
            </a:lvl3pPr>
            <a:lvl4pPr>
              <a:buNone/>
              <a:defRPr sz="1800" b="0" i="0">
                <a:solidFill>
                  <a:schemeClr val="tx1"/>
                </a:solidFill>
                <a:latin typeface="+mn-lt"/>
              </a:defRPr>
            </a:lvl4pPr>
            <a:lvl5pPr>
              <a:buNone/>
              <a:defRPr sz="1800" b="0" i="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13" name="Picture Placeholder 6" descr="Replace QR code with your own.">
            <a:extLst>
              <a:ext uri="{FF2B5EF4-FFF2-40B4-BE49-F238E27FC236}">
                <a16:creationId xmlns:a16="http://schemas.microsoft.com/office/drawing/2014/main" id="{289A09A4-4B6D-95A3-B5F9-CF313D5D45DF}"/>
              </a:ext>
            </a:extLst>
          </p:cNvPr>
          <p:cNvSpPr>
            <a:spLocks noGrp="1" noChangeAspect="1"/>
          </p:cNvSpPr>
          <p:nvPr>
            <p:ph type="pic" sz="quarter" idx="11"/>
          </p:nvPr>
        </p:nvSpPr>
        <p:spPr>
          <a:xfrm>
            <a:off x="4868863" y="7745668"/>
            <a:ext cx="936000" cy="9360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58811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CL-Poster-Text and image-Whit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UCL Logo">
            <a:extLst>
              <a:ext uri="{FF2B5EF4-FFF2-40B4-BE49-F238E27FC236}">
                <a16:creationId xmlns:a16="http://schemas.microsoft.com/office/drawing/2014/main" id="{C56795CB-8060-D60B-D0FC-F5044C4B81A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510382" y="551561"/>
            <a:ext cx="1928812" cy="542392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E19BBF05-EAFA-C0EA-3934-416E913592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0382" y="1763199"/>
            <a:ext cx="5824878" cy="1774086"/>
          </a:xfrm>
        </p:spPr>
        <p:txBody>
          <a:bodyPr anchor="t">
            <a:normAutofit/>
          </a:bodyPr>
          <a:lstStyle>
            <a:lvl1pPr algn="l"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F78CE3-B013-957A-7094-8341B066A4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7609" y="3842892"/>
            <a:ext cx="5828104" cy="318655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accent1"/>
                </a:solidFill>
              </a:defRPr>
            </a:lvl1pPr>
            <a:lvl2pPr marL="257180" indent="0" algn="ctr">
              <a:buNone/>
              <a:defRPr sz="1125"/>
            </a:lvl2pPr>
            <a:lvl3pPr marL="514360" indent="0" algn="ctr">
              <a:buNone/>
              <a:defRPr sz="1013"/>
            </a:lvl3pPr>
            <a:lvl4pPr marL="771540" indent="0" algn="ctr">
              <a:buNone/>
              <a:defRPr sz="900"/>
            </a:lvl4pPr>
            <a:lvl5pPr marL="1028721" indent="0" algn="ctr">
              <a:buNone/>
              <a:defRPr sz="900"/>
            </a:lvl5pPr>
            <a:lvl6pPr marL="1285901" indent="0" algn="ctr">
              <a:buNone/>
              <a:defRPr sz="900"/>
            </a:lvl6pPr>
            <a:lvl7pPr marL="1543081" indent="0" algn="ctr">
              <a:buNone/>
              <a:defRPr sz="900"/>
            </a:lvl7pPr>
            <a:lvl8pPr marL="1800261" indent="0" algn="ctr">
              <a:buNone/>
              <a:defRPr sz="900"/>
            </a:lvl8pPr>
            <a:lvl9pPr marL="2057441" indent="0" algn="ctr">
              <a:buNone/>
              <a:defRPr sz="9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13" name="Picture Placeholder 6" descr="Replace QR code with your own.">
            <a:extLst>
              <a:ext uri="{FF2B5EF4-FFF2-40B4-BE49-F238E27FC236}">
                <a16:creationId xmlns:a16="http://schemas.microsoft.com/office/drawing/2014/main" id="{B9D2CF38-D3EB-2B91-DD90-B51D3F26EA24}"/>
              </a:ext>
            </a:extLst>
          </p:cNvPr>
          <p:cNvSpPr>
            <a:spLocks noGrp="1" noChangeAspect="1"/>
          </p:cNvSpPr>
          <p:nvPr>
            <p:ph type="pic" sz="quarter" idx="11"/>
          </p:nvPr>
        </p:nvSpPr>
        <p:spPr>
          <a:xfrm>
            <a:off x="4074316" y="4537837"/>
            <a:ext cx="900000" cy="900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50AF15C-0304-0371-2831-B9300FD8EE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98475" y="5893330"/>
            <a:ext cx="241300" cy="345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icture Placeholder 5" descr="Main image placeholder.">
            <a:extLst>
              <a:ext uri="{FF2B5EF4-FFF2-40B4-BE49-F238E27FC236}">
                <a16:creationId xmlns:a16="http://schemas.microsoft.com/office/drawing/2014/main" id="{99C7F2B3-6D2F-1931-ED2B-616CE391EBC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81075" y="5893330"/>
            <a:ext cx="5354185" cy="3456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2935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CL-Poster-Text and image-Dark purple backgroun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UCL Logo">
            <a:extLst>
              <a:ext uri="{FF2B5EF4-FFF2-40B4-BE49-F238E27FC236}">
                <a16:creationId xmlns:a16="http://schemas.microsoft.com/office/drawing/2014/main" id="{C56795CB-8060-D60B-D0FC-F5044C4B81A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510382" y="551561"/>
            <a:ext cx="1928812" cy="542391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E19BBF05-EAFA-C0EA-3934-416E913592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0382" y="1763199"/>
            <a:ext cx="5824878" cy="1774086"/>
          </a:xfrm>
        </p:spPr>
        <p:txBody>
          <a:bodyPr anchor="t">
            <a:normAutofit/>
          </a:bodyPr>
          <a:lstStyle>
            <a:lvl1pPr algn="l"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F78CE3-B013-957A-7094-8341B066A4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7609" y="3842892"/>
            <a:ext cx="5828104" cy="318655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257180" indent="0" algn="ctr">
              <a:buNone/>
              <a:defRPr sz="1125"/>
            </a:lvl2pPr>
            <a:lvl3pPr marL="514360" indent="0" algn="ctr">
              <a:buNone/>
              <a:defRPr sz="1013"/>
            </a:lvl3pPr>
            <a:lvl4pPr marL="771540" indent="0" algn="ctr">
              <a:buNone/>
              <a:defRPr sz="900"/>
            </a:lvl4pPr>
            <a:lvl5pPr marL="1028721" indent="0" algn="ctr">
              <a:buNone/>
              <a:defRPr sz="900"/>
            </a:lvl5pPr>
            <a:lvl6pPr marL="1285901" indent="0" algn="ctr">
              <a:buNone/>
              <a:defRPr sz="900"/>
            </a:lvl6pPr>
            <a:lvl7pPr marL="1543081" indent="0" algn="ctr">
              <a:buNone/>
              <a:defRPr sz="900"/>
            </a:lvl7pPr>
            <a:lvl8pPr marL="1800261" indent="0" algn="ctr">
              <a:buNone/>
              <a:defRPr sz="900"/>
            </a:lvl8pPr>
            <a:lvl9pPr marL="2057441" indent="0" algn="ctr">
              <a:buNone/>
              <a:defRPr sz="9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13" name="Picture Placeholder 6" descr="Replace QR code with your own.">
            <a:extLst>
              <a:ext uri="{FF2B5EF4-FFF2-40B4-BE49-F238E27FC236}">
                <a16:creationId xmlns:a16="http://schemas.microsoft.com/office/drawing/2014/main" id="{B9D2CF38-D3EB-2B91-DD90-B51D3F26EA24}"/>
              </a:ext>
            </a:extLst>
          </p:cNvPr>
          <p:cNvSpPr>
            <a:spLocks noGrp="1" noChangeAspect="1"/>
          </p:cNvSpPr>
          <p:nvPr>
            <p:ph type="pic" sz="quarter" idx="11"/>
          </p:nvPr>
        </p:nvSpPr>
        <p:spPr>
          <a:xfrm>
            <a:off x="4074316" y="4537837"/>
            <a:ext cx="900000" cy="900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50AF15C-0304-0371-2831-B9300FD8EE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98475" y="5893330"/>
            <a:ext cx="241300" cy="345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icture Placeholder 5" descr="Main image placeholder.">
            <a:extLst>
              <a:ext uri="{FF2B5EF4-FFF2-40B4-BE49-F238E27FC236}">
                <a16:creationId xmlns:a16="http://schemas.microsoft.com/office/drawing/2014/main" id="{99C7F2B3-6D2F-1931-ED2B-616CE391EBC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81075" y="5893330"/>
            <a:ext cx="5354185" cy="3456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0611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FB08D17-2B03-3182-958A-E931ED21F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708" y="538444"/>
            <a:ext cx="3446009" cy="1914702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E56B78-E03A-FAE2-A091-4277731A58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742" y="6429564"/>
            <a:ext cx="5915025" cy="249271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320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8" r:id="rId2"/>
    <p:sldLayoutId id="2147483677" r:id="rId3"/>
    <p:sldLayoutId id="2147483679" r:id="rId4"/>
  </p:sldLayoutIdLst>
  <p:txStyles>
    <p:titleStyle>
      <a:lvl1pPr algn="l" defTabSz="514360" rtl="0" eaLnBrk="1" latinLnBrk="0" hangingPunct="1">
        <a:lnSpc>
          <a:spcPct val="80000"/>
        </a:lnSpc>
        <a:spcBef>
          <a:spcPct val="0"/>
        </a:spcBef>
        <a:spcAft>
          <a:spcPts val="0"/>
        </a:spcAft>
        <a:buNone/>
        <a:defRPr sz="3857" b="1" i="0" kern="1200" spc="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28590" indent="-128590" algn="l" defTabSz="51436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429" b="0" i="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85771" indent="-128590" algn="l" defTabSz="51436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429" b="0" i="0" kern="1200">
          <a:solidFill>
            <a:schemeClr val="accent1"/>
          </a:solidFill>
          <a:latin typeface="+mn-lt"/>
          <a:ea typeface="+mn-ea"/>
          <a:cs typeface="+mn-cs"/>
        </a:defRPr>
      </a:lvl2pPr>
      <a:lvl3pPr marL="642951" indent="-128590" algn="l" defTabSz="51436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429" b="0" i="0" kern="1200">
          <a:solidFill>
            <a:schemeClr val="accent1"/>
          </a:solidFill>
          <a:latin typeface="+mn-lt"/>
          <a:ea typeface="+mn-ea"/>
          <a:cs typeface="+mn-cs"/>
        </a:defRPr>
      </a:lvl3pPr>
      <a:lvl4pPr marL="900131" indent="-128590" algn="l" defTabSz="51436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429" b="0" i="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157311" indent="-128590" algn="l" defTabSz="51436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429" b="0" i="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414491" indent="-128590" algn="l" defTabSz="51436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71" indent="-128590" algn="l" defTabSz="51436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51" indent="-128590" algn="l" defTabSz="51436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6032" indent="-128590" algn="l" defTabSz="51436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6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80" algn="l" defTabSz="51436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60" algn="l" defTabSz="51436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40" algn="l" defTabSz="51436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21" algn="l" defTabSz="51436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901" algn="l" defTabSz="51436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81" algn="l" defTabSz="51436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61" algn="l" defTabSz="51436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41" algn="l" defTabSz="51436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47" userDrawn="1">
          <p15:clr>
            <a:srgbClr val="F26B43"/>
          </p15:clr>
        </p15:guide>
        <p15:guide id="2" pos="3991" userDrawn="1">
          <p15:clr>
            <a:srgbClr val="F26B43"/>
          </p15:clr>
        </p15:guide>
        <p15:guide id="3" pos="314" userDrawn="1">
          <p15:clr>
            <a:srgbClr val="F26B43"/>
          </p15:clr>
        </p15:guide>
        <p15:guide id="4" orient="horz" pos="5893" userDrawn="1">
          <p15:clr>
            <a:srgbClr val="F26B43"/>
          </p15:clr>
        </p15:guide>
        <p15:guide id="5" pos="2160" userDrawn="1">
          <p15:clr>
            <a:srgbClr val="F26B43"/>
          </p15:clr>
        </p15:guide>
        <p15:guide id="7" pos="929" userDrawn="1">
          <p15:clr>
            <a:srgbClr val="F26B43"/>
          </p15:clr>
        </p15:guide>
        <p15:guide id="9" pos="1525" userDrawn="1">
          <p15:clr>
            <a:srgbClr val="F26B43"/>
          </p15:clr>
        </p15:guide>
        <p15:guide id="12" pos="2776" userDrawn="1">
          <p15:clr>
            <a:srgbClr val="F26B43"/>
          </p15:clr>
        </p15:guide>
        <p15:guide id="14" pos="3375" userDrawn="1">
          <p15:clr>
            <a:srgbClr val="F26B43"/>
          </p15:clr>
        </p15:guide>
        <p15:guide id="18" orient="horz" pos="1963" userDrawn="1">
          <p15:clr>
            <a:srgbClr val="F26B43"/>
          </p15:clr>
        </p15:guide>
        <p15:guide id="19" orient="horz" pos="4141" userDrawn="1">
          <p15:clr>
            <a:srgbClr val="F26B43"/>
          </p15:clr>
        </p15:guide>
        <p15:guide id="20" orient="horz" pos="5025" userDrawn="1">
          <p15:clr>
            <a:srgbClr val="F26B43"/>
          </p15:clr>
        </p15:guide>
        <p15:guide id="21" orient="horz" pos="2394" userDrawn="1">
          <p15:clr>
            <a:srgbClr val="F26B43"/>
          </p15:clr>
        </p15:guide>
        <p15:guide id="22" orient="horz" pos="671" userDrawn="1">
          <p15:clr>
            <a:srgbClr val="F26B43"/>
          </p15:clr>
        </p15:guide>
        <p15:guide id="23" orient="horz" pos="1102" userDrawn="1">
          <p15:clr>
            <a:srgbClr val="F26B43"/>
          </p15:clr>
        </p15:guide>
        <p15:guide id="24" orient="horz" pos="1532" userDrawn="1">
          <p15:clr>
            <a:srgbClr val="F26B43"/>
          </p15:clr>
        </p15:guide>
        <p15:guide id="25" orient="horz" pos="2848" userDrawn="1">
          <p15:clr>
            <a:srgbClr val="F26B43"/>
          </p15:clr>
        </p15:guide>
        <p15:guide id="26" orient="horz" pos="3279" userDrawn="1">
          <p15:clr>
            <a:srgbClr val="F26B43"/>
          </p15:clr>
        </p15:guide>
        <p15:guide id="27" orient="horz" pos="3710" userDrawn="1">
          <p15:clr>
            <a:srgbClr val="F26B43"/>
          </p15:clr>
        </p15:guide>
        <p15:guide id="28" orient="horz" pos="4572" userDrawn="1">
          <p15:clr>
            <a:srgbClr val="F26B43"/>
          </p15:clr>
        </p15:guide>
        <p15:guide id="29" orient="horz" pos="5456" userDrawn="1">
          <p15:clr>
            <a:srgbClr val="F26B43"/>
          </p15:clr>
        </p15:guide>
        <p15:guide id="30" pos="618" userDrawn="1">
          <p15:clr>
            <a:srgbClr val="F26B43"/>
          </p15:clr>
        </p15:guide>
        <p15:guide id="31" pos="1230" userDrawn="1">
          <p15:clr>
            <a:srgbClr val="F26B43"/>
          </p15:clr>
        </p15:guide>
        <p15:guide id="32" pos="1842" userDrawn="1">
          <p15:clr>
            <a:srgbClr val="F26B43"/>
          </p15:clr>
        </p15:guide>
        <p15:guide id="33" pos="2455" userDrawn="1">
          <p15:clr>
            <a:srgbClr val="F26B43"/>
          </p15:clr>
        </p15:guide>
        <p15:guide id="34" pos="3067" userDrawn="1">
          <p15:clr>
            <a:srgbClr val="F26B43"/>
          </p15:clr>
        </p15:guide>
        <p15:guide id="35" pos="36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693764B8-4F5A-9393-7912-B432DEFAAD5F}"/>
              </a:ext>
            </a:extLst>
          </p:cNvPr>
          <p:cNvSpPr/>
          <p:nvPr/>
        </p:nvSpPr>
        <p:spPr>
          <a:xfrm>
            <a:off x="7187292" y="1"/>
            <a:ext cx="3339194" cy="430599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54025" indent="-265113"/>
            <a:endParaRPr lang="en-US" b="1" dirty="0"/>
          </a:p>
          <a:p>
            <a:pPr marL="454025" indent="-265113"/>
            <a:r>
              <a:rPr lang="en-US" b="1" dirty="0"/>
              <a:t>Tips:</a:t>
            </a:r>
          </a:p>
          <a:p>
            <a:pPr marL="454025" indent="-265113">
              <a:buFontTx/>
              <a:buChar char="-"/>
            </a:pPr>
            <a:r>
              <a:rPr lang="en-US" dirty="0"/>
              <a:t>Only use the text elements you need. </a:t>
            </a:r>
          </a:p>
          <a:p>
            <a:pPr marL="454025" indent="-265113">
              <a:buFontTx/>
              <a:buChar char="-"/>
            </a:pPr>
            <a:r>
              <a:rPr lang="en-US" dirty="0"/>
              <a:t>Try to keep copy as short as possible. </a:t>
            </a:r>
          </a:p>
          <a:p>
            <a:pPr marL="454025" indent="-265113">
              <a:buFontTx/>
              <a:buChar char="-"/>
            </a:pPr>
            <a:r>
              <a:rPr lang="en-US" dirty="0"/>
              <a:t>You can move and adjust the text boxes as desired, but keep the headline in the suggested size.</a:t>
            </a:r>
          </a:p>
          <a:p>
            <a:pPr marL="454025" indent="-265113">
              <a:buFontTx/>
              <a:buChar char="-"/>
            </a:pPr>
            <a:r>
              <a:rPr lang="en-US" dirty="0"/>
              <a:t>Replace the QR code with your own. </a:t>
            </a:r>
          </a:p>
          <a:p>
            <a:pPr marL="454025" indent="-265113">
              <a:buFontTx/>
              <a:buChar char="-"/>
            </a:pPr>
            <a:r>
              <a:rPr lang="en-US" dirty="0"/>
              <a:t>Don’t separate the QR code from the call to action (CTA) box. </a:t>
            </a:r>
          </a:p>
          <a:p>
            <a:pPr marL="454025" indent="-265113">
              <a:buFontTx/>
              <a:buChar char="-"/>
            </a:pPr>
            <a:r>
              <a:rPr lang="en-US" dirty="0"/>
              <a:t>The </a:t>
            </a:r>
            <a:r>
              <a:rPr lang="en-US" dirty="0" err="1"/>
              <a:t>colours</a:t>
            </a:r>
            <a:r>
              <a:rPr lang="en-US" dirty="0"/>
              <a:t> in this template are set up in CMYK ready to be printed, so they may look different from the </a:t>
            </a:r>
            <a:r>
              <a:rPr lang="en-US" dirty="0" err="1"/>
              <a:t>colours</a:t>
            </a:r>
            <a:r>
              <a:rPr lang="en-US" dirty="0"/>
              <a:t> used in digital content.</a:t>
            </a:r>
          </a:p>
          <a:p>
            <a:pPr marL="454025" indent="-265113">
              <a:buFontTx/>
              <a:buChar char="-"/>
            </a:pPr>
            <a:r>
              <a:rPr lang="en-US" dirty="0"/>
              <a:t>All text in this file uses the font Aptos. Please only use in case that our brand font UCL Sans isn’t available.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4BCB08-B3E4-1F15-290C-7E93B6768DE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800" dirty="0"/>
              <a:t>Headline should be 44-54 pts, up to 4 lines or 60 characters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7FDBB9-81B7-5A5D-F813-2EBD3BFBBFC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Subheading set in 24 pts.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D7F3DE7-086D-0BC4-64E1-C500BC7B0EDC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>
            <a:noAutofit/>
          </a:bodyPr>
          <a:lstStyle/>
          <a:p>
            <a:pPr marL="14288" indent="-14288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ipsum libero. </a:t>
            </a:r>
            <a:r>
              <a:rPr lang="en-US" dirty="0" err="1"/>
              <a:t>Vivamus</a:t>
            </a:r>
            <a:r>
              <a:rPr lang="en-US" dirty="0"/>
              <a:t> </a:t>
            </a:r>
            <a:r>
              <a:rPr lang="en-US" dirty="0" err="1"/>
              <a:t>dapibus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 </a:t>
            </a:r>
            <a:r>
              <a:rPr lang="en-US" dirty="0" err="1"/>
              <a:t>quam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. Donec auctor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fringilla</a:t>
            </a:r>
            <a:r>
              <a:rPr lang="en-US" dirty="0"/>
              <a:t>. </a:t>
            </a:r>
            <a:r>
              <a:rPr lang="en-US" dirty="0" err="1"/>
              <a:t>Fusce</a:t>
            </a:r>
            <a:r>
              <a:rPr lang="en-US" dirty="0"/>
              <a:t> </a:t>
            </a:r>
            <a:r>
              <a:rPr lang="en-US" dirty="0" err="1"/>
              <a:t>orci</a:t>
            </a:r>
            <a:r>
              <a:rPr lang="en-US" dirty="0"/>
              <a:t> </a:t>
            </a:r>
            <a:r>
              <a:rPr lang="en-US" dirty="0" err="1"/>
              <a:t>tortor</a:t>
            </a:r>
            <a:r>
              <a:rPr lang="en-US" dirty="0"/>
              <a:t>, </a:t>
            </a:r>
            <a:r>
              <a:rPr lang="en-US" dirty="0" err="1"/>
              <a:t>posuere</a:t>
            </a:r>
            <a:r>
              <a:rPr lang="en-US" dirty="0"/>
              <a:t> a </a:t>
            </a:r>
            <a:r>
              <a:rPr lang="en-US" dirty="0" err="1"/>
              <a:t>mollis</a:t>
            </a:r>
            <a:r>
              <a:rPr lang="en-US" dirty="0"/>
              <a:t> vel, auctor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metus</a:t>
            </a:r>
            <a:r>
              <a:rPr lang="en-US" dirty="0"/>
              <a:t>. </a:t>
            </a:r>
            <a:endParaRPr lang="en-US" sz="2000" dirty="0"/>
          </a:p>
        </p:txBody>
      </p:sp>
      <p:sp>
        <p:nvSpPr>
          <p:cNvPr id="9" name="Freeform 8" descr="Purple text box.">
            <a:extLst>
              <a:ext uri="{FF2B5EF4-FFF2-40B4-BE49-F238E27FC236}">
                <a16:creationId xmlns:a16="http://schemas.microsoft.com/office/drawing/2014/main" id="{5966951F-89A4-B3F0-656A-68B47BD93521}"/>
              </a:ext>
            </a:extLst>
          </p:cNvPr>
          <p:cNvSpPr>
            <a:spLocks/>
          </p:cNvSpPr>
          <p:nvPr/>
        </p:nvSpPr>
        <p:spPr>
          <a:xfrm>
            <a:off x="995363" y="7724068"/>
            <a:ext cx="3665128" cy="957600"/>
          </a:xfrm>
          <a:custGeom>
            <a:avLst/>
            <a:gdLst>
              <a:gd name="csX0" fmla="*/ 650051 w 3376857"/>
              <a:gd name="csY0" fmla="*/ 0 h 755650"/>
              <a:gd name="csX1" fmla="*/ 3376857 w 3376857"/>
              <a:gd name="csY1" fmla="*/ 0 h 755650"/>
              <a:gd name="csX2" fmla="*/ 3376857 w 3376857"/>
              <a:gd name="csY2" fmla="*/ 755650 h 755650"/>
              <a:gd name="csX3" fmla="*/ 650051 w 3376857"/>
              <a:gd name="csY3" fmla="*/ 755650 h 755650"/>
              <a:gd name="csX4" fmla="*/ 307331 w 3376857"/>
              <a:gd name="csY4" fmla="*/ 0 h 755650"/>
              <a:gd name="csX5" fmla="*/ 506657 w 3376857"/>
              <a:gd name="csY5" fmla="*/ 0 h 755650"/>
              <a:gd name="csX6" fmla="*/ 506657 w 3376857"/>
              <a:gd name="csY6" fmla="*/ 755650 h 755650"/>
              <a:gd name="csX7" fmla="*/ 307331 w 3376857"/>
              <a:gd name="csY7" fmla="*/ 755650 h 755650"/>
              <a:gd name="csX8" fmla="*/ 0 w 3376857"/>
              <a:gd name="csY8" fmla="*/ 0 h 755650"/>
              <a:gd name="csX9" fmla="*/ 96883 w 3376857"/>
              <a:gd name="csY9" fmla="*/ 0 h 755650"/>
              <a:gd name="csX10" fmla="*/ 96883 w 3376857"/>
              <a:gd name="csY10" fmla="*/ 755650 h 755650"/>
              <a:gd name="csX11" fmla="*/ 0 w 3376857"/>
              <a:gd name="csY11" fmla="*/ 755650 h 75565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376857" h="755650">
                <a:moveTo>
                  <a:pt x="650051" y="0"/>
                </a:moveTo>
                <a:lnTo>
                  <a:pt x="3376857" y="0"/>
                </a:lnTo>
                <a:lnTo>
                  <a:pt x="3376857" y="755650"/>
                </a:lnTo>
                <a:lnTo>
                  <a:pt x="650051" y="755650"/>
                </a:lnTo>
                <a:close/>
                <a:moveTo>
                  <a:pt x="307331" y="0"/>
                </a:moveTo>
                <a:lnTo>
                  <a:pt x="506657" y="0"/>
                </a:lnTo>
                <a:lnTo>
                  <a:pt x="506657" y="755650"/>
                </a:lnTo>
                <a:lnTo>
                  <a:pt x="307331" y="755650"/>
                </a:lnTo>
                <a:close/>
                <a:moveTo>
                  <a:pt x="0" y="0"/>
                </a:moveTo>
                <a:lnTo>
                  <a:pt x="96883" y="0"/>
                </a:lnTo>
                <a:lnTo>
                  <a:pt x="96883" y="755650"/>
                </a:lnTo>
                <a:lnTo>
                  <a:pt x="0" y="7556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93663"/>
            <a:endParaRPr lang="en-US" sz="1400" dirty="0">
              <a:latin typeface="UCL Sans" pitchFamily="2" charset="77"/>
            </a:endParaRPr>
          </a:p>
        </p:txBody>
      </p:sp>
      <p:sp>
        <p:nvSpPr>
          <p:cNvPr id="4" name="Text Placeholder 14">
            <a:extLst>
              <a:ext uri="{FF2B5EF4-FFF2-40B4-BE49-F238E27FC236}">
                <a16:creationId xmlns:a16="http://schemas.microsoft.com/office/drawing/2014/main" id="{C8230B63-4B93-036E-4E97-0FFD47AE1669}"/>
              </a:ext>
            </a:extLst>
          </p:cNvPr>
          <p:cNvSpPr txBox="1">
            <a:spLocks/>
          </p:cNvSpPr>
          <p:nvPr/>
        </p:nvSpPr>
        <p:spPr>
          <a:xfrm>
            <a:off x="1963167" y="7907698"/>
            <a:ext cx="2443733" cy="61687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9525" indent="-9525" algn="l" defTabSz="51436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None/>
              <a:tabLst/>
              <a:defRPr sz="2000" b="0" i="0" kern="1200">
                <a:solidFill>
                  <a:schemeClr val="bg1"/>
                </a:solidFill>
                <a:latin typeface="UCL Sans SemiBold" pitchFamily="2" charset="77"/>
                <a:ea typeface="+mn-ea"/>
                <a:cs typeface="+mn-cs"/>
              </a:defRPr>
            </a:lvl1pPr>
            <a:lvl2pPr marL="385771" indent="-128590" algn="l" defTabSz="51436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accent1"/>
                </a:solidFill>
                <a:latin typeface="UCL Sans Light" pitchFamily="2" charset="77"/>
                <a:ea typeface="+mn-ea"/>
                <a:cs typeface="+mn-cs"/>
              </a:defRPr>
            </a:lvl2pPr>
            <a:lvl3pPr marL="642951" indent="-128590" algn="l" defTabSz="51436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accent1"/>
                </a:solidFill>
                <a:latin typeface="UCL Sans Light" pitchFamily="2" charset="77"/>
                <a:ea typeface="+mn-ea"/>
                <a:cs typeface="+mn-cs"/>
              </a:defRPr>
            </a:lvl3pPr>
            <a:lvl4pPr marL="900131" indent="-128590" algn="l" defTabSz="51436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accent1"/>
                </a:solidFill>
                <a:latin typeface="UCL Sans Light" pitchFamily="2" charset="77"/>
                <a:ea typeface="+mn-ea"/>
                <a:cs typeface="+mn-cs"/>
              </a:defRPr>
            </a:lvl4pPr>
            <a:lvl5pPr marL="1157311" indent="-128590" algn="l" defTabSz="51436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accent1"/>
                </a:solidFill>
                <a:latin typeface="UCL Sans Light" pitchFamily="2" charset="77"/>
                <a:ea typeface="+mn-ea"/>
                <a:cs typeface="+mn-cs"/>
              </a:defRPr>
            </a:lvl5pPr>
            <a:lvl6pPr marL="1414491" indent="-128590" algn="l" defTabSz="51436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71671" indent="-128590" algn="l" defTabSz="51436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851" indent="-128590" algn="l" defTabSz="51436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6032" indent="-128590" algn="l" defTabSz="51436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+mn-lt"/>
              </a:rPr>
              <a:t>Add a call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to action here</a:t>
            </a:r>
          </a:p>
        </p:txBody>
      </p:sp>
      <p:pic>
        <p:nvPicPr>
          <p:cNvPr id="8" name="Picture Placeholder 4" descr="Replace QR code with your own.">
            <a:extLst>
              <a:ext uri="{FF2B5EF4-FFF2-40B4-BE49-F238E27FC236}">
                <a16:creationId xmlns:a16="http://schemas.microsoft.com/office/drawing/2014/main" id="{AEA09FE3-9BD9-4102-E3A9-5F38888C6998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/>
          <a:srcRect l="1122" r="1122"/>
          <a:stretch/>
        </p:blipFill>
        <p:spPr/>
      </p:pic>
    </p:spTree>
    <p:extLst>
      <p:ext uri="{BB962C8B-B14F-4D97-AF65-F5344CB8AC3E}">
        <p14:creationId xmlns:p14="http://schemas.microsoft.com/office/powerpoint/2010/main" val="1868814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C8975B-3FC5-C7E5-7B4B-FA86A487F6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F296B-E223-8CA4-1EBF-5A30C11416A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Headline should be 44-54 pts, up to 4 lines or 60 characters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CAE40C-4756-619A-C2BB-72310741341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Subheading set in 24 pts.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1EFDAFB-491F-23B1-B39D-24BA8D65DC04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>
            <a:noAutofit/>
          </a:bodyPr>
          <a:lstStyle/>
          <a:p>
            <a:pPr marL="14288" indent="-14288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ipsum libero. </a:t>
            </a:r>
            <a:r>
              <a:rPr lang="en-US" dirty="0" err="1"/>
              <a:t>Vivamus</a:t>
            </a:r>
            <a:r>
              <a:rPr lang="en-US" dirty="0"/>
              <a:t> </a:t>
            </a:r>
            <a:r>
              <a:rPr lang="en-US" dirty="0" err="1"/>
              <a:t>dapibus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 </a:t>
            </a:r>
            <a:r>
              <a:rPr lang="en-US" dirty="0" err="1"/>
              <a:t>quam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. Donec auctor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fringilla</a:t>
            </a:r>
            <a:r>
              <a:rPr lang="en-US" dirty="0"/>
              <a:t>. </a:t>
            </a:r>
            <a:r>
              <a:rPr lang="en-US" dirty="0" err="1"/>
              <a:t>Fusce</a:t>
            </a:r>
            <a:r>
              <a:rPr lang="en-US" dirty="0"/>
              <a:t> </a:t>
            </a:r>
            <a:r>
              <a:rPr lang="en-US" dirty="0" err="1"/>
              <a:t>orci</a:t>
            </a:r>
            <a:r>
              <a:rPr lang="en-US" dirty="0"/>
              <a:t> </a:t>
            </a:r>
            <a:r>
              <a:rPr lang="en-US" dirty="0" err="1"/>
              <a:t>tortor</a:t>
            </a:r>
            <a:r>
              <a:rPr lang="en-US" dirty="0"/>
              <a:t>, </a:t>
            </a:r>
            <a:r>
              <a:rPr lang="en-US" dirty="0" err="1"/>
              <a:t>posuere</a:t>
            </a:r>
            <a:r>
              <a:rPr lang="en-US" dirty="0"/>
              <a:t> a </a:t>
            </a:r>
            <a:r>
              <a:rPr lang="en-US" dirty="0" err="1"/>
              <a:t>mollis</a:t>
            </a:r>
            <a:r>
              <a:rPr lang="en-US" dirty="0"/>
              <a:t> vel, auctor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metus</a:t>
            </a:r>
            <a:r>
              <a:rPr lang="en-US" dirty="0"/>
              <a:t>. </a:t>
            </a:r>
            <a:endParaRPr lang="en-US" sz="2000" dirty="0"/>
          </a:p>
        </p:txBody>
      </p:sp>
      <p:sp>
        <p:nvSpPr>
          <p:cNvPr id="6" name="Freeform 5" descr="Purple text box.">
            <a:extLst>
              <a:ext uri="{FF2B5EF4-FFF2-40B4-BE49-F238E27FC236}">
                <a16:creationId xmlns:a16="http://schemas.microsoft.com/office/drawing/2014/main" id="{2902E2B5-58B1-AA70-F99A-24D77A487117}"/>
              </a:ext>
            </a:extLst>
          </p:cNvPr>
          <p:cNvSpPr>
            <a:spLocks/>
          </p:cNvSpPr>
          <p:nvPr/>
        </p:nvSpPr>
        <p:spPr>
          <a:xfrm>
            <a:off x="995363" y="7724068"/>
            <a:ext cx="3665128" cy="957600"/>
          </a:xfrm>
          <a:custGeom>
            <a:avLst/>
            <a:gdLst>
              <a:gd name="csX0" fmla="*/ 650051 w 3376857"/>
              <a:gd name="csY0" fmla="*/ 0 h 755650"/>
              <a:gd name="csX1" fmla="*/ 3376857 w 3376857"/>
              <a:gd name="csY1" fmla="*/ 0 h 755650"/>
              <a:gd name="csX2" fmla="*/ 3376857 w 3376857"/>
              <a:gd name="csY2" fmla="*/ 755650 h 755650"/>
              <a:gd name="csX3" fmla="*/ 650051 w 3376857"/>
              <a:gd name="csY3" fmla="*/ 755650 h 755650"/>
              <a:gd name="csX4" fmla="*/ 307331 w 3376857"/>
              <a:gd name="csY4" fmla="*/ 0 h 755650"/>
              <a:gd name="csX5" fmla="*/ 506657 w 3376857"/>
              <a:gd name="csY5" fmla="*/ 0 h 755650"/>
              <a:gd name="csX6" fmla="*/ 506657 w 3376857"/>
              <a:gd name="csY6" fmla="*/ 755650 h 755650"/>
              <a:gd name="csX7" fmla="*/ 307331 w 3376857"/>
              <a:gd name="csY7" fmla="*/ 755650 h 755650"/>
              <a:gd name="csX8" fmla="*/ 0 w 3376857"/>
              <a:gd name="csY8" fmla="*/ 0 h 755650"/>
              <a:gd name="csX9" fmla="*/ 96883 w 3376857"/>
              <a:gd name="csY9" fmla="*/ 0 h 755650"/>
              <a:gd name="csX10" fmla="*/ 96883 w 3376857"/>
              <a:gd name="csY10" fmla="*/ 755650 h 755650"/>
              <a:gd name="csX11" fmla="*/ 0 w 3376857"/>
              <a:gd name="csY11" fmla="*/ 755650 h 75565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376857" h="755650">
                <a:moveTo>
                  <a:pt x="650051" y="0"/>
                </a:moveTo>
                <a:lnTo>
                  <a:pt x="3376857" y="0"/>
                </a:lnTo>
                <a:lnTo>
                  <a:pt x="3376857" y="755650"/>
                </a:lnTo>
                <a:lnTo>
                  <a:pt x="650051" y="755650"/>
                </a:lnTo>
                <a:close/>
                <a:moveTo>
                  <a:pt x="307331" y="0"/>
                </a:moveTo>
                <a:lnTo>
                  <a:pt x="506657" y="0"/>
                </a:lnTo>
                <a:lnTo>
                  <a:pt x="506657" y="755650"/>
                </a:lnTo>
                <a:lnTo>
                  <a:pt x="307331" y="755650"/>
                </a:lnTo>
                <a:close/>
                <a:moveTo>
                  <a:pt x="0" y="0"/>
                </a:moveTo>
                <a:lnTo>
                  <a:pt x="96883" y="0"/>
                </a:lnTo>
                <a:lnTo>
                  <a:pt x="96883" y="755650"/>
                </a:lnTo>
                <a:lnTo>
                  <a:pt x="0" y="7556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93663"/>
            <a:endParaRPr lang="en-US" sz="1400" dirty="0">
              <a:solidFill>
                <a:schemeClr val="tx1"/>
              </a:solidFill>
              <a:latin typeface="UCL Sans" pitchFamily="2" charset="77"/>
            </a:endParaRPr>
          </a:p>
        </p:txBody>
      </p:sp>
      <p:sp>
        <p:nvSpPr>
          <p:cNvPr id="4" name="Text Placeholder 14">
            <a:extLst>
              <a:ext uri="{FF2B5EF4-FFF2-40B4-BE49-F238E27FC236}">
                <a16:creationId xmlns:a16="http://schemas.microsoft.com/office/drawing/2014/main" id="{1A6C8C1A-EB38-FA25-8070-E6EF27051665}"/>
              </a:ext>
            </a:extLst>
          </p:cNvPr>
          <p:cNvSpPr txBox="1">
            <a:spLocks/>
          </p:cNvSpPr>
          <p:nvPr/>
        </p:nvSpPr>
        <p:spPr>
          <a:xfrm>
            <a:off x="1963167" y="7907698"/>
            <a:ext cx="2443733" cy="61687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9525" indent="-9525" algn="l" defTabSz="51436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None/>
              <a:tabLst/>
              <a:defRPr sz="2000" b="0" i="0" kern="1200">
                <a:solidFill>
                  <a:schemeClr val="bg1"/>
                </a:solidFill>
                <a:latin typeface="UCL Sans SemiBold" pitchFamily="2" charset="77"/>
                <a:ea typeface="+mn-ea"/>
                <a:cs typeface="+mn-cs"/>
              </a:defRPr>
            </a:lvl1pPr>
            <a:lvl2pPr marL="385771" indent="-128590" algn="l" defTabSz="51436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accent1"/>
                </a:solidFill>
                <a:latin typeface="UCL Sans Light" pitchFamily="2" charset="77"/>
                <a:ea typeface="+mn-ea"/>
                <a:cs typeface="+mn-cs"/>
              </a:defRPr>
            </a:lvl2pPr>
            <a:lvl3pPr marL="642951" indent="-128590" algn="l" defTabSz="51436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accent1"/>
                </a:solidFill>
                <a:latin typeface="UCL Sans Light" pitchFamily="2" charset="77"/>
                <a:ea typeface="+mn-ea"/>
                <a:cs typeface="+mn-cs"/>
              </a:defRPr>
            </a:lvl3pPr>
            <a:lvl4pPr marL="900131" indent="-128590" algn="l" defTabSz="51436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accent1"/>
                </a:solidFill>
                <a:latin typeface="UCL Sans Light" pitchFamily="2" charset="77"/>
                <a:ea typeface="+mn-ea"/>
                <a:cs typeface="+mn-cs"/>
              </a:defRPr>
            </a:lvl4pPr>
            <a:lvl5pPr marL="1157311" indent="-128590" algn="l" defTabSz="51436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accent1"/>
                </a:solidFill>
                <a:latin typeface="UCL Sans Light" pitchFamily="2" charset="77"/>
                <a:ea typeface="+mn-ea"/>
                <a:cs typeface="+mn-cs"/>
              </a:defRPr>
            </a:lvl5pPr>
            <a:lvl6pPr marL="1414491" indent="-128590" algn="l" defTabSz="51436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71671" indent="-128590" algn="l" defTabSz="51436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851" indent="-128590" algn="l" defTabSz="51436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6032" indent="-128590" algn="l" defTabSz="51436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chemeClr val="tx1"/>
                </a:solidFill>
                <a:latin typeface="+mn-lt"/>
              </a:rPr>
              <a:t>Add a call </a:t>
            </a:r>
            <a:br>
              <a:rPr lang="en-US" b="1" dirty="0">
                <a:solidFill>
                  <a:schemeClr val="tx1"/>
                </a:solidFill>
                <a:latin typeface="+mn-lt"/>
              </a:rPr>
            </a:br>
            <a:r>
              <a:rPr lang="en-US" b="1" dirty="0">
                <a:solidFill>
                  <a:schemeClr val="tx1"/>
                </a:solidFill>
                <a:latin typeface="+mn-lt"/>
              </a:rPr>
              <a:t>to action here</a:t>
            </a:r>
          </a:p>
        </p:txBody>
      </p:sp>
      <p:pic>
        <p:nvPicPr>
          <p:cNvPr id="8" name="Picture Placeholder 4" descr="Replace QR code with your own. ">
            <a:extLst>
              <a:ext uri="{FF2B5EF4-FFF2-40B4-BE49-F238E27FC236}">
                <a16:creationId xmlns:a16="http://schemas.microsoft.com/office/drawing/2014/main" id="{8E51EF21-B592-7556-C69F-A72932644E34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/>
          <a:srcRect l="1122" r="1122"/>
          <a:stretch/>
        </p:blipFill>
        <p:spPr/>
      </p:pic>
    </p:spTree>
    <p:extLst>
      <p:ext uri="{BB962C8B-B14F-4D97-AF65-F5344CB8AC3E}">
        <p14:creationId xmlns:p14="http://schemas.microsoft.com/office/powerpoint/2010/main" val="641723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E7F7D5-D7ED-ABDD-A69E-62DF6E6CA0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A0C6735-ED11-F048-CF62-8CAE4656C8E5}"/>
              </a:ext>
            </a:extLst>
          </p:cNvPr>
          <p:cNvSpPr/>
          <p:nvPr/>
        </p:nvSpPr>
        <p:spPr>
          <a:xfrm>
            <a:off x="7187292" y="44245"/>
            <a:ext cx="3339194" cy="11356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54025" indent="-265113"/>
            <a:endParaRPr lang="en-US" b="1" dirty="0"/>
          </a:p>
          <a:p>
            <a:pPr marL="454025" indent="-265113"/>
            <a:r>
              <a:rPr lang="en-US" b="1" dirty="0"/>
              <a:t>Tips:</a:t>
            </a:r>
          </a:p>
          <a:p>
            <a:pPr marL="454025" indent="-265113">
              <a:buFontTx/>
              <a:buChar char="-"/>
            </a:pPr>
            <a:r>
              <a:rPr lang="en-US" dirty="0"/>
              <a:t>Replace the image with a photo of your choice. 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506863A-0743-8455-6209-F3BBDAC4F5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dirty="0"/>
              <a:t>Headline should be 36-48 pts, up to 4 lines or 60 characters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D19EE8E5-9654-AA72-B4D7-EA0115EB0E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Subheading set in 24 pts. </a:t>
            </a:r>
          </a:p>
        </p:txBody>
      </p:sp>
      <p:sp>
        <p:nvSpPr>
          <p:cNvPr id="7" name="Freeform 6" descr="Purple text box.">
            <a:extLst>
              <a:ext uri="{FF2B5EF4-FFF2-40B4-BE49-F238E27FC236}">
                <a16:creationId xmlns:a16="http://schemas.microsoft.com/office/drawing/2014/main" id="{ABB43F0B-3FB2-EDA7-DCF9-2256A5AE6C5D}"/>
              </a:ext>
            </a:extLst>
          </p:cNvPr>
          <p:cNvSpPr>
            <a:spLocks/>
          </p:cNvSpPr>
          <p:nvPr/>
        </p:nvSpPr>
        <p:spPr>
          <a:xfrm>
            <a:off x="507609" y="4537837"/>
            <a:ext cx="3411537" cy="900000"/>
          </a:xfrm>
          <a:custGeom>
            <a:avLst/>
            <a:gdLst>
              <a:gd name="csX0" fmla="*/ 650051 w 3376857"/>
              <a:gd name="csY0" fmla="*/ 0 h 755650"/>
              <a:gd name="csX1" fmla="*/ 3376857 w 3376857"/>
              <a:gd name="csY1" fmla="*/ 0 h 755650"/>
              <a:gd name="csX2" fmla="*/ 3376857 w 3376857"/>
              <a:gd name="csY2" fmla="*/ 755650 h 755650"/>
              <a:gd name="csX3" fmla="*/ 650051 w 3376857"/>
              <a:gd name="csY3" fmla="*/ 755650 h 755650"/>
              <a:gd name="csX4" fmla="*/ 307331 w 3376857"/>
              <a:gd name="csY4" fmla="*/ 0 h 755650"/>
              <a:gd name="csX5" fmla="*/ 506657 w 3376857"/>
              <a:gd name="csY5" fmla="*/ 0 h 755650"/>
              <a:gd name="csX6" fmla="*/ 506657 w 3376857"/>
              <a:gd name="csY6" fmla="*/ 755650 h 755650"/>
              <a:gd name="csX7" fmla="*/ 307331 w 3376857"/>
              <a:gd name="csY7" fmla="*/ 755650 h 755650"/>
              <a:gd name="csX8" fmla="*/ 0 w 3376857"/>
              <a:gd name="csY8" fmla="*/ 0 h 755650"/>
              <a:gd name="csX9" fmla="*/ 96883 w 3376857"/>
              <a:gd name="csY9" fmla="*/ 0 h 755650"/>
              <a:gd name="csX10" fmla="*/ 96883 w 3376857"/>
              <a:gd name="csY10" fmla="*/ 755650 h 755650"/>
              <a:gd name="csX11" fmla="*/ 0 w 3376857"/>
              <a:gd name="csY11" fmla="*/ 755650 h 75565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376857" h="755650">
                <a:moveTo>
                  <a:pt x="650051" y="0"/>
                </a:moveTo>
                <a:lnTo>
                  <a:pt x="3376857" y="0"/>
                </a:lnTo>
                <a:lnTo>
                  <a:pt x="3376857" y="755650"/>
                </a:lnTo>
                <a:lnTo>
                  <a:pt x="650051" y="755650"/>
                </a:lnTo>
                <a:close/>
                <a:moveTo>
                  <a:pt x="307331" y="0"/>
                </a:moveTo>
                <a:lnTo>
                  <a:pt x="506657" y="0"/>
                </a:lnTo>
                <a:lnTo>
                  <a:pt x="506657" y="755650"/>
                </a:lnTo>
                <a:lnTo>
                  <a:pt x="307331" y="755650"/>
                </a:lnTo>
                <a:close/>
                <a:moveTo>
                  <a:pt x="0" y="0"/>
                </a:moveTo>
                <a:lnTo>
                  <a:pt x="96883" y="0"/>
                </a:lnTo>
                <a:lnTo>
                  <a:pt x="96883" y="755650"/>
                </a:lnTo>
                <a:lnTo>
                  <a:pt x="0" y="7556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93663"/>
            <a:endParaRPr lang="en-US" sz="1400" dirty="0">
              <a:latin typeface="UCL Sans" pitchFamily="2" charset="77"/>
            </a:endParaRPr>
          </a:p>
        </p:txBody>
      </p:sp>
      <p:sp>
        <p:nvSpPr>
          <p:cNvPr id="8" name="Text Placeholder 14">
            <a:extLst>
              <a:ext uri="{FF2B5EF4-FFF2-40B4-BE49-F238E27FC236}">
                <a16:creationId xmlns:a16="http://schemas.microsoft.com/office/drawing/2014/main" id="{93AE2F38-6EA5-516D-9BAD-64EAD6E9F85C}"/>
              </a:ext>
            </a:extLst>
          </p:cNvPr>
          <p:cNvSpPr txBox="1">
            <a:spLocks/>
          </p:cNvSpPr>
          <p:nvPr/>
        </p:nvSpPr>
        <p:spPr>
          <a:xfrm>
            <a:off x="1391759" y="4708203"/>
            <a:ext cx="2266408" cy="61687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9525" indent="-9525" algn="l" defTabSz="51436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None/>
              <a:tabLst/>
              <a:defRPr sz="1800" b="0" i="0" kern="1200">
                <a:solidFill>
                  <a:schemeClr val="bg1"/>
                </a:solidFill>
                <a:latin typeface="UCL Sans SemiBold" pitchFamily="2" charset="77"/>
                <a:ea typeface="+mn-ea"/>
                <a:cs typeface="+mn-cs"/>
              </a:defRPr>
            </a:lvl1pPr>
            <a:lvl2pPr marL="385771" indent="-128590" algn="l" defTabSz="51436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accent1"/>
                </a:solidFill>
                <a:latin typeface="UCL Sans Light" pitchFamily="2" charset="77"/>
                <a:ea typeface="+mn-ea"/>
                <a:cs typeface="+mn-cs"/>
              </a:defRPr>
            </a:lvl2pPr>
            <a:lvl3pPr marL="642951" indent="-128590" algn="l" defTabSz="51436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accent1"/>
                </a:solidFill>
                <a:latin typeface="UCL Sans Light" pitchFamily="2" charset="77"/>
                <a:ea typeface="+mn-ea"/>
                <a:cs typeface="+mn-cs"/>
              </a:defRPr>
            </a:lvl3pPr>
            <a:lvl4pPr marL="900131" indent="-128590" algn="l" defTabSz="51436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accent1"/>
                </a:solidFill>
                <a:latin typeface="UCL Sans Light" pitchFamily="2" charset="77"/>
                <a:ea typeface="+mn-ea"/>
                <a:cs typeface="+mn-cs"/>
              </a:defRPr>
            </a:lvl4pPr>
            <a:lvl5pPr marL="1157311" indent="-128590" algn="l" defTabSz="51436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accent1"/>
                </a:solidFill>
                <a:latin typeface="UCL Sans Light" pitchFamily="2" charset="77"/>
                <a:ea typeface="+mn-ea"/>
                <a:cs typeface="+mn-cs"/>
              </a:defRPr>
            </a:lvl5pPr>
            <a:lvl6pPr marL="1414491" indent="-128590" algn="l" defTabSz="51436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71671" indent="-128590" algn="l" defTabSz="51436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851" indent="-128590" algn="l" defTabSz="51436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6032" indent="-128590" algn="l" defTabSz="51436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+mn-lt"/>
              </a:rPr>
              <a:t>Type in a call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to action</a:t>
            </a:r>
          </a:p>
        </p:txBody>
      </p:sp>
      <p:pic>
        <p:nvPicPr>
          <p:cNvPr id="4" name="Picture Placeholder 4" descr="Replace QR code with your own. ">
            <a:extLst>
              <a:ext uri="{FF2B5EF4-FFF2-40B4-BE49-F238E27FC236}">
                <a16:creationId xmlns:a16="http://schemas.microsoft.com/office/drawing/2014/main" id="{BEB75DC6-D059-7682-079A-ADEF7B94665F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/>
          <a:srcRect l="1122" r="1122"/>
          <a:stretch/>
        </p:blipFill>
        <p:spPr/>
      </p:pic>
      <p:pic>
        <p:nvPicPr>
          <p:cNvPr id="9" name="Picture Placeholder 8" descr="Image placeholder, replace with your own. ">
            <a:extLst>
              <a:ext uri="{FF2B5EF4-FFF2-40B4-BE49-F238E27FC236}">
                <a16:creationId xmlns:a16="http://schemas.microsoft.com/office/drawing/2014/main" id="{D332B347-FCFC-D633-77A1-6381581075DA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/>
          <a:srcRect t="1518" b="1518"/>
          <a:stretch/>
        </p:blipFill>
        <p:spPr/>
      </p:pic>
    </p:spTree>
    <p:extLst>
      <p:ext uri="{BB962C8B-B14F-4D97-AF65-F5344CB8AC3E}">
        <p14:creationId xmlns:p14="http://schemas.microsoft.com/office/powerpoint/2010/main" val="879859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34FA26-974E-720D-09E0-60009E65AF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E44D090-0011-FD54-A907-7ED0D4713F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dirty="0"/>
              <a:t>Headline should be 36-48 pts, up to 4 lines or 60 characters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28283D91-B024-9780-5EFE-CEDA6B0E16D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Subheading set in 24 pts. </a:t>
            </a:r>
          </a:p>
        </p:txBody>
      </p:sp>
      <p:sp>
        <p:nvSpPr>
          <p:cNvPr id="2" name="Freeform 1" descr="Purple text box.">
            <a:extLst>
              <a:ext uri="{FF2B5EF4-FFF2-40B4-BE49-F238E27FC236}">
                <a16:creationId xmlns:a16="http://schemas.microsoft.com/office/drawing/2014/main" id="{1841C41E-63AD-CB5C-6BF3-EF9B0C39E1E1}"/>
              </a:ext>
            </a:extLst>
          </p:cNvPr>
          <p:cNvSpPr>
            <a:spLocks/>
          </p:cNvSpPr>
          <p:nvPr/>
        </p:nvSpPr>
        <p:spPr>
          <a:xfrm>
            <a:off x="507609" y="4537837"/>
            <a:ext cx="3411537" cy="900000"/>
          </a:xfrm>
          <a:custGeom>
            <a:avLst/>
            <a:gdLst>
              <a:gd name="csX0" fmla="*/ 650051 w 3376857"/>
              <a:gd name="csY0" fmla="*/ 0 h 755650"/>
              <a:gd name="csX1" fmla="*/ 3376857 w 3376857"/>
              <a:gd name="csY1" fmla="*/ 0 h 755650"/>
              <a:gd name="csX2" fmla="*/ 3376857 w 3376857"/>
              <a:gd name="csY2" fmla="*/ 755650 h 755650"/>
              <a:gd name="csX3" fmla="*/ 650051 w 3376857"/>
              <a:gd name="csY3" fmla="*/ 755650 h 755650"/>
              <a:gd name="csX4" fmla="*/ 307331 w 3376857"/>
              <a:gd name="csY4" fmla="*/ 0 h 755650"/>
              <a:gd name="csX5" fmla="*/ 506657 w 3376857"/>
              <a:gd name="csY5" fmla="*/ 0 h 755650"/>
              <a:gd name="csX6" fmla="*/ 506657 w 3376857"/>
              <a:gd name="csY6" fmla="*/ 755650 h 755650"/>
              <a:gd name="csX7" fmla="*/ 307331 w 3376857"/>
              <a:gd name="csY7" fmla="*/ 755650 h 755650"/>
              <a:gd name="csX8" fmla="*/ 0 w 3376857"/>
              <a:gd name="csY8" fmla="*/ 0 h 755650"/>
              <a:gd name="csX9" fmla="*/ 96883 w 3376857"/>
              <a:gd name="csY9" fmla="*/ 0 h 755650"/>
              <a:gd name="csX10" fmla="*/ 96883 w 3376857"/>
              <a:gd name="csY10" fmla="*/ 755650 h 755650"/>
              <a:gd name="csX11" fmla="*/ 0 w 3376857"/>
              <a:gd name="csY11" fmla="*/ 755650 h 75565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376857" h="755650">
                <a:moveTo>
                  <a:pt x="650051" y="0"/>
                </a:moveTo>
                <a:lnTo>
                  <a:pt x="3376857" y="0"/>
                </a:lnTo>
                <a:lnTo>
                  <a:pt x="3376857" y="755650"/>
                </a:lnTo>
                <a:lnTo>
                  <a:pt x="650051" y="755650"/>
                </a:lnTo>
                <a:close/>
                <a:moveTo>
                  <a:pt x="307331" y="0"/>
                </a:moveTo>
                <a:lnTo>
                  <a:pt x="506657" y="0"/>
                </a:lnTo>
                <a:lnTo>
                  <a:pt x="506657" y="755650"/>
                </a:lnTo>
                <a:lnTo>
                  <a:pt x="307331" y="755650"/>
                </a:lnTo>
                <a:close/>
                <a:moveTo>
                  <a:pt x="0" y="0"/>
                </a:moveTo>
                <a:lnTo>
                  <a:pt x="96883" y="0"/>
                </a:lnTo>
                <a:lnTo>
                  <a:pt x="96883" y="755650"/>
                </a:lnTo>
                <a:lnTo>
                  <a:pt x="0" y="7556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93663"/>
            <a:endParaRPr lang="en-US" sz="1400" dirty="0">
              <a:latin typeface="UCL Sans" pitchFamily="2" charset="77"/>
            </a:endParaRPr>
          </a:p>
        </p:txBody>
      </p:sp>
      <p:sp>
        <p:nvSpPr>
          <p:cNvPr id="7" name="Text Placeholder 14">
            <a:extLst>
              <a:ext uri="{FF2B5EF4-FFF2-40B4-BE49-F238E27FC236}">
                <a16:creationId xmlns:a16="http://schemas.microsoft.com/office/drawing/2014/main" id="{91E95965-27AD-6956-7DE3-502066CEFFED}"/>
              </a:ext>
            </a:extLst>
          </p:cNvPr>
          <p:cNvSpPr txBox="1">
            <a:spLocks/>
          </p:cNvSpPr>
          <p:nvPr/>
        </p:nvSpPr>
        <p:spPr>
          <a:xfrm>
            <a:off x="1391759" y="4708203"/>
            <a:ext cx="2266408" cy="61687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9525" indent="-9525" algn="l" defTabSz="51436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None/>
              <a:tabLst/>
              <a:defRPr sz="1800" b="0" i="0" kern="1200">
                <a:solidFill>
                  <a:schemeClr val="bg1"/>
                </a:solidFill>
                <a:latin typeface="UCL Sans SemiBold" pitchFamily="2" charset="77"/>
                <a:ea typeface="+mn-ea"/>
                <a:cs typeface="+mn-cs"/>
              </a:defRPr>
            </a:lvl1pPr>
            <a:lvl2pPr marL="385771" indent="-128590" algn="l" defTabSz="51436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accent1"/>
                </a:solidFill>
                <a:latin typeface="UCL Sans Light" pitchFamily="2" charset="77"/>
                <a:ea typeface="+mn-ea"/>
                <a:cs typeface="+mn-cs"/>
              </a:defRPr>
            </a:lvl2pPr>
            <a:lvl3pPr marL="642951" indent="-128590" algn="l" defTabSz="51436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accent1"/>
                </a:solidFill>
                <a:latin typeface="UCL Sans Light" pitchFamily="2" charset="77"/>
                <a:ea typeface="+mn-ea"/>
                <a:cs typeface="+mn-cs"/>
              </a:defRPr>
            </a:lvl3pPr>
            <a:lvl4pPr marL="900131" indent="-128590" algn="l" defTabSz="51436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accent1"/>
                </a:solidFill>
                <a:latin typeface="UCL Sans Light" pitchFamily="2" charset="77"/>
                <a:ea typeface="+mn-ea"/>
                <a:cs typeface="+mn-cs"/>
              </a:defRPr>
            </a:lvl4pPr>
            <a:lvl5pPr marL="1157311" indent="-128590" algn="l" defTabSz="51436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accent1"/>
                </a:solidFill>
                <a:latin typeface="UCL Sans Light" pitchFamily="2" charset="77"/>
                <a:ea typeface="+mn-ea"/>
                <a:cs typeface="+mn-cs"/>
              </a:defRPr>
            </a:lvl5pPr>
            <a:lvl6pPr marL="1414491" indent="-128590" algn="l" defTabSz="51436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71671" indent="-128590" algn="l" defTabSz="51436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851" indent="-128590" algn="l" defTabSz="51436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6032" indent="-128590" algn="l" defTabSz="51436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841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Add a call </a:t>
            </a:r>
            <a:b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to action here</a:t>
            </a:r>
          </a:p>
        </p:txBody>
      </p:sp>
      <p:pic>
        <p:nvPicPr>
          <p:cNvPr id="4" name="Picture Placeholder 4" descr="Replace QR code with your own. ">
            <a:extLst>
              <a:ext uri="{FF2B5EF4-FFF2-40B4-BE49-F238E27FC236}">
                <a16:creationId xmlns:a16="http://schemas.microsoft.com/office/drawing/2014/main" id="{713AE8F5-5F2B-355E-8135-D40CF229EE45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/>
          <a:srcRect l="1122" r="1122"/>
          <a:stretch/>
        </p:blipFill>
        <p:spPr/>
      </p:pic>
      <p:pic>
        <p:nvPicPr>
          <p:cNvPr id="9" name="Picture Placeholder 8" descr="Image placeholder, replace with your own. ">
            <a:extLst>
              <a:ext uri="{FF2B5EF4-FFF2-40B4-BE49-F238E27FC236}">
                <a16:creationId xmlns:a16="http://schemas.microsoft.com/office/drawing/2014/main" id="{3350C71D-256E-8B90-4F6A-158CD47D0A0F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/>
          <a:srcRect t="1518" b="1518"/>
          <a:stretch/>
        </p:blipFill>
        <p:spPr/>
      </p:pic>
    </p:spTree>
    <p:extLst>
      <p:ext uri="{BB962C8B-B14F-4D97-AF65-F5344CB8AC3E}">
        <p14:creationId xmlns:p14="http://schemas.microsoft.com/office/powerpoint/2010/main" val="3150679505"/>
      </p:ext>
    </p:extLst>
  </p:cSld>
  <p:clrMapOvr>
    <a:masterClrMapping/>
  </p:clrMapOvr>
</p:sld>
</file>

<file path=ppt/theme/theme1.xml><?xml version="1.0" encoding="utf-8"?>
<a:theme xmlns:a="http://schemas.openxmlformats.org/drawingml/2006/main" name="UCL Core ">
  <a:themeElements>
    <a:clrScheme name="UCL Core palette - CMYK">
      <a:dk1>
        <a:srgbClr val="000000"/>
      </a:dk1>
      <a:lt1>
        <a:srgbClr val="FAFAFA"/>
      </a:lt1>
      <a:dk2>
        <a:srgbClr val="240E3C"/>
      </a:dk2>
      <a:lt2>
        <a:srgbClr val="9E8DB6"/>
      </a:lt2>
      <a:accent1>
        <a:srgbClr val="8068A0"/>
      </a:accent1>
      <a:accent2>
        <a:srgbClr val="DBD1DE"/>
      </a:accent2>
      <a:accent3>
        <a:srgbClr val="F1E9EE"/>
      </a:accent3>
      <a:accent4>
        <a:srgbClr val="30D6FF"/>
      </a:accent4>
      <a:accent5>
        <a:srgbClr val="F56300"/>
      </a:accent5>
      <a:accent6>
        <a:srgbClr val="ED367D"/>
      </a:accent6>
      <a:hlink>
        <a:srgbClr val="2F91FA"/>
      </a:hlink>
      <a:folHlink>
        <a:srgbClr val="00000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明朝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8310</TotalTime>
  <Words>308</Words>
  <Application>Microsoft Macintosh PowerPoint</Application>
  <PresentationFormat>A4 Paper (210x297 mm)</PresentationFormat>
  <Paragraphs>26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UCL Sans</vt:lpstr>
      <vt:lpstr>UCL Core </vt:lpstr>
      <vt:lpstr>Headline should be 44-54 pts, up to 4 lines or 60 characters</vt:lpstr>
      <vt:lpstr>Headline should be 44-54 pts, up to 4 lines or 60 characters</vt:lpstr>
      <vt:lpstr>Headline should be 36-48 pts, up to 4 lines or 60 characters</vt:lpstr>
      <vt:lpstr>Headline should be 36-48 pts, up to 4 lines or 60 characters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Grant, Pilar</dc:creator>
  <cp:lastModifiedBy>Grant, Pilar</cp:lastModifiedBy>
  <cp:revision>10</cp:revision>
  <dcterms:created xsi:type="dcterms:W3CDTF">2025-11-17T18:35:34Z</dcterms:created>
  <dcterms:modified xsi:type="dcterms:W3CDTF">2026-01-14T10:53:54Z</dcterms:modified>
</cp:coreProperties>
</file>