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69" r:id="rId3"/>
    <p:sldId id="268" r:id="rId4"/>
    <p:sldId id="270" r:id="rId5"/>
  </p:sldIdLst>
  <p:sldSz cx="6858000" cy="9906000" type="A4"/>
  <p:notesSz cx="6858000" cy="9144000"/>
  <p:defaultTextStyle>
    <a:defPPr>
      <a:defRPr lang="en-US"/>
    </a:defPPr>
    <a:lvl1pPr marL="0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4"/>
    <p:restoredTop sz="94688"/>
  </p:normalViewPr>
  <p:slideViewPr>
    <p:cSldViewPr snapToGrid="0">
      <p:cViewPr varScale="1">
        <p:scale>
          <a:sx n="77" d="100"/>
          <a:sy n="77" d="100"/>
        </p:scale>
        <p:origin x="24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57143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pic>
        <p:nvPicPr>
          <p:cNvPr id="8" name="Picture 7" descr="UCL Logo">
            <a:extLst>
              <a:ext uri="{FF2B5EF4-FFF2-40B4-BE49-F238E27FC236}">
                <a16:creationId xmlns:a16="http://schemas.microsoft.com/office/drawing/2014/main" id="{D286A5A6-17F9-92C9-B84E-07E92FDECD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1239" y="537787"/>
            <a:ext cx="1928812" cy="5423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239" y="1749424"/>
            <a:ext cx="4835525" cy="2771775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239" y="4822723"/>
            <a:ext cx="4835524" cy="382690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UCL Sans Light" pitchFamily="2" charset="77"/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CD48D8D-D330-E66D-E1CE-52A48A4D84D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17078" y="5457482"/>
            <a:ext cx="4829686" cy="18125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Picture Placeholder 6" descr="Replace QR code with your own. ">
            <a:extLst>
              <a:ext uri="{FF2B5EF4-FFF2-40B4-BE49-F238E27FC236}">
                <a16:creationId xmlns:a16="http://schemas.microsoft.com/office/drawing/2014/main" id="{289A09A4-4B6D-95A3-B5F9-CF313D5D45D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868863" y="7745668"/>
            <a:ext cx="936000" cy="936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89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57143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pic>
        <p:nvPicPr>
          <p:cNvPr id="8" name="Picture 7" descr="UCL Logo">
            <a:extLst>
              <a:ext uri="{FF2B5EF4-FFF2-40B4-BE49-F238E27FC236}">
                <a16:creationId xmlns:a16="http://schemas.microsoft.com/office/drawing/2014/main" id="{D286A5A6-17F9-92C9-B84E-07E92FDECD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1239" y="537787"/>
            <a:ext cx="1928812" cy="5423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239" y="1749424"/>
            <a:ext cx="4835525" cy="2771775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239" y="4822723"/>
            <a:ext cx="4835524" cy="382690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 i="0">
                <a:solidFill>
                  <a:schemeClr val="tx1"/>
                </a:solidFill>
                <a:latin typeface="UCL Sans Light" pitchFamily="2" charset="77"/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CD48D8D-D330-E66D-E1CE-52A48A4D84D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17078" y="5457482"/>
            <a:ext cx="4829686" cy="18125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Picture Placeholder 6" descr="Replace QR code with your own. ">
            <a:extLst>
              <a:ext uri="{FF2B5EF4-FFF2-40B4-BE49-F238E27FC236}">
                <a16:creationId xmlns:a16="http://schemas.microsoft.com/office/drawing/2014/main" id="{289A09A4-4B6D-95A3-B5F9-CF313D5D45D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868863" y="7745668"/>
            <a:ext cx="936000" cy="936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81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CL Logo">
            <a:extLst>
              <a:ext uri="{FF2B5EF4-FFF2-40B4-BE49-F238E27FC236}">
                <a16:creationId xmlns:a16="http://schemas.microsoft.com/office/drawing/2014/main" id="{C56795CB-8060-D60B-D0FC-F5044C4B81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10382" y="551561"/>
            <a:ext cx="1928812" cy="54239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9BBF05-EAFA-C0EA-3934-416E91359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382" y="1763199"/>
            <a:ext cx="5824878" cy="1774086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609" y="3842892"/>
            <a:ext cx="5828104" cy="3186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Picture Placeholder 6" descr="Replace QR code with your own. ">
            <a:extLst>
              <a:ext uri="{FF2B5EF4-FFF2-40B4-BE49-F238E27FC236}">
                <a16:creationId xmlns:a16="http://schemas.microsoft.com/office/drawing/2014/main" id="{B9D2CF38-D3EB-2B91-DD90-B51D3F26EA24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074316" y="4537837"/>
            <a:ext cx="900000" cy="90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0AF15C-0304-0371-2831-B9300FD8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475" y="5893330"/>
            <a:ext cx="241300" cy="34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 descr="Main image placeholder.">
            <a:extLst>
              <a:ext uri="{FF2B5EF4-FFF2-40B4-BE49-F238E27FC236}">
                <a16:creationId xmlns:a16="http://schemas.microsoft.com/office/drawing/2014/main" id="{99C7F2B3-6D2F-1931-ED2B-616CE391EB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1075" y="5893330"/>
            <a:ext cx="5354185" cy="345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93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CL Logo">
            <a:extLst>
              <a:ext uri="{FF2B5EF4-FFF2-40B4-BE49-F238E27FC236}">
                <a16:creationId xmlns:a16="http://schemas.microsoft.com/office/drawing/2014/main" id="{C56795CB-8060-D60B-D0FC-F5044C4B81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10382" y="551561"/>
            <a:ext cx="1928812" cy="54239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9BBF05-EAFA-C0EA-3934-416E91359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382" y="1763199"/>
            <a:ext cx="5824878" cy="1774086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609" y="3842892"/>
            <a:ext cx="5828104" cy="3186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Picture Placeholder 6" descr="Replace QR code with your own. ">
            <a:extLst>
              <a:ext uri="{FF2B5EF4-FFF2-40B4-BE49-F238E27FC236}">
                <a16:creationId xmlns:a16="http://schemas.microsoft.com/office/drawing/2014/main" id="{B9D2CF38-D3EB-2B91-DD90-B51D3F26EA24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074316" y="4537837"/>
            <a:ext cx="900000" cy="90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0AF15C-0304-0371-2831-B9300FD8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475" y="5893330"/>
            <a:ext cx="241300" cy="34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 descr="Main image placeholder.">
            <a:extLst>
              <a:ext uri="{FF2B5EF4-FFF2-40B4-BE49-F238E27FC236}">
                <a16:creationId xmlns:a16="http://schemas.microsoft.com/office/drawing/2014/main" id="{99C7F2B3-6D2F-1931-ED2B-616CE391EB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1075" y="5893330"/>
            <a:ext cx="5354185" cy="345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61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708" y="538444"/>
            <a:ext cx="3446009" cy="19147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42" y="6429564"/>
            <a:ext cx="5915025" cy="24927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8" r:id="rId2"/>
    <p:sldLayoutId id="2147483677" r:id="rId3"/>
    <p:sldLayoutId id="2147483679" r:id="rId4"/>
  </p:sldLayoutIdLst>
  <p:txStyles>
    <p:titleStyle>
      <a:lvl1pPr algn="l" defTabSz="51436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3857" b="1" i="0" kern="1200" spc="-107">
          <a:solidFill>
            <a:schemeClr val="tx2"/>
          </a:solidFill>
          <a:latin typeface="UCL Sans SemiBold" pitchFamily="2" charset="77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90" indent="-128590" algn="l" defTabSz="51436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1pPr>
      <a:lvl2pPr marL="3857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2pPr>
      <a:lvl3pPr marL="6429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3pPr>
      <a:lvl4pPr marL="90013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4pPr>
      <a:lvl5pPr marL="115731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429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5pPr>
      <a:lvl6pPr marL="141449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32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4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2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0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6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4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7" userDrawn="1">
          <p15:clr>
            <a:srgbClr val="F26B43"/>
          </p15:clr>
        </p15:guide>
        <p15:guide id="2" pos="3991" userDrawn="1">
          <p15:clr>
            <a:srgbClr val="F26B43"/>
          </p15:clr>
        </p15:guide>
        <p15:guide id="3" pos="314" userDrawn="1">
          <p15:clr>
            <a:srgbClr val="F26B43"/>
          </p15:clr>
        </p15:guide>
        <p15:guide id="4" orient="horz" pos="5893" userDrawn="1">
          <p15:clr>
            <a:srgbClr val="F26B43"/>
          </p15:clr>
        </p15:guide>
        <p15:guide id="5" pos="2160" userDrawn="1">
          <p15:clr>
            <a:srgbClr val="F26B43"/>
          </p15:clr>
        </p15:guide>
        <p15:guide id="7" pos="929" userDrawn="1">
          <p15:clr>
            <a:srgbClr val="F26B43"/>
          </p15:clr>
        </p15:guide>
        <p15:guide id="9" pos="1525" userDrawn="1">
          <p15:clr>
            <a:srgbClr val="F26B43"/>
          </p15:clr>
        </p15:guide>
        <p15:guide id="12" pos="2776" userDrawn="1">
          <p15:clr>
            <a:srgbClr val="F26B43"/>
          </p15:clr>
        </p15:guide>
        <p15:guide id="14" pos="3375" userDrawn="1">
          <p15:clr>
            <a:srgbClr val="F26B43"/>
          </p15:clr>
        </p15:guide>
        <p15:guide id="18" orient="horz" pos="1963" userDrawn="1">
          <p15:clr>
            <a:srgbClr val="F26B43"/>
          </p15:clr>
        </p15:guide>
        <p15:guide id="19" orient="horz" pos="4141" userDrawn="1">
          <p15:clr>
            <a:srgbClr val="F26B43"/>
          </p15:clr>
        </p15:guide>
        <p15:guide id="20" orient="horz" pos="5025" userDrawn="1">
          <p15:clr>
            <a:srgbClr val="F26B43"/>
          </p15:clr>
        </p15:guide>
        <p15:guide id="21" orient="horz" pos="2394" userDrawn="1">
          <p15:clr>
            <a:srgbClr val="F26B43"/>
          </p15:clr>
        </p15:guide>
        <p15:guide id="22" orient="horz" pos="671" userDrawn="1">
          <p15:clr>
            <a:srgbClr val="F26B43"/>
          </p15:clr>
        </p15:guide>
        <p15:guide id="23" orient="horz" pos="1102" userDrawn="1">
          <p15:clr>
            <a:srgbClr val="F26B43"/>
          </p15:clr>
        </p15:guide>
        <p15:guide id="24" orient="horz" pos="1532" userDrawn="1">
          <p15:clr>
            <a:srgbClr val="F26B43"/>
          </p15:clr>
        </p15:guide>
        <p15:guide id="25" orient="horz" pos="2848" userDrawn="1">
          <p15:clr>
            <a:srgbClr val="F26B43"/>
          </p15:clr>
        </p15:guide>
        <p15:guide id="26" orient="horz" pos="3279" userDrawn="1">
          <p15:clr>
            <a:srgbClr val="F26B43"/>
          </p15:clr>
        </p15:guide>
        <p15:guide id="27" orient="horz" pos="3710" userDrawn="1">
          <p15:clr>
            <a:srgbClr val="F26B43"/>
          </p15:clr>
        </p15:guide>
        <p15:guide id="28" orient="horz" pos="4572" userDrawn="1">
          <p15:clr>
            <a:srgbClr val="F26B43"/>
          </p15:clr>
        </p15:guide>
        <p15:guide id="29" orient="horz" pos="5456" userDrawn="1">
          <p15:clr>
            <a:srgbClr val="F26B43"/>
          </p15:clr>
        </p15:guide>
        <p15:guide id="30" pos="618" userDrawn="1">
          <p15:clr>
            <a:srgbClr val="F26B43"/>
          </p15:clr>
        </p15:guide>
        <p15:guide id="31" pos="1230" userDrawn="1">
          <p15:clr>
            <a:srgbClr val="F26B43"/>
          </p15:clr>
        </p15:guide>
        <p15:guide id="32" pos="1842" userDrawn="1">
          <p15:clr>
            <a:srgbClr val="F26B43"/>
          </p15:clr>
        </p15:guide>
        <p15:guide id="33" pos="2455" userDrawn="1">
          <p15:clr>
            <a:srgbClr val="F26B43"/>
          </p15:clr>
        </p15:guide>
        <p15:guide id="34" pos="3067" userDrawn="1">
          <p15:clr>
            <a:srgbClr val="F26B43"/>
          </p15:clr>
        </p15:guide>
        <p15:guide id="35" pos="36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93764B8-4F5A-9393-7912-B432DEFAAD5F}"/>
              </a:ext>
            </a:extLst>
          </p:cNvPr>
          <p:cNvSpPr/>
          <p:nvPr/>
        </p:nvSpPr>
        <p:spPr>
          <a:xfrm>
            <a:off x="7187292" y="1"/>
            <a:ext cx="3339194" cy="42780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Try to keep copy as short as possible.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QR code with your own. </a:t>
            </a:r>
          </a:p>
          <a:p>
            <a:pPr marL="454025" indent="-265113">
              <a:buFontTx/>
              <a:buChar char="-"/>
            </a:pPr>
            <a:r>
              <a:rPr lang="en-US" dirty="0"/>
              <a:t>Don’t separate the QR code from the call to action (CTA) box.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colours</a:t>
            </a:r>
            <a:r>
              <a:rPr lang="en-US" dirty="0"/>
              <a:t> in this template are set up in CMYK ready to be printed, so they may look different from the </a:t>
            </a:r>
            <a:r>
              <a:rPr lang="en-US" dirty="0" err="1"/>
              <a:t>colours</a:t>
            </a:r>
            <a:r>
              <a:rPr lang="en-US" dirty="0"/>
              <a:t> used in digital content.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BCB08-B3E4-1F15-290C-7E93B6768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Headline should be 44-54 pts, up to 4 lines or </a:t>
            </a:r>
            <a:br>
              <a:rPr lang="en-US" sz="4800" dirty="0"/>
            </a:br>
            <a:r>
              <a:rPr lang="en-US" sz="4800" dirty="0"/>
              <a:t>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FDBB9-81B7-5A5D-F813-2EBD3BFBB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Subheading set in 24 pts.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7F3DE7-086D-0BC4-64E1-C500BC7B0ED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Autofit/>
          </a:bodyPr>
          <a:lstStyle/>
          <a:p>
            <a:pPr marL="14288" indent="-14288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</a:t>
            </a:r>
            <a:endParaRPr lang="en-US" sz="2000" dirty="0"/>
          </a:p>
        </p:txBody>
      </p:sp>
      <p:sp>
        <p:nvSpPr>
          <p:cNvPr id="9" name="Freeform 8" descr="Purple text box.">
            <a:extLst>
              <a:ext uri="{FF2B5EF4-FFF2-40B4-BE49-F238E27FC236}">
                <a16:creationId xmlns:a16="http://schemas.microsoft.com/office/drawing/2014/main" id="{5966951F-89A4-B3F0-656A-68B47BD93521}"/>
              </a:ext>
            </a:extLst>
          </p:cNvPr>
          <p:cNvSpPr>
            <a:spLocks/>
          </p:cNvSpPr>
          <p:nvPr/>
        </p:nvSpPr>
        <p:spPr>
          <a:xfrm>
            <a:off x="995363" y="7724068"/>
            <a:ext cx="3665128" cy="9576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8F5BCC07-3AED-DD97-98A7-701868F4AC71}"/>
              </a:ext>
            </a:extLst>
          </p:cNvPr>
          <p:cNvSpPr txBox="1">
            <a:spLocks/>
          </p:cNvSpPr>
          <p:nvPr/>
        </p:nvSpPr>
        <p:spPr>
          <a:xfrm>
            <a:off x="1963167" y="7907698"/>
            <a:ext cx="2443733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20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Add a call </a:t>
            </a:r>
            <a:br>
              <a:rPr lang="en-US" b="1" dirty="0"/>
            </a:br>
            <a:r>
              <a:rPr lang="en-US" b="1" dirty="0"/>
              <a:t>to action here</a:t>
            </a:r>
          </a:p>
        </p:txBody>
      </p:sp>
      <p:pic>
        <p:nvPicPr>
          <p:cNvPr id="8" name="Picture Placeholder 4" descr="Replace QR code with your own. ">
            <a:extLst>
              <a:ext uri="{FF2B5EF4-FFF2-40B4-BE49-F238E27FC236}">
                <a16:creationId xmlns:a16="http://schemas.microsoft.com/office/drawing/2014/main" id="{AEA09FE3-9BD9-4102-E3A9-5F38888C6998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18688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8975B-3FC5-C7E5-7B4B-FA86A487F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296B-E223-8CA4-1EBF-5A30C11416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Headline should be 44-54 pts, up to 4 lines or </a:t>
            </a:r>
            <a:br>
              <a:rPr lang="en-US" sz="4800" dirty="0"/>
            </a:br>
            <a:r>
              <a:rPr lang="en-US" sz="4800" dirty="0"/>
              <a:t>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AE40C-4756-619A-C2BB-723107413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Subheading set in 24 pts.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EFDAFB-491F-23B1-B39D-24BA8D65DC04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Autofit/>
          </a:bodyPr>
          <a:lstStyle/>
          <a:p>
            <a:pPr marL="14288" indent="-14288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</a:t>
            </a:r>
            <a:endParaRPr lang="en-US" sz="2000" dirty="0"/>
          </a:p>
        </p:txBody>
      </p:sp>
      <p:sp>
        <p:nvSpPr>
          <p:cNvPr id="6" name="Freeform 5" descr="Purple text box.">
            <a:extLst>
              <a:ext uri="{FF2B5EF4-FFF2-40B4-BE49-F238E27FC236}">
                <a16:creationId xmlns:a16="http://schemas.microsoft.com/office/drawing/2014/main" id="{2902E2B5-58B1-AA70-F99A-24D77A487117}"/>
              </a:ext>
            </a:extLst>
          </p:cNvPr>
          <p:cNvSpPr>
            <a:spLocks/>
          </p:cNvSpPr>
          <p:nvPr/>
        </p:nvSpPr>
        <p:spPr>
          <a:xfrm>
            <a:off x="995363" y="7724068"/>
            <a:ext cx="3665128" cy="9576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2B78259A-D303-7C83-48D7-009F6EA03653}"/>
              </a:ext>
            </a:extLst>
          </p:cNvPr>
          <p:cNvSpPr txBox="1">
            <a:spLocks/>
          </p:cNvSpPr>
          <p:nvPr/>
        </p:nvSpPr>
        <p:spPr>
          <a:xfrm>
            <a:off x="1963167" y="7907698"/>
            <a:ext cx="2443733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20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Add a call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to action here</a:t>
            </a:r>
          </a:p>
        </p:txBody>
      </p:sp>
      <p:pic>
        <p:nvPicPr>
          <p:cNvPr id="8" name="Picture Placeholder 4" descr="Replace QR code with your own. ">
            <a:extLst>
              <a:ext uri="{FF2B5EF4-FFF2-40B4-BE49-F238E27FC236}">
                <a16:creationId xmlns:a16="http://schemas.microsoft.com/office/drawing/2014/main" id="{8E51EF21-B592-7556-C69F-A72932644E3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64172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7F7D5-D7ED-ABDD-A69E-62DF6E6CA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0C6735-ED11-F048-CF62-8CAE4656C8E5}"/>
              </a:ext>
            </a:extLst>
          </p:cNvPr>
          <p:cNvSpPr/>
          <p:nvPr/>
        </p:nvSpPr>
        <p:spPr>
          <a:xfrm>
            <a:off x="7187292" y="44245"/>
            <a:ext cx="3339194" cy="11356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06863A-0743-8455-6209-F3BBDAC4F5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 36-48 pts,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19EE8E5-9654-AA72-B4D7-EA0115EB0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7" name="Freeform 6" descr="Purple text box.">
            <a:extLst>
              <a:ext uri="{FF2B5EF4-FFF2-40B4-BE49-F238E27FC236}">
                <a16:creationId xmlns:a16="http://schemas.microsoft.com/office/drawing/2014/main" id="{ABB43F0B-3FB2-EDA7-DCF9-2256A5AE6C5D}"/>
              </a:ext>
            </a:extLst>
          </p:cNvPr>
          <p:cNvSpPr>
            <a:spLocks/>
          </p:cNvSpPr>
          <p:nvPr/>
        </p:nvSpPr>
        <p:spPr>
          <a:xfrm>
            <a:off x="507609" y="4537837"/>
            <a:ext cx="3411537" cy="90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93AE2F38-6EA5-516D-9BAD-64EAD6E9F85C}"/>
              </a:ext>
            </a:extLst>
          </p:cNvPr>
          <p:cNvSpPr txBox="1">
            <a:spLocks/>
          </p:cNvSpPr>
          <p:nvPr/>
        </p:nvSpPr>
        <p:spPr>
          <a:xfrm>
            <a:off x="1391759" y="4708203"/>
            <a:ext cx="2266408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18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Add a call </a:t>
            </a:r>
            <a:br>
              <a:rPr lang="en-US" b="1" dirty="0"/>
            </a:br>
            <a:r>
              <a:rPr lang="en-US" b="1" dirty="0"/>
              <a:t>to action here</a:t>
            </a:r>
          </a:p>
        </p:txBody>
      </p:sp>
      <p:pic>
        <p:nvPicPr>
          <p:cNvPr id="4" name="Picture Placeholder 4" descr="Replace QR code with your own. ">
            <a:extLst>
              <a:ext uri="{FF2B5EF4-FFF2-40B4-BE49-F238E27FC236}">
                <a16:creationId xmlns:a16="http://schemas.microsoft.com/office/drawing/2014/main" id="{BEB75DC6-D059-7682-079A-ADEF7B94665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D332B347-FCFC-D633-77A1-6381581075D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518" b="1518"/>
          <a:stretch/>
        </p:blipFill>
        <p:spPr/>
      </p:pic>
    </p:spTree>
    <p:extLst>
      <p:ext uri="{BB962C8B-B14F-4D97-AF65-F5344CB8AC3E}">
        <p14:creationId xmlns:p14="http://schemas.microsoft.com/office/powerpoint/2010/main" val="87985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4FA26-974E-720D-09E0-60009E65A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44D090-0011-FD54-A907-7ED0D4713F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 36-48 pts,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8283D91-B024-9780-5EFE-CEDA6B0E1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2" name="Freeform 1" descr="Purple text box.">
            <a:extLst>
              <a:ext uri="{FF2B5EF4-FFF2-40B4-BE49-F238E27FC236}">
                <a16:creationId xmlns:a16="http://schemas.microsoft.com/office/drawing/2014/main" id="{1841C41E-63AD-CB5C-6BF3-EF9B0C39E1E1}"/>
              </a:ext>
            </a:extLst>
          </p:cNvPr>
          <p:cNvSpPr>
            <a:spLocks/>
          </p:cNvSpPr>
          <p:nvPr/>
        </p:nvSpPr>
        <p:spPr>
          <a:xfrm>
            <a:off x="507609" y="4537837"/>
            <a:ext cx="3411537" cy="90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91E95965-27AD-6956-7DE3-502066CEFFED}"/>
              </a:ext>
            </a:extLst>
          </p:cNvPr>
          <p:cNvSpPr txBox="1">
            <a:spLocks/>
          </p:cNvSpPr>
          <p:nvPr/>
        </p:nvSpPr>
        <p:spPr>
          <a:xfrm>
            <a:off x="1391759" y="4708203"/>
            <a:ext cx="2266408" cy="6168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51436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tabLst/>
              <a:defRPr sz="18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3857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6429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90013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15731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1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41449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7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51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32" indent="-128590" algn="l" defTabSz="51436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Add a call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to action here</a:t>
            </a:r>
          </a:p>
        </p:txBody>
      </p:sp>
      <p:pic>
        <p:nvPicPr>
          <p:cNvPr id="4" name="Picture Placeholder 4" descr="Replace QR code with your own. ">
            <a:extLst>
              <a:ext uri="{FF2B5EF4-FFF2-40B4-BE49-F238E27FC236}">
                <a16:creationId xmlns:a16="http://schemas.microsoft.com/office/drawing/2014/main" id="{713AE8F5-5F2B-355E-8135-D40CF229EE45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3350C71D-256E-8B90-4F6A-158CD47D0A0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518" b="1518"/>
          <a:stretch/>
        </p:blipFill>
        <p:spPr/>
      </p:pic>
    </p:spTree>
    <p:extLst>
      <p:ext uri="{BB962C8B-B14F-4D97-AF65-F5344CB8AC3E}">
        <p14:creationId xmlns:p14="http://schemas.microsoft.com/office/powerpoint/2010/main" val="3150679505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">
  <a:themeElements>
    <a:clrScheme name="UCL Core palette - CMYK">
      <a:dk1>
        <a:srgbClr val="000000"/>
      </a:dk1>
      <a:lt1>
        <a:srgbClr val="FAFAFA"/>
      </a:lt1>
      <a:dk2>
        <a:srgbClr val="240E3C"/>
      </a:dk2>
      <a:lt2>
        <a:srgbClr val="9E8DB6"/>
      </a:lt2>
      <a:accent1>
        <a:srgbClr val="8068A0"/>
      </a:accent1>
      <a:accent2>
        <a:srgbClr val="DBD1DE"/>
      </a:accent2>
      <a:accent3>
        <a:srgbClr val="F1E9EE"/>
      </a:accent3>
      <a:accent4>
        <a:srgbClr val="30D6FF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8307</TotalTime>
  <Words>286</Words>
  <Application>Microsoft Macintosh PowerPoint</Application>
  <PresentationFormat>A4 Paper (210x297 mm)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UCL Sans</vt:lpstr>
      <vt:lpstr>UCL Sans Light</vt:lpstr>
      <vt:lpstr>UCL Sans SemiBold</vt:lpstr>
      <vt:lpstr>UCL Core </vt:lpstr>
      <vt:lpstr>Headline should be 44-54 pts, up to 4 lines or  60 characters</vt:lpstr>
      <vt:lpstr>Headline should be 44-54 pts, up to 4 lines or  60 characters</vt:lpstr>
      <vt:lpstr>Headline should be 36-48 pts, up to 4 lines or 60 characters</vt:lpstr>
      <vt:lpstr>Headline should be 36-48 pts, up to 4 lines or 60 characters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Grant, Pilar</dc:creator>
  <cp:lastModifiedBy>Grant, Pilar</cp:lastModifiedBy>
  <cp:revision>8</cp:revision>
  <dcterms:created xsi:type="dcterms:W3CDTF">2025-11-17T18:35:34Z</dcterms:created>
  <dcterms:modified xsi:type="dcterms:W3CDTF">2026-01-14T10:49:40Z</dcterms:modified>
</cp:coreProperties>
</file>