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5" r:id="rId1"/>
    <p:sldMasterId id="2147483760" r:id="rId2"/>
    <p:sldMasterId id="2147483686" r:id="rId3"/>
  </p:sldMasterIdLst>
  <p:notesMasterIdLst>
    <p:notesMasterId r:id="rId26"/>
  </p:notesMasterIdLst>
  <p:handoutMasterIdLst>
    <p:handoutMasterId r:id="rId27"/>
  </p:handoutMasterIdLst>
  <p:sldIdLst>
    <p:sldId id="259" r:id="rId4"/>
    <p:sldId id="260" r:id="rId5"/>
    <p:sldId id="307" r:id="rId6"/>
    <p:sldId id="261" r:id="rId7"/>
    <p:sldId id="300" r:id="rId8"/>
    <p:sldId id="310" r:id="rId9"/>
    <p:sldId id="273" r:id="rId10"/>
    <p:sldId id="276" r:id="rId11"/>
    <p:sldId id="311" r:id="rId12"/>
    <p:sldId id="314" r:id="rId13"/>
    <p:sldId id="266" r:id="rId14"/>
    <p:sldId id="318" r:id="rId15"/>
    <p:sldId id="280" r:id="rId16"/>
    <p:sldId id="267" r:id="rId17"/>
    <p:sldId id="282" r:id="rId18"/>
    <p:sldId id="306" r:id="rId19"/>
    <p:sldId id="284" r:id="rId20"/>
    <p:sldId id="285" r:id="rId21"/>
    <p:sldId id="319" r:id="rId22"/>
    <p:sldId id="312" r:id="rId23"/>
    <p:sldId id="317" r:id="rId24"/>
    <p:sldId id="313" r:id="rId25"/>
  </p:sldIdLst>
  <p:sldSz cx="12192000" cy="6858000"/>
  <p:notesSz cx="6858000" cy="9144000"/>
  <p:embeddedFontLst>
    <p:embeddedFont>
      <p:font typeface="UCL Sans" pitchFamily="2" charset="77"/>
      <p:regular r:id="rId28"/>
      <p:bold r:id="rId29"/>
      <p:italic r:id="rId30"/>
    </p:embeddedFont>
    <p:embeddedFont>
      <p:font typeface="UCL Sans Light" pitchFamily="2" charset="77"/>
      <p:regular r:id="rId31"/>
      <p:italic r:id="rId32"/>
    </p:embeddedFont>
  </p:embeddedFontLst>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UCL How to use this template - TO BE DELETED" id="{30A6BDA0-26A2-F349-A9CC-BDD878FA4E0E}">
          <p14:sldIdLst>
            <p14:sldId id="259"/>
            <p14:sldId id="260"/>
            <p14:sldId id="307"/>
          </p14:sldIdLst>
        </p14:section>
        <p14:section name="UCL Slides" id="{64BE57D8-B9E0-4D48-BBC7-659295F1B008}">
          <p14:sldIdLst>
            <p14:sldId id="261"/>
            <p14:sldId id="300"/>
            <p14:sldId id="310"/>
            <p14:sldId id="273"/>
            <p14:sldId id="276"/>
            <p14:sldId id="311"/>
            <p14:sldId id="314"/>
            <p14:sldId id="266"/>
            <p14:sldId id="318"/>
            <p14:sldId id="280"/>
            <p14:sldId id="267"/>
            <p14:sldId id="282"/>
            <p14:sldId id="306"/>
            <p14:sldId id="284"/>
            <p14:sldId id="285"/>
            <p14:sldId id="319"/>
            <p14:sldId id="312"/>
            <p14:sldId id="317"/>
            <p14:sldId id="3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5C"/>
    <a:srgbClr val="5487FF"/>
    <a:srgbClr val="F56300"/>
    <a:srgbClr val="00A19D"/>
    <a:srgbClr val="ED357D"/>
    <a:srgbClr val="FAFAFA"/>
    <a:srgbClr val="3A1857"/>
    <a:srgbClr val="781C1C"/>
    <a:srgbClr val="57B444"/>
    <a:srgbClr val="9E1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45"/>
    <p:restoredTop sz="86327"/>
  </p:normalViewPr>
  <p:slideViewPr>
    <p:cSldViewPr>
      <p:cViewPr varScale="1">
        <p:scale>
          <a:sx n="103" d="100"/>
          <a:sy n="103" d="100"/>
        </p:scale>
        <p:origin x="184" y="224"/>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46" d="100"/>
          <a:sy n="146" d="100"/>
        </p:scale>
        <p:origin x="414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4FBD-DF48-A8A4-8BEB6AA0A6CD}"/>
              </c:ext>
            </c:extLst>
          </c:dPt>
          <c:dPt>
            <c:idx val="1"/>
            <c:bubble3D val="0"/>
            <c:spPr>
              <a:solidFill>
                <a:srgbClr val="5487FF"/>
              </a:solidFill>
              <a:ln>
                <a:noFill/>
              </a:ln>
              <a:effectLst/>
            </c:spPr>
            <c:extLst>
              <c:ext xmlns:c16="http://schemas.microsoft.com/office/drawing/2014/chart" uri="{C3380CC4-5D6E-409C-BE32-E72D297353CC}">
                <c16:uniqueId val="{00000003-4FBD-DF48-A8A4-8BEB6AA0A6CD}"/>
              </c:ext>
            </c:extLst>
          </c:dPt>
          <c:dPt>
            <c:idx val="2"/>
            <c:bubble3D val="0"/>
            <c:spPr>
              <a:solidFill>
                <a:srgbClr val="F56300"/>
              </a:solidFill>
              <a:ln>
                <a:noFill/>
              </a:ln>
              <a:effectLst/>
            </c:spPr>
            <c:extLst>
              <c:ext xmlns:c16="http://schemas.microsoft.com/office/drawing/2014/chart" uri="{C3380CC4-5D6E-409C-BE32-E72D297353CC}">
                <c16:uniqueId val="{00000005-4FBD-DF48-A8A4-8BEB6AA0A6CD}"/>
              </c:ext>
            </c:extLst>
          </c:dPt>
          <c:dPt>
            <c:idx val="3"/>
            <c:bubble3D val="0"/>
            <c:spPr>
              <a:solidFill>
                <a:srgbClr val="00A19D"/>
              </a:solidFill>
              <a:ln>
                <a:solidFill>
                  <a:srgbClr val="00A19D"/>
                </a:solidFill>
              </a:ln>
              <a:effectLst/>
            </c:spPr>
            <c:extLst>
              <c:ext xmlns:c16="http://schemas.microsoft.com/office/drawing/2014/chart" uri="{C3380CC4-5D6E-409C-BE32-E72D297353CC}">
                <c16:uniqueId val="{00000007-4FBD-DF48-A8A4-8BEB6AA0A6CD}"/>
              </c:ext>
            </c:extLst>
          </c:dPt>
          <c:dPt>
            <c:idx val="4"/>
            <c:bubble3D val="0"/>
            <c:spPr>
              <a:solidFill>
                <a:srgbClr val="FF097D"/>
              </a:solidFill>
              <a:ln>
                <a:noFill/>
              </a:ln>
              <a:effectLst/>
            </c:spPr>
            <c:extLst>
              <c:ext xmlns:c16="http://schemas.microsoft.com/office/drawing/2014/chart" uri="{C3380CC4-5D6E-409C-BE32-E72D297353CC}">
                <c16:uniqueId val="{00000009-4FBD-DF48-A8A4-8BEB6AA0A6CD}"/>
              </c:ext>
            </c:extLst>
          </c:dPt>
          <c:cat>
            <c:strRef>
              <c:f>Sheet1!$A$2:$A$6</c:f>
              <c:strCache>
                <c:ptCount val="5"/>
                <c:pt idx="0">
                  <c:v>Item A</c:v>
                </c:pt>
                <c:pt idx="1">
                  <c:v>Item B</c:v>
                </c:pt>
                <c:pt idx="2">
                  <c:v>Item C</c:v>
                </c:pt>
                <c:pt idx="3">
                  <c:v>Item D</c:v>
                </c:pt>
                <c:pt idx="4">
                  <c:v>Item E</c:v>
                </c:pt>
              </c:strCache>
            </c:strRef>
          </c:cat>
          <c:val>
            <c:numRef>
              <c:f>Sheet1!$B$2:$B$6</c:f>
              <c:numCache>
                <c:formatCode>General</c:formatCode>
                <c:ptCount val="5"/>
                <c:pt idx="0">
                  <c:v>6.5</c:v>
                </c:pt>
                <c:pt idx="1">
                  <c:v>3.2</c:v>
                </c:pt>
                <c:pt idx="2">
                  <c:v>1.4</c:v>
                </c:pt>
                <c:pt idx="3">
                  <c:v>1.2</c:v>
                </c:pt>
                <c:pt idx="4">
                  <c:v>3</c:v>
                </c:pt>
              </c:numCache>
            </c:numRef>
          </c:val>
          <c:extLst>
            <c:ext xmlns:c16="http://schemas.microsoft.com/office/drawing/2014/chart" uri="{C3380CC4-5D6E-409C-BE32-E72D297353CC}">
              <c16:uniqueId val="{0000000A-4FBD-DF48-A8A4-8BEB6AA0A6C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UCL Sans"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Aptos" panose="020B0004020202020204" pitchFamily="34" charset="0"/>
                <a:ea typeface="+mn-ea"/>
                <a:cs typeface="+mn-cs"/>
              </a:defRPr>
            </a:pPr>
            <a:r>
              <a:rPr lang="en-US"/>
              <a:t>Bar chart with short named titles</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7</c:v>
                </c:pt>
              </c:strCache>
            </c:strRef>
          </c:tx>
          <c:spPr>
            <a:solidFill>
              <a:srgbClr val="9E1A54"/>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Sheet1!$B$2:$B$5</c:f>
              <c:numCache>
                <c:formatCode>General</c:formatCode>
                <c:ptCount val="4"/>
                <c:pt idx="0">
                  <c:v>2</c:v>
                </c:pt>
                <c:pt idx="1">
                  <c:v>3.5</c:v>
                </c:pt>
                <c:pt idx="2">
                  <c:v>2.5</c:v>
                </c:pt>
                <c:pt idx="3">
                  <c:v>3.9</c:v>
                </c:pt>
              </c:numCache>
            </c:numRef>
          </c:val>
          <c:extLst>
            <c:ext xmlns:c16="http://schemas.microsoft.com/office/drawing/2014/chart" uri="{C3380CC4-5D6E-409C-BE32-E72D297353CC}">
              <c16:uniqueId val="{00000000-566B-044A-937A-C4411C267E2B}"/>
            </c:ext>
          </c:extLst>
        </c:ser>
        <c:ser>
          <c:idx val="1"/>
          <c:order val="1"/>
          <c:tx>
            <c:strRef>
              <c:f>Sheet1!$C$1</c:f>
              <c:strCache>
                <c:ptCount val="1"/>
                <c:pt idx="0">
                  <c:v>Series 6</c:v>
                </c:pt>
              </c:strCache>
            </c:strRef>
          </c:tx>
          <c:spPr>
            <a:solidFill>
              <a:srgbClr val="002EA6"/>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Sheet1!$C$2:$C$5</c:f>
              <c:numCache>
                <c:formatCode>General</c:formatCode>
                <c:ptCount val="4"/>
                <c:pt idx="0">
                  <c:v>3</c:v>
                </c:pt>
                <c:pt idx="1">
                  <c:v>1.8</c:v>
                </c:pt>
                <c:pt idx="2">
                  <c:v>4</c:v>
                </c:pt>
                <c:pt idx="3">
                  <c:v>2.4</c:v>
                </c:pt>
              </c:numCache>
            </c:numRef>
          </c:val>
          <c:extLst>
            <c:ext xmlns:c16="http://schemas.microsoft.com/office/drawing/2014/chart" uri="{C3380CC4-5D6E-409C-BE32-E72D297353CC}">
              <c16:uniqueId val="{00000001-566B-044A-937A-C4411C267E2B}"/>
            </c:ext>
          </c:extLst>
        </c:ser>
        <c:ser>
          <c:idx val="2"/>
          <c:order val="2"/>
          <c:tx>
            <c:strRef>
              <c:f>Sheet1!$D$1</c:f>
              <c:strCache>
                <c:ptCount val="1"/>
                <c:pt idx="0">
                  <c:v>Series 5</c:v>
                </c:pt>
              </c:strCache>
            </c:strRef>
          </c:tx>
          <c:spPr>
            <a:solidFill>
              <a:srgbClr val="00A19D"/>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Sheet1!$D$2:$D$5</c:f>
              <c:numCache>
                <c:formatCode>General</c:formatCode>
                <c:ptCount val="4"/>
                <c:pt idx="0">
                  <c:v>4</c:v>
                </c:pt>
                <c:pt idx="1">
                  <c:v>3</c:v>
                </c:pt>
                <c:pt idx="2">
                  <c:v>2</c:v>
                </c:pt>
                <c:pt idx="3">
                  <c:v>2</c:v>
                </c:pt>
              </c:numCache>
            </c:numRef>
          </c:val>
          <c:extLst>
            <c:ext xmlns:c16="http://schemas.microsoft.com/office/drawing/2014/chart" uri="{C3380CC4-5D6E-409C-BE32-E72D297353CC}">
              <c16:uniqueId val="{00000002-566B-044A-937A-C4411C267E2B}"/>
            </c:ext>
          </c:extLst>
        </c:ser>
        <c:ser>
          <c:idx val="3"/>
          <c:order val="3"/>
          <c:tx>
            <c:strRef>
              <c:f>Sheet1!$E$1</c:f>
              <c:strCache>
                <c:ptCount val="1"/>
                <c:pt idx="0">
                  <c:v>Series 4</c:v>
                </c:pt>
              </c:strCache>
            </c:strRef>
          </c:tx>
          <c:spPr>
            <a:solidFill>
              <a:srgbClr val="FF097D"/>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Sheet1!$E$2:$E$5</c:f>
              <c:numCache>
                <c:formatCode>General</c:formatCode>
                <c:ptCount val="4"/>
                <c:pt idx="0">
                  <c:v>2.4</c:v>
                </c:pt>
                <c:pt idx="1">
                  <c:v>2</c:v>
                </c:pt>
                <c:pt idx="2">
                  <c:v>3.5</c:v>
                </c:pt>
                <c:pt idx="3">
                  <c:v>3</c:v>
                </c:pt>
              </c:numCache>
            </c:numRef>
          </c:val>
          <c:extLst>
            <c:ext xmlns:c16="http://schemas.microsoft.com/office/drawing/2014/chart" uri="{C3380CC4-5D6E-409C-BE32-E72D297353CC}">
              <c16:uniqueId val="{00000003-566B-044A-937A-C4411C267E2B}"/>
            </c:ext>
          </c:extLst>
        </c:ser>
        <c:ser>
          <c:idx val="4"/>
          <c:order val="4"/>
          <c:tx>
            <c:strRef>
              <c:f>Sheet1!$F$1</c:f>
              <c:strCache>
                <c:ptCount val="1"/>
                <c:pt idx="0">
                  <c:v>Series 3</c:v>
                </c:pt>
              </c:strCache>
            </c:strRef>
          </c:tx>
          <c:spPr>
            <a:solidFill>
              <a:srgbClr val="F56300"/>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Sheet1!$F$2:$F$5</c:f>
              <c:numCache>
                <c:formatCode>General</c:formatCode>
                <c:ptCount val="4"/>
                <c:pt idx="0">
                  <c:v>4.0999999999999996</c:v>
                </c:pt>
                <c:pt idx="1">
                  <c:v>2.4</c:v>
                </c:pt>
                <c:pt idx="2">
                  <c:v>4</c:v>
                </c:pt>
                <c:pt idx="3">
                  <c:v>3.5</c:v>
                </c:pt>
              </c:numCache>
            </c:numRef>
          </c:val>
          <c:extLst>
            <c:ext xmlns:c16="http://schemas.microsoft.com/office/drawing/2014/chart" uri="{C3380CC4-5D6E-409C-BE32-E72D297353CC}">
              <c16:uniqueId val="{00000004-566B-044A-937A-C4411C267E2B}"/>
            </c:ext>
          </c:extLst>
        </c:ser>
        <c:ser>
          <c:idx val="5"/>
          <c:order val="5"/>
          <c:tx>
            <c:strRef>
              <c:f>Sheet1!$G$1</c:f>
              <c:strCache>
                <c:ptCount val="1"/>
                <c:pt idx="0">
                  <c:v>Series 2</c:v>
                </c:pt>
              </c:strCache>
            </c:strRef>
          </c:tx>
          <c:spPr>
            <a:solidFill>
              <a:srgbClr val="5487FF"/>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Sheet1!$G$2:$G$5</c:f>
              <c:numCache>
                <c:formatCode>General</c:formatCode>
                <c:ptCount val="4"/>
                <c:pt idx="0">
                  <c:v>1.5</c:v>
                </c:pt>
                <c:pt idx="1">
                  <c:v>4</c:v>
                </c:pt>
                <c:pt idx="2">
                  <c:v>2.4</c:v>
                </c:pt>
                <c:pt idx="3">
                  <c:v>2</c:v>
                </c:pt>
              </c:numCache>
            </c:numRef>
          </c:val>
          <c:extLst>
            <c:ext xmlns:c16="http://schemas.microsoft.com/office/drawing/2014/chart" uri="{C3380CC4-5D6E-409C-BE32-E72D297353CC}">
              <c16:uniqueId val="{00000005-566B-044A-937A-C4411C267E2B}"/>
            </c:ext>
          </c:extLst>
        </c:ser>
        <c:ser>
          <c:idx val="6"/>
          <c:order val="6"/>
          <c:tx>
            <c:strRef>
              <c:f>Sheet1!$H$1</c:f>
              <c:strCache>
                <c:ptCount val="1"/>
                <c:pt idx="0">
                  <c:v>Series 1</c:v>
                </c:pt>
              </c:strCache>
            </c:strRef>
          </c:tx>
          <c:spPr>
            <a:solidFill>
              <a:schemeClr val="accent1">
                <a:lumMod val="60000"/>
              </a:schemeClr>
            </a:solidFill>
            <a:ln w="12700">
              <a:solidFill>
                <a:schemeClr val="bg1"/>
              </a:solidFill>
            </a:ln>
            <a:effectLst/>
          </c:spPr>
          <c:invertIfNegative val="0"/>
          <c:dPt>
            <c:idx val="3"/>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7-566B-044A-937A-C4411C267E2B}"/>
              </c:ext>
            </c:extLst>
          </c:dPt>
          <c:cat>
            <c:strRef>
              <c:f>Sheet1!$A$2:$A$5</c:f>
              <c:strCache>
                <c:ptCount val="4"/>
                <c:pt idx="0">
                  <c:v>Item D</c:v>
                </c:pt>
                <c:pt idx="1">
                  <c:v>Item C</c:v>
                </c:pt>
                <c:pt idx="2">
                  <c:v>Item B</c:v>
                </c:pt>
                <c:pt idx="3">
                  <c:v>Item A</c:v>
                </c:pt>
              </c:strCache>
            </c:strRef>
          </c:cat>
          <c:val>
            <c:numRef>
              <c:f>Sheet1!$H$2:$H$5</c:f>
              <c:numCache>
                <c:formatCode>General</c:formatCode>
                <c:ptCount val="4"/>
                <c:pt idx="0">
                  <c:v>2.5</c:v>
                </c:pt>
                <c:pt idx="1">
                  <c:v>3.9</c:v>
                </c:pt>
                <c:pt idx="2">
                  <c:v>3.8</c:v>
                </c:pt>
                <c:pt idx="3">
                  <c:v>4</c:v>
                </c:pt>
              </c:numCache>
            </c:numRef>
          </c:val>
          <c:extLst>
            <c:ext xmlns:c16="http://schemas.microsoft.com/office/drawing/2014/chart" uri="{C3380CC4-5D6E-409C-BE32-E72D297353CC}">
              <c16:uniqueId val="{00000008-566B-044A-937A-C4411C267E2B}"/>
            </c:ext>
          </c:extLst>
        </c:ser>
        <c:dLbls>
          <c:showLegendKey val="0"/>
          <c:showVal val="0"/>
          <c:showCatName val="0"/>
          <c:showSerName val="0"/>
          <c:showPercent val="0"/>
          <c:showBubbleSize val="0"/>
        </c:dLbls>
        <c:gapWidth val="182"/>
        <c:axId val="1022911919"/>
        <c:axId val="1022472143"/>
      </c:barChart>
      <c:catAx>
        <c:axId val="10229119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ptos" panose="020B0004020202020204" pitchFamily="34" charset="0"/>
                <a:ea typeface="+mn-ea"/>
                <a:cs typeface="+mn-cs"/>
              </a:defRPr>
            </a:pPr>
            <a:endParaRPr lang="en-US"/>
          </a:p>
        </c:txPr>
        <c:crossAx val="1022472143"/>
        <c:crosses val="autoZero"/>
        <c:auto val="1"/>
        <c:lblAlgn val="ctr"/>
        <c:lblOffset val="100"/>
        <c:noMultiLvlLbl val="0"/>
      </c:catAx>
      <c:valAx>
        <c:axId val="10224721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ptos" panose="020B0004020202020204" pitchFamily="34" charset="0"/>
                <a:ea typeface="+mn-ea"/>
                <a:cs typeface="+mn-cs"/>
              </a:defRPr>
            </a:pPr>
            <a:endParaRPr lang="en-US"/>
          </a:p>
        </c:txPr>
        <c:crossAx val="1022911919"/>
        <c:crosses val="autoZero"/>
        <c:crossBetween val="between"/>
      </c:valAx>
      <c:spPr>
        <a:noFill/>
        <a:ln>
          <a:noFill/>
        </a:ln>
        <a:effectLst/>
      </c:spPr>
    </c:plotArea>
    <c:legend>
      <c:legendPos val="b"/>
      <c:layout>
        <c:manualLayout>
          <c:xMode val="edge"/>
          <c:yMode val="edge"/>
          <c:x val="0.10749160005573326"/>
          <c:y val="0.92673512038492023"/>
          <c:w val="0.62651775059397419"/>
          <c:h val="7.04495022751015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Aptos" panose="020B00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BEA-3944-A59A-6FE6D460B48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BEA-3944-A59A-6FE6D460B48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BEA-3944-A59A-6FE6D460B484}"/>
            </c:ext>
          </c:extLst>
        </c:ser>
        <c:dLbls>
          <c:showLegendKey val="0"/>
          <c:showVal val="0"/>
          <c:showCatName val="0"/>
          <c:showSerName val="0"/>
          <c:showPercent val="0"/>
          <c:showBubbleSize val="0"/>
        </c:dLbls>
        <c:gapWidth val="219"/>
        <c:overlap val="-27"/>
        <c:axId val="1748632448"/>
        <c:axId val="1748315344"/>
      </c:barChart>
      <c:catAx>
        <c:axId val="174863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crossAx val="1748315344"/>
        <c:crosses val="autoZero"/>
        <c:auto val="1"/>
        <c:lblAlgn val="ctr"/>
        <c:lblOffset val="100"/>
        <c:noMultiLvlLbl val="0"/>
      </c:catAx>
      <c:valAx>
        <c:axId val="1748315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crossAx val="1748632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latin typeface="UCL Sans" pitchFamily="2"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E89C-0B42-9717-BB3B7E1E30C1}"/>
              </c:ext>
            </c:extLst>
          </c:dPt>
          <c:dPt>
            <c:idx val="1"/>
            <c:bubble3D val="0"/>
            <c:spPr>
              <a:solidFill>
                <a:srgbClr val="5487FF"/>
              </a:solidFill>
              <a:ln>
                <a:noFill/>
              </a:ln>
              <a:effectLst/>
            </c:spPr>
            <c:extLst>
              <c:ext xmlns:c16="http://schemas.microsoft.com/office/drawing/2014/chart" uri="{C3380CC4-5D6E-409C-BE32-E72D297353CC}">
                <c16:uniqueId val="{00000003-E89C-0B42-9717-BB3B7E1E30C1}"/>
              </c:ext>
            </c:extLst>
          </c:dPt>
          <c:dPt>
            <c:idx val="2"/>
            <c:bubble3D val="0"/>
            <c:spPr>
              <a:solidFill>
                <a:srgbClr val="F56300"/>
              </a:solidFill>
              <a:ln>
                <a:noFill/>
              </a:ln>
              <a:effectLst/>
            </c:spPr>
            <c:extLst>
              <c:ext xmlns:c16="http://schemas.microsoft.com/office/drawing/2014/chart" uri="{C3380CC4-5D6E-409C-BE32-E72D297353CC}">
                <c16:uniqueId val="{00000005-E89C-0B42-9717-BB3B7E1E30C1}"/>
              </c:ext>
            </c:extLst>
          </c:dPt>
          <c:dPt>
            <c:idx val="3"/>
            <c:bubble3D val="0"/>
            <c:spPr>
              <a:solidFill>
                <a:srgbClr val="00A19D"/>
              </a:solidFill>
              <a:ln>
                <a:solidFill>
                  <a:srgbClr val="00A19D"/>
                </a:solidFill>
              </a:ln>
              <a:effectLst/>
            </c:spPr>
            <c:extLst>
              <c:ext xmlns:c16="http://schemas.microsoft.com/office/drawing/2014/chart" uri="{C3380CC4-5D6E-409C-BE32-E72D297353CC}">
                <c16:uniqueId val="{00000007-E89C-0B42-9717-BB3B7E1E30C1}"/>
              </c:ext>
            </c:extLst>
          </c:dPt>
          <c:dPt>
            <c:idx val="4"/>
            <c:bubble3D val="0"/>
            <c:spPr>
              <a:solidFill>
                <a:srgbClr val="FF097D"/>
              </a:solidFill>
              <a:ln>
                <a:noFill/>
              </a:ln>
              <a:effectLst/>
            </c:spPr>
            <c:extLst>
              <c:ext xmlns:c16="http://schemas.microsoft.com/office/drawing/2014/chart" uri="{C3380CC4-5D6E-409C-BE32-E72D297353CC}">
                <c16:uniqueId val="{00000009-E89C-0B42-9717-BB3B7E1E30C1}"/>
              </c:ext>
            </c:extLst>
          </c:dPt>
          <c:cat>
            <c:strRef>
              <c:f>Sheet1!$A$2:$A$6</c:f>
              <c:strCache>
                <c:ptCount val="5"/>
                <c:pt idx="0">
                  <c:v>Item A</c:v>
                </c:pt>
                <c:pt idx="1">
                  <c:v>Item B</c:v>
                </c:pt>
                <c:pt idx="2">
                  <c:v>Item C</c:v>
                </c:pt>
                <c:pt idx="3">
                  <c:v>Item D</c:v>
                </c:pt>
                <c:pt idx="4">
                  <c:v>Item E</c:v>
                </c:pt>
              </c:strCache>
            </c:strRef>
          </c:cat>
          <c:val>
            <c:numRef>
              <c:f>Sheet1!$B$2:$B$6</c:f>
              <c:numCache>
                <c:formatCode>General</c:formatCode>
                <c:ptCount val="5"/>
                <c:pt idx="0">
                  <c:v>6.5</c:v>
                </c:pt>
                <c:pt idx="1">
                  <c:v>3.2</c:v>
                </c:pt>
                <c:pt idx="2">
                  <c:v>1.4</c:v>
                </c:pt>
                <c:pt idx="3">
                  <c:v>1.2</c:v>
                </c:pt>
                <c:pt idx="4">
                  <c:v>3</c:v>
                </c:pt>
              </c:numCache>
            </c:numRef>
          </c:val>
          <c:extLst>
            <c:ext xmlns:c16="http://schemas.microsoft.com/office/drawing/2014/chart" uri="{C3380CC4-5D6E-409C-BE32-E72D297353CC}">
              <c16:uniqueId val="{0000000A-E89C-0B42-9717-BB3B7E1E30C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UCL Sans" pitchFamily="2" charset="77"/>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UCL Sans" pitchFamily="2" charset="77"/>
                <a:ea typeface="+mn-ea"/>
                <a:cs typeface="+mn-cs"/>
              </a:defRPr>
            </a:pPr>
            <a:r>
              <a:rPr lang="en-US" b="0" i="0" dirty="0">
                <a:solidFill>
                  <a:schemeClr val="tx1"/>
                </a:solidFill>
                <a:latin typeface="Aptos" panose="020B0004020202020204" pitchFamily="34" charset="0"/>
              </a:rPr>
              <a:t>Bar chart with short named titles</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solidFill>
              <a:latin typeface="UCL Sans" pitchFamily="2" charset="77"/>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7</c:v>
                </c:pt>
              </c:strCache>
            </c:strRef>
          </c:tx>
          <c:spPr>
            <a:solidFill>
              <a:srgbClr val="9E1A54"/>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Sheet1!$B$2:$B$6</c:f>
              <c:numCache>
                <c:formatCode>General</c:formatCode>
                <c:ptCount val="5"/>
                <c:pt idx="0">
                  <c:v>2</c:v>
                </c:pt>
                <c:pt idx="1">
                  <c:v>3.5</c:v>
                </c:pt>
                <c:pt idx="2">
                  <c:v>2.5</c:v>
                </c:pt>
                <c:pt idx="3">
                  <c:v>3.9</c:v>
                </c:pt>
                <c:pt idx="4">
                  <c:v>5</c:v>
                </c:pt>
              </c:numCache>
            </c:numRef>
          </c:val>
          <c:extLst>
            <c:ext xmlns:c16="http://schemas.microsoft.com/office/drawing/2014/chart" uri="{C3380CC4-5D6E-409C-BE32-E72D297353CC}">
              <c16:uniqueId val="{00000000-751A-124D-AEF2-58D0A8122A78}"/>
            </c:ext>
          </c:extLst>
        </c:ser>
        <c:ser>
          <c:idx val="1"/>
          <c:order val="1"/>
          <c:tx>
            <c:strRef>
              <c:f>Sheet1!$C$1</c:f>
              <c:strCache>
                <c:ptCount val="1"/>
                <c:pt idx="0">
                  <c:v>Series 6</c:v>
                </c:pt>
              </c:strCache>
            </c:strRef>
          </c:tx>
          <c:spPr>
            <a:solidFill>
              <a:srgbClr val="002EA6"/>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Sheet1!$C$2:$C$6</c:f>
              <c:numCache>
                <c:formatCode>General</c:formatCode>
                <c:ptCount val="5"/>
                <c:pt idx="0">
                  <c:v>3</c:v>
                </c:pt>
                <c:pt idx="1">
                  <c:v>1.8</c:v>
                </c:pt>
                <c:pt idx="2">
                  <c:v>4</c:v>
                </c:pt>
                <c:pt idx="3">
                  <c:v>2.4</c:v>
                </c:pt>
                <c:pt idx="4">
                  <c:v>1.5</c:v>
                </c:pt>
              </c:numCache>
            </c:numRef>
          </c:val>
          <c:extLst>
            <c:ext xmlns:c16="http://schemas.microsoft.com/office/drawing/2014/chart" uri="{C3380CC4-5D6E-409C-BE32-E72D297353CC}">
              <c16:uniqueId val="{00000001-751A-124D-AEF2-58D0A8122A78}"/>
            </c:ext>
          </c:extLst>
        </c:ser>
        <c:ser>
          <c:idx val="2"/>
          <c:order val="2"/>
          <c:tx>
            <c:strRef>
              <c:f>Sheet1!$D$1</c:f>
              <c:strCache>
                <c:ptCount val="1"/>
                <c:pt idx="0">
                  <c:v>Series 5</c:v>
                </c:pt>
              </c:strCache>
            </c:strRef>
          </c:tx>
          <c:spPr>
            <a:solidFill>
              <a:srgbClr val="00A19D"/>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Sheet1!$D$2:$D$6</c:f>
              <c:numCache>
                <c:formatCode>General</c:formatCode>
                <c:ptCount val="5"/>
                <c:pt idx="0">
                  <c:v>4</c:v>
                </c:pt>
                <c:pt idx="1">
                  <c:v>3</c:v>
                </c:pt>
                <c:pt idx="2">
                  <c:v>2</c:v>
                </c:pt>
                <c:pt idx="3">
                  <c:v>2</c:v>
                </c:pt>
                <c:pt idx="4">
                  <c:v>3</c:v>
                </c:pt>
              </c:numCache>
            </c:numRef>
          </c:val>
          <c:extLst>
            <c:ext xmlns:c16="http://schemas.microsoft.com/office/drawing/2014/chart" uri="{C3380CC4-5D6E-409C-BE32-E72D297353CC}">
              <c16:uniqueId val="{00000002-751A-124D-AEF2-58D0A8122A78}"/>
            </c:ext>
          </c:extLst>
        </c:ser>
        <c:ser>
          <c:idx val="3"/>
          <c:order val="3"/>
          <c:tx>
            <c:strRef>
              <c:f>Sheet1!$E$1</c:f>
              <c:strCache>
                <c:ptCount val="1"/>
                <c:pt idx="0">
                  <c:v>Series 4</c:v>
                </c:pt>
              </c:strCache>
            </c:strRef>
          </c:tx>
          <c:spPr>
            <a:solidFill>
              <a:srgbClr val="FF097D"/>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Sheet1!$E$2:$E$6</c:f>
              <c:numCache>
                <c:formatCode>General</c:formatCode>
                <c:ptCount val="5"/>
                <c:pt idx="0">
                  <c:v>2.4</c:v>
                </c:pt>
                <c:pt idx="1">
                  <c:v>2</c:v>
                </c:pt>
                <c:pt idx="2">
                  <c:v>3.5</c:v>
                </c:pt>
                <c:pt idx="3">
                  <c:v>3</c:v>
                </c:pt>
                <c:pt idx="4">
                  <c:v>4</c:v>
                </c:pt>
              </c:numCache>
            </c:numRef>
          </c:val>
          <c:extLst>
            <c:ext xmlns:c16="http://schemas.microsoft.com/office/drawing/2014/chart" uri="{C3380CC4-5D6E-409C-BE32-E72D297353CC}">
              <c16:uniqueId val="{00000003-751A-124D-AEF2-58D0A8122A78}"/>
            </c:ext>
          </c:extLst>
        </c:ser>
        <c:ser>
          <c:idx val="4"/>
          <c:order val="4"/>
          <c:tx>
            <c:strRef>
              <c:f>Sheet1!$F$1</c:f>
              <c:strCache>
                <c:ptCount val="1"/>
                <c:pt idx="0">
                  <c:v>Series 3</c:v>
                </c:pt>
              </c:strCache>
            </c:strRef>
          </c:tx>
          <c:spPr>
            <a:solidFill>
              <a:srgbClr val="F56300"/>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Sheet1!$F$2:$F$6</c:f>
              <c:numCache>
                <c:formatCode>General</c:formatCode>
                <c:ptCount val="5"/>
                <c:pt idx="0">
                  <c:v>4.0999999999999996</c:v>
                </c:pt>
                <c:pt idx="1">
                  <c:v>2.4</c:v>
                </c:pt>
                <c:pt idx="2">
                  <c:v>4</c:v>
                </c:pt>
                <c:pt idx="3">
                  <c:v>3.5</c:v>
                </c:pt>
                <c:pt idx="4">
                  <c:v>5</c:v>
                </c:pt>
              </c:numCache>
            </c:numRef>
          </c:val>
          <c:extLst>
            <c:ext xmlns:c16="http://schemas.microsoft.com/office/drawing/2014/chart" uri="{C3380CC4-5D6E-409C-BE32-E72D297353CC}">
              <c16:uniqueId val="{00000004-751A-124D-AEF2-58D0A8122A78}"/>
            </c:ext>
          </c:extLst>
        </c:ser>
        <c:ser>
          <c:idx val="5"/>
          <c:order val="5"/>
          <c:tx>
            <c:strRef>
              <c:f>Sheet1!$G$1</c:f>
              <c:strCache>
                <c:ptCount val="1"/>
                <c:pt idx="0">
                  <c:v>Series 2</c:v>
                </c:pt>
              </c:strCache>
            </c:strRef>
          </c:tx>
          <c:spPr>
            <a:solidFill>
              <a:srgbClr val="5487FF"/>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Sheet1!$G$2:$G$6</c:f>
              <c:numCache>
                <c:formatCode>General</c:formatCode>
                <c:ptCount val="5"/>
                <c:pt idx="0">
                  <c:v>1.5</c:v>
                </c:pt>
                <c:pt idx="1">
                  <c:v>4</c:v>
                </c:pt>
                <c:pt idx="2">
                  <c:v>2.4</c:v>
                </c:pt>
                <c:pt idx="3">
                  <c:v>2</c:v>
                </c:pt>
                <c:pt idx="4">
                  <c:v>2.5</c:v>
                </c:pt>
              </c:numCache>
            </c:numRef>
          </c:val>
          <c:extLst>
            <c:ext xmlns:c16="http://schemas.microsoft.com/office/drawing/2014/chart" uri="{C3380CC4-5D6E-409C-BE32-E72D297353CC}">
              <c16:uniqueId val="{00000005-751A-124D-AEF2-58D0A8122A78}"/>
            </c:ext>
          </c:extLst>
        </c:ser>
        <c:ser>
          <c:idx val="6"/>
          <c:order val="6"/>
          <c:tx>
            <c:strRef>
              <c:f>Sheet1!$H$1</c:f>
              <c:strCache>
                <c:ptCount val="1"/>
                <c:pt idx="0">
                  <c:v>Series 1</c:v>
                </c:pt>
              </c:strCache>
            </c:strRef>
          </c:tx>
          <c:spPr>
            <a:solidFill>
              <a:srgbClr val="005E5C"/>
            </a:solidFill>
            <a:ln w="12700">
              <a:solidFill>
                <a:schemeClr val="bg1"/>
              </a:solidFill>
            </a:ln>
            <a:effectLst/>
          </c:spPr>
          <c:invertIfNegative val="0"/>
          <c:dPt>
            <c:idx val="3"/>
            <c:invertIfNegative val="0"/>
            <c:bubble3D val="0"/>
            <c:spPr>
              <a:solidFill>
                <a:srgbClr val="005E5C"/>
              </a:solidFill>
              <a:ln w="12700">
                <a:solidFill>
                  <a:schemeClr val="bg1"/>
                </a:solidFill>
              </a:ln>
              <a:effectLst/>
            </c:spPr>
            <c:extLst>
              <c:ext xmlns:c16="http://schemas.microsoft.com/office/drawing/2014/chart" uri="{C3380CC4-5D6E-409C-BE32-E72D297353CC}">
                <c16:uniqueId val="{00000007-751A-124D-AEF2-58D0A8122A78}"/>
              </c:ext>
            </c:extLst>
          </c:dPt>
          <c:cat>
            <c:strRef>
              <c:f>Sheet1!$A$2:$A$6</c:f>
              <c:strCache>
                <c:ptCount val="5"/>
                <c:pt idx="0">
                  <c:v>Item D</c:v>
                </c:pt>
                <c:pt idx="1">
                  <c:v>Item C</c:v>
                </c:pt>
                <c:pt idx="2">
                  <c:v>Item B</c:v>
                </c:pt>
                <c:pt idx="3">
                  <c:v>Item A</c:v>
                </c:pt>
                <c:pt idx="4">
                  <c:v>item E</c:v>
                </c:pt>
              </c:strCache>
            </c:strRef>
          </c:cat>
          <c:val>
            <c:numRef>
              <c:f>Sheet1!$H$2:$H$6</c:f>
              <c:numCache>
                <c:formatCode>General</c:formatCode>
                <c:ptCount val="5"/>
                <c:pt idx="0">
                  <c:v>2.5</c:v>
                </c:pt>
                <c:pt idx="1">
                  <c:v>3.9</c:v>
                </c:pt>
                <c:pt idx="2">
                  <c:v>3.8</c:v>
                </c:pt>
                <c:pt idx="3">
                  <c:v>4</c:v>
                </c:pt>
                <c:pt idx="4">
                  <c:v>3.8</c:v>
                </c:pt>
              </c:numCache>
            </c:numRef>
          </c:val>
          <c:extLst>
            <c:ext xmlns:c16="http://schemas.microsoft.com/office/drawing/2014/chart" uri="{C3380CC4-5D6E-409C-BE32-E72D297353CC}">
              <c16:uniqueId val="{00000008-751A-124D-AEF2-58D0A8122A78}"/>
            </c:ext>
          </c:extLst>
        </c:ser>
        <c:dLbls>
          <c:showLegendKey val="0"/>
          <c:showVal val="0"/>
          <c:showCatName val="0"/>
          <c:showSerName val="0"/>
          <c:showPercent val="0"/>
          <c:showBubbleSize val="0"/>
        </c:dLbls>
        <c:gapWidth val="182"/>
        <c:axId val="1022911919"/>
        <c:axId val="1022472143"/>
      </c:barChart>
      <c:catAx>
        <c:axId val="10229119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UCL Sans" pitchFamily="2" charset="77"/>
                <a:ea typeface="+mn-ea"/>
                <a:cs typeface="+mn-cs"/>
              </a:defRPr>
            </a:pPr>
            <a:endParaRPr lang="en-US"/>
          </a:p>
        </c:txPr>
        <c:crossAx val="1022472143"/>
        <c:crosses val="autoZero"/>
        <c:auto val="1"/>
        <c:lblAlgn val="ctr"/>
        <c:lblOffset val="100"/>
        <c:noMultiLvlLbl val="0"/>
      </c:catAx>
      <c:valAx>
        <c:axId val="10224721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CL Sans" pitchFamily="2" charset="77"/>
                <a:ea typeface="+mn-ea"/>
                <a:cs typeface="+mn-cs"/>
              </a:defRPr>
            </a:pPr>
            <a:endParaRPr lang="en-US"/>
          </a:p>
        </c:txPr>
        <c:crossAx val="1022911919"/>
        <c:crosses val="autoZero"/>
        <c:crossBetween val="between"/>
      </c:valAx>
      <c:spPr>
        <a:noFill/>
        <a:ln>
          <a:noFill/>
        </a:ln>
        <a:effectLst/>
      </c:spPr>
    </c:plotArea>
    <c:legend>
      <c:legendPos val="b"/>
      <c:layout>
        <c:manualLayout>
          <c:xMode val="edge"/>
          <c:yMode val="edge"/>
          <c:x val="0.10749160005573326"/>
          <c:y val="0.92673512038492023"/>
          <c:w val="0.62651775059397419"/>
          <c:h val="7.04495022751015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latin typeface="UCL Sans"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7AC67-A487-4245-9631-934C6C435353}" type="doc">
      <dgm:prSet loTypeId="urn:microsoft.com/office/officeart/2005/8/layout/hierarchy2" loCatId="" qsTypeId="urn:microsoft.com/office/officeart/2005/8/quickstyle/simple1" qsCatId="simple" csTypeId="urn:microsoft.com/office/officeart/2005/8/colors/colorful1" csCatId="colorful" phldr="1"/>
      <dgm:spPr/>
      <dgm:t>
        <a:bodyPr/>
        <a:lstStyle/>
        <a:p>
          <a:endParaRPr lang="en-GB"/>
        </a:p>
      </dgm:t>
    </dgm:pt>
    <dgm:pt modelId="{40BD6E15-152F-DB40-B41D-12C6FE159E63}">
      <dgm:prSet phldrT="[Text]" custT="1"/>
      <dgm:spPr/>
      <dgm:t>
        <a:bodyPr/>
        <a:lstStyle/>
        <a:p>
          <a:r>
            <a:rPr lang="en-GB" sz="1200" dirty="0"/>
            <a:t>Item A</a:t>
          </a:r>
        </a:p>
      </dgm:t>
    </dgm:pt>
    <dgm:pt modelId="{40BC1D60-081F-8E4D-865F-B5E70515542A}" type="parTrans" cxnId="{19FE778B-86A6-874D-A75C-6ECFF529E441}">
      <dgm:prSet/>
      <dgm:spPr/>
      <dgm:t>
        <a:bodyPr/>
        <a:lstStyle/>
        <a:p>
          <a:endParaRPr lang="en-GB"/>
        </a:p>
      </dgm:t>
    </dgm:pt>
    <dgm:pt modelId="{60BCB607-4BDC-B742-8531-E895FF03B5B3}" type="sibTrans" cxnId="{19FE778B-86A6-874D-A75C-6ECFF529E441}">
      <dgm:prSet/>
      <dgm:spPr/>
      <dgm:t>
        <a:bodyPr/>
        <a:lstStyle/>
        <a:p>
          <a:endParaRPr lang="en-GB"/>
        </a:p>
      </dgm:t>
    </dgm:pt>
    <dgm:pt modelId="{03501B05-2812-1642-A2E4-12070B7BFFB3}">
      <dgm:prSet phldrT="[Text]" custT="1"/>
      <dgm:spPr/>
      <dgm:t>
        <a:bodyPr/>
        <a:lstStyle/>
        <a:p>
          <a:r>
            <a:rPr lang="en-GB" sz="1200" dirty="0"/>
            <a:t>Item B</a:t>
          </a:r>
        </a:p>
      </dgm:t>
    </dgm:pt>
    <dgm:pt modelId="{8FC2AE72-C3B8-BC42-8421-6089C4C250D5}" type="parTrans" cxnId="{1A1E3992-7F9B-7C46-BD3F-BEFE7DFBBBDD}">
      <dgm:prSet/>
      <dgm:spPr>
        <a:ln w="6350">
          <a:solidFill>
            <a:srgbClr val="3A1857"/>
          </a:solidFill>
          <a:headEnd type="none" w="sm" len="sm"/>
          <a:tailEnd type="arrow" w="sm" len="sm"/>
        </a:ln>
      </dgm:spPr>
      <dgm:t>
        <a:bodyPr/>
        <a:lstStyle/>
        <a:p>
          <a:endParaRPr lang="en-GB"/>
        </a:p>
      </dgm:t>
    </dgm:pt>
    <dgm:pt modelId="{7DF45EEF-3974-A841-B1DA-3F2572FF0D60}" type="sibTrans" cxnId="{1A1E3992-7F9B-7C46-BD3F-BEFE7DFBBBDD}">
      <dgm:prSet/>
      <dgm:spPr/>
      <dgm:t>
        <a:bodyPr/>
        <a:lstStyle/>
        <a:p>
          <a:endParaRPr lang="en-GB"/>
        </a:p>
      </dgm:t>
    </dgm:pt>
    <dgm:pt modelId="{2C6736C3-C873-EB4F-A415-21B9524DBBD4}">
      <dgm:prSet phldrT="[Text]" custT="1"/>
      <dgm:spPr>
        <a:solidFill>
          <a:srgbClr val="F56300"/>
        </a:solidFill>
      </dgm:spPr>
      <dgm:t>
        <a:bodyPr/>
        <a:lstStyle/>
        <a:p>
          <a:r>
            <a:rPr lang="en-GB" sz="1200" dirty="0"/>
            <a:t>Item D</a:t>
          </a:r>
        </a:p>
      </dgm:t>
    </dgm:pt>
    <dgm:pt modelId="{BC2C1530-0B67-6F43-8206-5C81CCADE338}" type="parTrans" cxnId="{61A5B2D7-5FE8-9141-9479-69DA3E7CA969}">
      <dgm:prSet/>
      <dgm:spPr>
        <a:ln w="6350">
          <a:solidFill>
            <a:srgbClr val="3A1857"/>
          </a:solidFill>
          <a:headEnd type="none" w="sm" len="sm"/>
          <a:tailEnd type="arrow" w="sm" len="sm"/>
        </a:ln>
      </dgm:spPr>
      <dgm:t>
        <a:bodyPr/>
        <a:lstStyle/>
        <a:p>
          <a:endParaRPr lang="en-GB"/>
        </a:p>
      </dgm:t>
    </dgm:pt>
    <dgm:pt modelId="{D0E832F3-2822-BF46-A588-FDD25E94E0C4}" type="sibTrans" cxnId="{61A5B2D7-5FE8-9141-9479-69DA3E7CA969}">
      <dgm:prSet/>
      <dgm:spPr/>
      <dgm:t>
        <a:bodyPr/>
        <a:lstStyle/>
        <a:p>
          <a:endParaRPr lang="en-GB"/>
        </a:p>
      </dgm:t>
    </dgm:pt>
    <dgm:pt modelId="{B91C836B-D4B6-8042-AABB-4CA557129E80}">
      <dgm:prSet phldrT="[Text]" custT="1"/>
      <dgm:spPr>
        <a:solidFill>
          <a:srgbClr val="002EA6"/>
        </a:solidFill>
      </dgm:spPr>
      <dgm:t>
        <a:bodyPr/>
        <a:lstStyle/>
        <a:p>
          <a:r>
            <a:rPr lang="en-GB" sz="1200" dirty="0"/>
            <a:t>Item E</a:t>
          </a:r>
        </a:p>
      </dgm:t>
    </dgm:pt>
    <dgm:pt modelId="{EDEAC3A0-5B6A-A840-8CFE-5E4F8F619F22}" type="parTrans" cxnId="{2B93C14D-57D9-024E-8688-156963B19379}">
      <dgm:prSet/>
      <dgm:spPr>
        <a:ln w="6350">
          <a:solidFill>
            <a:srgbClr val="3A1857"/>
          </a:solidFill>
          <a:headEnd type="none" w="sm" len="sm"/>
          <a:tailEnd type="arrow" w="sm" len="sm"/>
        </a:ln>
      </dgm:spPr>
      <dgm:t>
        <a:bodyPr/>
        <a:lstStyle/>
        <a:p>
          <a:endParaRPr lang="en-GB"/>
        </a:p>
      </dgm:t>
    </dgm:pt>
    <dgm:pt modelId="{8D8DE2AC-9832-9C4F-B131-DC29C6732D5E}" type="sibTrans" cxnId="{2B93C14D-57D9-024E-8688-156963B19379}">
      <dgm:prSet/>
      <dgm:spPr/>
      <dgm:t>
        <a:bodyPr/>
        <a:lstStyle/>
        <a:p>
          <a:endParaRPr lang="en-GB"/>
        </a:p>
      </dgm:t>
    </dgm:pt>
    <dgm:pt modelId="{71C994A8-130C-C74F-A4EC-1862341BD940}">
      <dgm:prSet phldrT="[Text]" custT="1"/>
      <dgm:spPr>
        <a:solidFill>
          <a:srgbClr val="781C1C"/>
        </a:solidFill>
      </dgm:spPr>
      <dgm:t>
        <a:bodyPr/>
        <a:lstStyle/>
        <a:p>
          <a:r>
            <a:rPr lang="en-GB" sz="1200" dirty="0"/>
            <a:t>Item C</a:t>
          </a:r>
        </a:p>
      </dgm:t>
    </dgm:pt>
    <dgm:pt modelId="{912BA941-5A89-DA44-9457-30A6736FF459}" type="parTrans" cxnId="{0AFA2C66-83B8-C748-9AAA-923BEF469741}">
      <dgm:prSet/>
      <dgm:spPr>
        <a:ln w="6350">
          <a:solidFill>
            <a:srgbClr val="3A1857"/>
          </a:solidFill>
          <a:headEnd type="none" w="sm" len="sm"/>
          <a:tailEnd type="arrow" w="sm" len="sm"/>
        </a:ln>
      </dgm:spPr>
      <dgm:t>
        <a:bodyPr/>
        <a:lstStyle/>
        <a:p>
          <a:endParaRPr lang="en-GB"/>
        </a:p>
      </dgm:t>
    </dgm:pt>
    <dgm:pt modelId="{5E843FFC-CC2A-6543-9424-686FF2A61CB8}" type="sibTrans" cxnId="{0AFA2C66-83B8-C748-9AAA-923BEF469741}">
      <dgm:prSet/>
      <dgm:spPr/>
      <dgm:t>
        <a:bodyPr/>
        <a:lstStyle/>
        <a:p>
          <a:endParaRPr lang="en-GB"/>
        </a:p>
      </dgm:t>
    </dgm:pt>
    <dgm:pt modelId="{549FE697-1C31-FD46-A727-B7B89435DBD9}">
      <dgm:prSet phldrT="[Text]" custT="1"/>
      <dgm:spPr>
        <a:solidFill>
          <a:srgbClr val="005E5C"/>
        </a:solidFill>
      </dgm:spPr>
      <dgm:t>
        <a:bodyPr/>
        <a:lstStyle/>
        <a:p>
          <a:r>
            <a:rPr lang="en-GB" sz="1200" dirty="0"/>
            <a:t>Item F</a:t>
          </a:r>
        </a:p>
      </dgm:t>
    </dgm:pt>
    <dgm:pt modelId="{91B4B154-861A-8645-B052-A7B1216D284E}" type="parTrans" cxnId="{832BF9C7-9E3B-F047-8971-C3D6C537345A}">
      <dgm:prSet/>
      <dgm:spPr>
        <a:ln w="6350">
          <a:solidFill>
            <a:srgbClr val="3A1857"/>
          </a:solidFill>
          <a:headEnd type="none" w="sm" len="sm"/>
          <a:tailEnd type="arrow" w="sm" len="sm"/>
        </a:ln>
      </dgm:spPr>
      <dgm:t>
        <a:bodyPr/>
        <a:lstStyle/>
        <a:p>
          <a:endParaRPr lang="en-GB"/>
        </a:p>
      </dgm:t>
    </dgm:pt>
    <dgm:pt modelId="{77C29CE6-073D-A746-809E-8BF412D04F37}" type="sibTrans" cxnId="{832BF9C7-9E3B-F047-8971-C3D6C537345A}">
      <dgm:prSet/>
      <dgm:spPr/>
      <dgm:t>
        <a:bodyPr/>
        <a:lstStyle/>
        <a:p>
          <a:endParaRPr lang="en-GB"/>
        </a:p>
      </dgm:t>
    </dgm:pt>
    <dgm:pt modelId="{E0C94238-6BC5-A148-AC22-ED57B53469A3}" type="pres">
      <dgm:prSet presAssocID="{E487AC67-A487-4245-9631-934C6C435353}" presName="diagram" presStyleCnt="0">
        <dgm:presLayoutVars>
          <dgm:chPref val="1"/>
          <dgm:dir/>
          <dgm:animOne val="branch"/>
          <dgm:animLvl val="lvl"/>
          <dgm:resizeHandles val="exact"/>
        </dgm:presLayoutVars>
      </dgm:prSet>
      <dgm:spPr/>
    </dgm:pt>
    <dgm:pt modelId="{46991150-BF82-394D-B7CB-9EF5D88A13AE}" type="pres">
      <dgm:prSet presAssocID="{40BD6E15-152F-DB40-B41D-12C6FE159E63}" presName="root1" presStyleCnt="0"/>
      <dgm:spPr/>
    </dgm:pt>
    <dgm:pt modelId="{ECA7FED5-C21B-A445-A592-8A99910922AE}" type="pres">
      <dgm:prSet presAssocID="{40BD6E15-152F-DB40-B41D-12C6FE159E63}" presName="LevelOneTextNode" presStyleLbl="node0" presStyleIdx="0" presStyleCnt="1">
        <dgm:presLayoutVars>
          <dgm:chPref val="3"/>
        </dgm:presLayoutVars>
      </dgm:prSet>
      <dgm:spPr/>
    </dgm:pt>
    <dgm:pt modelId="{10592E55-0BE4-7248-88F8-523BB7AB0E3C}" type="pres">
      <dgm:prSet presAssocID="{40BD6E15-152F-DB40-B41D-12C6FE159E63}" presName="level2hierChild" presStyleCnt="0"/>
      <dgm:spPr/>
    </dgm:pt>
    <dgm:pt modelId="{2A611ECC-188C-C64C-A764-E70C079C173D}" type="pres">
      <dgm:prSet presAssocID="{8FC2AE72-C3B8-BC42-8421-6089C4C250D5}" presName="conn2-1" presStyleLbl="parChTrans1D2" presStyleIdx="0" presStyleCnt="2"/>
      <dgm:spPr/>
    </dgm:pt>
    <dgm:pt modelId="{FC67994A-E703-3046-BCF4-DB9C384A1C9D}" type="pres">
      <dgm:prSet presAssocID="{8FC2AE72-C3B8-BC42-8421-6089C4C250D5}" presName="connTx" presStyleLbl="parChTrans1D2" presStyleIdx="0" presStyleCnt="2"/>
      <dgm:spPr/>
    </dgm:pt>
    <dgm:pt modelId="{05F2654F-F047-6348-90D0-8AC999C7F1E1}" type="pres">
      <dgm:prSet presAssocID="{03501B05-2812-1642-A2E4-12070B7BFFB3}" presName="root2" presStyleCnt="0"/>
      <dgm:spPr/>
    </dgm:pt>
    <dgm:pt modelId="{41354DD4-31F3-0F43-9739-F28062F14095}" type="pres">
      <dgm:prSet presAssocID="{03501B05-2812-1642-A2E4-12070B7BFFB3}" presName="LevelTwoTextNode" presStyleLbl="node2" presStyleIdx="0" presStyleCnt="2">
        <dgm:presLayoutVars>
          <dgm:chPref val="3"/>
        </dgm:presLayoutVars>
      </dgm:prSet>
      <dgm:spPr/>
    </dgm:pt>
    <dgm:pt modelId="{C9FC3C40-553F-7049-83D5-2DC12C51ABFA}" type="pres">
      <dgm:prSet presAssocID="{03501B05-2812-1642-A2E4-12070B7BFFB3}" presName="level3hierChild" presStyleCnt="0"/>
      <dgm:spPr/>
    </dgm:pt>
    <dgm:pt modelId="{5B8E5BB0-0D70-A346-9843-9131F5FD44AD}" type="pres">
      <dgm:prSet presAssocID="{BC2C1530-0B67-6F43-8206-5C81CCADE338}" presName="conn2-1" presStyleLbl="parChTrans1D3" presStyleIdx="0" presStyleCnt="3"/>
      <dgm:spPr/>
    </dgm:pt>
    <dgm:pt modelId="{D1D99F9D-C580-034A-B04B-B8654BB0707E}" type="pres">
      <dgm:prSet presAssocID="{BC2C1530-0B67-6F43-8206-5C81CCADE338}" presName="connTx" presStyleLbl="parChTrans1D3" presStyleIdx="0" presStyleCnt="3"/>
      <dgm:spPr/>
    </dgm:pt>
    <dgm:pt modelId="{D1FAF889-2461-EF42-B6F4-32079305712B}" type="pres">
      <dgm:prSet presAssocID="{2C6736C3-C873-EB4F-A415-21B9524DBBD4}" presName="root2" presStyleCnt="0"/>
      <dgm:spPr/>
    </dgm:pt>
    <dgm:pt modelId="{036D000B-015F-AE4F-BB95-AAC9238DD482}" type="pres">
      <dgm:prSet presAssocID="{2C6736C3-C873-EB4F-A415-21B9524DBBD4}" presName="LevelTwoTextNode" presStyleLbl="node3" presStyleIdx="0" presStyleCnt="3">
        <dgm:presLayoutVars>
          <dgm:chPref val="3"/>
        </dgm:presLayoutVars>
      </dgm:prSet>
      <dgm:spPr/>
    </dgm:pt>
    <dgm:pt modelId="{E5143639-6B78-8D48-87F6-183A655F8590}" type="pres">
      <dgm:prSet presAssocID="{2C6736C3-C873-EB4F-A415-21B9524DBBD4}" presName="level3hierChild" presStyleCnt="0"/>
      <dgm:spPr/>
    </dgm:pt>
    <dgm:pt modelId="{9F868C41-8A93-2A4A-9818-97CEB93E0F17}" type="pres">
      <dgm:prSet presAssocID="{EDEAC3A0-5B6A-A840-8CFE-5E4F8F619F22}" presName="conn2-1" presStyleLbl="parChTrans1D3" presStyleIdx="1" presStyleCnt="3"/>
      <dgm:spPr/>
    </dgm:pt>
    <dgm:pt modelId="{CE77878B-4FAA-934B-B0B7-9DE10C031FB7}" type="pres">
      <dgm:prSet presAssocID="{EDEAC3A0-5B6A-A840-8CFE-5E4F8F619F22}" presName="connTx" presStyleLbl="parChTrans1D3" presStyleIdx="1" presStyleCnt="3"/>
      <dgm:spPr/>
    </dgm:pt>
    <dgm:pt modelId="{7BF3BD28-D770-0B40-8334-75C0E38603DA}" type="pres">
      <dgm:prSet presAssocID="{B91C836B-D4B6-8042-AABB-4CA557129E80}" presName="root2" presStyleCnt="0"/>
      <dgm:spPr/>
    </dgm:pt>
    <dgm:pt modelId="{B2942401-2481-0C48-BEA0-04F95340B372}" type="pres">
      <dgm:prSet presAssocID="{B91C836B-D4B6-8042-AABB-4CA557129E80}" presName="LevelTwoTextNode" presStyleLbl="node3" presStyleIdx="1" presStyleCnt="3">
        <dgm:presLayoutVars>
          <dgm:chPref val="3"/>
        </dgm:presLayoutVars>
      </dgm:prSet>
      <dgm:spPr/>
    </dgm:pt>
    <dgm:pt modelId="{6BF13707-EFF7-3C40-9C37-F6DE882236F7}" type="pres">
      <dgm:prSet presAssocID="{B91C836B-D4B6-8042-AABB-4CA557129E80}" presName="level3hierChild" presStyleCnt="0"/>
      <dgm:spPr/>
    </dgm:pt>
    <dgm:pt modelId="{31EDD56C-F351-934C-AA74-50AEF83D00F3}" type="pres">
      <dgm:prSet presAssocID="{912BA941-5A89-DA44-9457-30A6736FF459}" presName="conn2-1" presStyleLbl="parChTrans1D2" presStyleIdx="1" presStyleCnt="2"/>
      <dgm:spPr/>
    </dgm:pt>
    <dgm:pt modelId="{F86FBD71-01AF-7844-AE94-795BB9A43EC4}" type="pres">
      <dgm:prSet presAssocID="{912BA941-5A89-DA44-9457-30A6736FF459}" presName="connTx" presStyleLbl="parChTrans1D2" presStyleIdx="1" presStyleCnt="2"/>
      <dgm:spPr/>
    </dgm:pt>
    <dgm:pt modelId="{0372C5AA-DC46-D841-AD5F-8FAA1347A936}" type="pres">
      <dgm:prSet presAssocID="{71C994A8-130C-C74F-A4EC-1862341BD940}" presName="root2" presStyleCnt="0"/>
      <dgm:spPr/>
    </dgm:pt>
    <dgm:pt modelId="{69655C1F-07C9-084E-AA2E-E7FA668800DF}" type="pres">
      <dgm:prSet presAssocID="{71C994A8-130C-C74F-A4EC-1862341BD940}" presName="LevelTwoTextNode" presStyleLbl="node2" presStyleIdx="1" presStyleCnt="2">
        <dgm:presLayoutVars>
          <dgm:chPref val="3"/>
        </dgm:presLayoutVars>
      </dgm:prSet>
      <dgm:spPr/>
    </dgm:pt>
    <dgm:pt modelId="{3F20FBAB-DE5C-0C4F-83A8-E0CABDC89370}" type="pres">
      <dgm:prSet presAssocID="{71C994A8-130C-C74F-A4EC-1862341BD940}" presName="level3hierChild" presStyleCnt="0"/>
      <dgm:spPr/>
    </dgm:pt>
    <dgm:pt modelId="{DAB11424-3FF3-D542-B25F-2AB048EA3DB0}" type="pres">
      <dgm:prSet presAssocID="{91B4B154-861A-8645-B052-A7B1216D284E}" presName="conn2-1" presStyleLbl="parChTrans1D3" presStyleIdx="2" presStyleCnt="3"/>
      <dgm:spPr/>
    </dgm:pt>
    <dgm:pt modelId="{1A445E4F-4B9B-2E45-9039-2E887FB85A1B}" type="pres">
      <dgm:prSet presAssocID="{91B4B154-861A-8645-B052-A7B1216D284E}" presName="connTx" presStyleLbl="parChTrans1D3" presStyleIdx="2" presStyleCnt="3"/>
      <dgm:spPr/>
    </dgm:pt>
    <dgm:pt modelId="{8F0878F1-C7A3-4A4C-B91C-CEFF2B056A1B}" type="pres">
      <dgm:prSet presAssocID="{549FE697-1C31-FD46-A727-B7B89435DBD9}" presName="root2" presStyleCnt="0"/>
      <dgm:spPr/>
    </dgm:pt>
    <dgm:pt modelId="{678F3386-8E51-394A-9669-611EDBC33AAA}" type="pres">
      <dgm:prSet presAssocID="{549FE697-1C31-FD46-A727-B7B89435DBD9}" presName="LevelTwoTextNode" presStyleLbl="node3" presStyleIdx="2" presStyleCnt="3">
        <dgm:presLayoutVars>
          <dgm:chPref val="3"/>
        </dgm:presLayoutVars>
      </dgm:prSet>
      <dgm:spPr/>
    </dgm:pt>
    <dgm:pt modelId="{3680C303-BF63-0A4E-BBC2-1947B1A2DDFA}" type="pres">
      <dgm:prSet presAssocID="{549FE697-1C31-FD46-A727-B7B89435DBD9}" presName="level3hierChild" presStyleCnt="0"/>
      <dgm:spPr/>
    </dgm:pt>
  </dgm:ptLst>
  <dgm:cxnLst>
    <dgm:cxn modelId="{ECAF2E0E-F9B7-8242-A38B-935A6A1DFB3A}" type="presOf" srcId="{91B4B154-861A-8645-B052-A7B1216D284E}" destId="{1A445E4F-4B9B-2E45-9039-2E887FB85A1B}" srcOrd="1" destOrd="0" presId="urn:microsoft.com/office/officeart/2005/8/layout/hierarchy2"/>
    <dgm:cxn modelId="{261CD015-D9DA-5544-BD86-28231277151D}" type="presOf" srcId="{BC2C1530-0B67-6F43-8206-5C81CCADE338}" destId="{D1D99F9D-C580-034A-B04B-B8654BB0707E}" srcOrd="1" destOrd="0" presId="urn:microsoft.com/office/officeart/2005/8/layout/hierarchy2"/>
    <dgm:cxn modelId="{99DA343A-C788-A440-9335-436E621BB259}" type="presOf" srcId="{912BA941-5A89-DA44-9457-30A6736FF459}" destId="{31EDD56C-F351-934C-AA74-50AEF83D00F3}" srcOrd="0" destOrd="0" presId="urn:microsoft.com/office/officeart/2005/8/layout/hierarchy2"/>
    <dgm:cxn modelId="{209C6C45-A8AC-664C-B537-0A7121092C8B}" type="presOf" srcId="{912BA941-5A89-DA44-9457-30A6736FF459}" destId="{F86FBD71-01AF-7844-AE94-795BB9A43EC4}" srcOrd="1" destOrd="0" presId="urn:microsoft.com/office/officeart/2005/8/layout/hierarchy2"/>
    <dgm:cxn modelId="{5B0F3E4B-7D72-EE44-90CA-D951B85D0EB4}" type="presOf" srcId="{03501B05-2812-1642-A2E4-12070B7BFFB3}" destId="{41354DD4-31F3-0F43-9739-F28062F14095}" srcOrd="0" destOrd="0" presId="urn:microsoft.com/office/officeart/2005/8/layout/hierarchy2"/>
    <dgm:cxn modelId="{2B93C14D-57D9-024E-8688-156963B19379}" srcId="{03501B05-2812-1642-A2E4-12070B7BFFB3}" destId="{B91C836B-D4B6-8042-AABB-4CA557129E80}" srcOrd="1" destOrd="0" parTransId="{EDEAC3A0-5B6A-A840-8CFE-5E4F8F619F22}" sibTransId="{8D8DE2AC-9832-9C4F-B131-DC29C6732D5E}"/>
    <dgm:cxn modelId="{0AFA2C66-83B8-C748-9AAA-923BEF469741}" srcId="{40BD6E15-152F-DB40-B41D-12C6FE159E63}" destId="{71C994A8-130C-C74F-A4EC-1862341BD940}" srcOrd="1" destOrd="0" parTransId="{912BA941-5A89-DA44-9457-30A6736FF459}" sibTransId="{5E843FFC-CC2A-6543-9424-686FF2A61CB8}"/>
    <dgm:cxn modelId="{B5A7D768-4DBC-1847-89EE-B69E5016B2FD}" type="presOf" srcId="{8FC2AE72-C3B8-BC42-8421-6089C4C250D5}" destId="{2A611ECC-188C-C64C-A764-E70C079C173D}" srcOrd="0" destOrd="0" presId="urn:microsoft.com/office/officeart/2005/8/layout/hierarchy2"/>
    <dgm:cxn modelId="{BC83176D-FEBD-F34C-953B-46F7BF0A4E7B}" type="presOf" srcId="{549FE697-1C31-FD46-A727-B7B89435DBD9}" destId="{678F3386-8E51-394A-9669-611EDBC33AAA}" srcOrd="0" destOrd="0" presId="urn:microsoft.com/office/officeart/2005/8/layout/hierarchy2"/>
    <dgm:cxn modelId="{1213DE71-C37A-454C-9365-E0959162B4F6}" type="presOf" srcId="{BC2C1530-0B67-6F43-8206-5C81CCADE338}" destId="{5B8E5BB0-0D70-A346-9843-9131F5FD44AD}" srcOrd="0" destOrd="0" presId="urn:microsoft.com/office/officeart/2005/8/layout/hierarchy2"/>
    <dgm:cxn modelId="{F1B1C985-B3C6-E74D-BA3D-BBA031A7A64F}" type="presOf" srcId="{71C994A8-130C-C74F-A4EC-1862341BD940}" destId="{69655C1F-07C9-084E-AA2E-E7FA668800DF}" srcOrd="0" destOrd="0" presId="urn:microsoft.com/office/officeart/2005/8/layout/hierarchy2"/>
    <dgm:cxn modelId="{19FE778B-86A6-874D-A75C-6ECFF529E441}" srcId="{E487AC67-A487-4245-9631-934C6C435353}" destId="{40BD6E15-152F-DB40-B41D-12C6FE159E63}" srcOrd="0" destOrd="0" parTransId="{40BC1D60-081F-8E4D-865F-B5E70515542A}" sibTransId="{60BCB607-4BDC-B742-8531-E895FF03B5B3}"/>
    <dgm:cxn modelId="{1A1E3992-7F9B-7C46-BD3F-BEFE7DFBBBDD}" srcId="{40BD6E15-152F-DB40-B41D-12C6FE159E63}" destId="{03501B05-2812-1642-A2E4-12070B7BFFB3}" srcOrd="0" destOrd="0" parTransId="{8FC2AE72-C3B8-BC42-8421-6089C4C250D5}" sibTransId="{7DF45EEF-3974-A841-B1DA-3F2572FF0D60}"/>
    <dgm:cxn modelId="{A9D79594-3484-0B4D-BA74-868C7EA78E85}" type="presOf" srcId="{91B4B154-861A-8645-B052-A7B1216D284E}" destId="{DAB11424-3FF3-D542-B25F-2AB048EA3DB0}" srcOrd="0" destOrd="0" presId="urn:microsoft.com/office/officeart/2005/8/layout/hierarchy2"/>
    <dgm:cxn modelId="{94CEC199-810F-0845-8E2F-8133E90BAA1E}" type="presOf" srcId="{B91C836B-D4B6-8042-AABB-4CA557129E80}" destId="{B2942401-2481-0C48-BEA0-04F95340B372}" srcOrd="0" destOrd="0" presId="urn:microsoft.com/office/officeart/2005/8/layout/hierarchy2"/>
    <dgm:cxn modelId="{29A570B9-ED78-A34A-993C-0BF1CF8A22E4}" type="presOf" srcId="{8FC2AE72-C3B8-BC42-8421-6089C4C250D5}" destId="{FC67994A-E703-3046-BCF4-DB9C384A1C9D}" srcOrd="1" destOrd="0" presId="urn:microsoft.com/office/officeart/2005/8/layout/hierarchy2"/>
    <dgm:cxn modelId="{DB53AAC1-E094-A34A-A382-78F0DAD2D1B7}" type="presOf" srcId="{EDEAC3A0-5B6A-A840-8CFE-5E4F8F619F22}" destId="{9F868C41-8A93-2A4A-9818-97CEB93E0F17}" srcOrd="0" destOrd="0" presId="urn:microsoft.com/office/officeart/2005/8/layout/hierarchy2"/>
    <dgm:cxn modelId="{BEA423C4-D9B3-6648-B77A-E465E13F08A3}" type="presOf" srcId="{2C6736C3-C873-EB4F-A415-21B9524DBBD4}" destId="{036D000B-015F-AE4F-BB95-AAC9238DD482}" srcOrd="0" destOrd="0" presId="urn:microsoft.com/office/officeart/2005/8/layout/hierarchy2"/>
    <dgm:cxn modelId="{832BF9C7-9E3B-F047-8971-C3D6C537345A}" srcId="{71C994A8-130C-C74F-A4EC-1862341BD940}" destId="{549FE697-1C31-FD46-A727-B7B89435DBD9}" srcOrd="0" destOrd="0" parTransId="{91B4B154-861A-8645-B052-A7B1216D284E}" sibTransId="{77C29CE6-073D-A746-809E-8BF412D04F37}"/>
    <dgm:cxn modelId="{BFCD06CD-BFEF-A44A-B72A-E2A8B2B21245}" type="presOf" srcId="{EDEAC3A0-5B6A-A840-8CFE-5E4F8F619F22}" destId="{CE77878B-4FAA-934B-B0B7-9DE10C031FB7}" srcOrd="1" destOrd="0" presId="urn:microsoft.com/office/officeart/2005/8/layout/hierarchy2"/>
    <dgm:cxn modelId="{61A5B2D7-5FE8-9141-9479-69DA3E7CA969}" srcId="{03501B05-2812-1642-A2E4-12070B7BFFB3}" destId="{2C6736C3-C873-EB4F-A415-21B9524DBBD4}" srcOrd="0" destOrd="0" parTransId="{BC2C1530-0B67-6F43-8206-5C81CCADE338}" sibTransId="{D0E832F3-2822-BF46-A588-FDD25E94E0C4}"/>
    <dgm:cxn modelId="{3734DBEE-11C7-E846-8E04-02625627D810}" type="presOf" srcId="{E487AC67-A487-4245-9631-934C6C435353}" destId="{E0C94238-6BC5-A148-AC22-ED57B53469A3}" srcOrd="0" destOrd="0" presId="urn:microsoft.com/office/officeart/2005/8/layout/hierarchy2"/>
    <dgm:cxn modelId="{ED5D7EF5-EB45-C542-9C2D-46877E99C2D7}" type="presOf" srcId="{40BD6E15-152F-DB40-B41D-12C6FE159E63}" destId="{ECA7FED5-C21B-A445-A592-8A99910922AE}" srcOrd="0" destOrd="0" presId="urn:microsoft.com/office/officeart/2005/8/layout/hierarchy2"/>
    <dgm:cxn modelId="{ED379773-FF43-5748-ADA3-F1AE68FC0D94}" type="presParOf" srcId="{E0C94238-6BC5-A148-AC22-ED57B53469A3}" destId="{46991150-BF82-394D-B7CB-9EF5D88A13AE}" srcOrd="0" destOrd="0" presId="urn:microsoft.com/office/officeart/2005/8/layout/hierarchy2"/>
    <dgm:cxn modelId="{A673DA19-3C4C-3B4A-875D-3B8A7CE0BA66}" type="presParOf" srcId="{46991150-BF82-394D-B7CB-9EF5D88A13AE}" destId="{ECA7FED5-C21B-A445-A592-8A99910922AE}" srcOrd="0" destOrd="0" presId="urn:microsoft.com/office/officeart/2005/8/layout/hierarchy2"/>
    <dgm:cxn modelId="{892182F2-FED0-8D4D-B839-9575CCA4692C}" type="presParOf" srcId="{46991150-BF82-394D-B7CB-9EF5D88A13AE}" destId="{10592E55-0BE4-7248-88F8-523BB7AB0E3C}" srcOrd="1" destOrd="0" presId="urn:microsoft.com/office/officeart/2005/8/layout/hierarchy2"/>
    <dgm:cxn modelId="{4A939A37-6EA5-D348-BECA-7F5D71747B93}" type="presParOf" srcId="{10592E55-0BE4-7248-88F8-523BB7AB0E3C}" destId="{2A611ECC-188C-C64C-A764-E70C079C173D}" srcOrd="0" destOrd="0" presId="urn:microsoft.com/office/officeart/2005/8/layout/hierarchy2"/>
    <dgm:cxn modelId="{84C8B3A3-35CF-AC42-938E-9E19629FE633}" type="presParOf" srcId="{2A611ECC-188C-C64C-A764-E70C079C173D}" destId="{FC67994A-E703-3046-BCF4-DB9C384A1C9D}" srcOrd="0" destOrd="0" presId="urn:microsoft.com/office/officeart/2005/8/layout/hierarchy2"/>
    <dgm:cxn modelId="{0D9F6AF0-124B-3848-B6DE-54DDC00CBD03}" type="presParOf" srcId="{10592E55-0BE4-7248-88F8-523BB7AB0E3C}" destId="{05F2654F-F047-6348-90D0-8AC999C7F1E1}" srcOrd="1" destOrd="0" presId="urn:microsoft.com/office/officeart/2005/8/layout/hierarchy2"/>
    <dgm:cxn modelId="{C3C3BABE-F9BA-F841-9499-CC917CB37224}" type="presParOf" srcId="{05F2654F-F047-6348-90D0-8AC999C7F1E1}" destId="{41354DD4-31F3-0F43-9739-F28062F14095}" srcOrd="0" destOrd="0" presId="urn:microsoft.com/office/officeart/2005/8/layout/hierarchy2"/>
    <dgm:cxn modelId="{C04B391B-9549-E94B-B48E-E90AAF478304}" type="presParOf" srcId="{05F2654F-F047-6348-90D0-8AC999C7F1E1}" destId="{C9FC3C40-553F-7049-83D5-2DC12C51ABFA}" srcOrd="1" destOrd="0" presId="urn:microsoft.com/office/officeart/2005/8/layout/hierarchy2"/>
    <dgm:cxn modelId="{1934CA10-D411-E245-9563-8CDDF41ACF4D}" type="presParOf" srcId="{C9FC3C40-553F-7049-83D5-2DC12C51ABFA}" destId="{5B8E5BB0-0D70-A346-9843-9131F5FD44AD}" srcOrd="0" destOrd="0" presId="urn:microsoft.com/office/officeart/2005/8/layout/hierarchy2"/>
    <dgm:cxn modelId="{46083B80-6422-E449-BDCD-E311E0132C1B}" type="presParOf" srcId="{5B8E5BB0-0D70-A346-9843-9131F5FD44AD}" destId="{D1D99F9D-C580-034A-B04B-B8654BB0707E}" srcOrd="0" destOrd="0" presId="urn:microsoft.com/office/officeart/2005/8/layout/hierarchy2"/>
    <dgm:cxn modelId="{13A7294C-64EA-BD4C-9275-371093CFCC3A}" type="presParOf" srcId="{C9FC3C40-553F-7049-83D5-2DC12C51ABFA}" destId="{D1FAF889-2461-EF42-B6F4-32079305712B}" srcOrd="1" destOrd="0" presId="urn:microsoft.com/office/officeart/2005/8/layout/hierarchy2"/>
    <dgm:cxn modelId="{C2101D30-BECF-EA4A-B08B-F147EF7ED892}" type="presParOf" srcId="{D1FAF889-2461-EF42-B6F4-32079305712B}" destId="{036D000B-015F-AE4F-BB95-AAC9238DD482}" srcOrd="0" destOrd="0" presId="urn:microsoft.com/office/officeart/2005/8/layout/hierarchy2"/>
    <dgm:cxn modelId="{5FBA45DA-DAAF-C449-8558-2D4D13C6716C}" type="presParOf" srcId="{D1FAF889-2461-EF42-B6F4-32079305712B}" destId="{E5143639-6B78-8D48-87F6-183A655F8590}" srcOrd="1" destOrd="0" presId="urn:microsoft.com/office/officeart/2005/8/layout/hierarchy2"/>
    <dgm:cxn modelId="{2FA54A48-4BAB-7A42-9138-16EB47FD290B}" type="presParOf" srcId="{C9FC3C40-553F-7049-83D5-2DC12C51ABFA}" destId="{9F868C41-8A93-2A4A-9818-97CEB93E0F17}" srcOrd="2" destOrd="0" presId="urn:microsoft.com/office/officeart/2005/8/layout/hierarchy2"/>
    <dgm:cxn modelId="{E74FE2C4-DE6E-6446-BD3D-06F295A5E41D}" type="presParOf" srcId="{9F868C41-8A93-2A4A-9818-97CEB93E0F17}" destId="{CE77878B-4FAA-934B-B0B7-9DE10C031FB7}" srcOrd="0" destOrd="0" presId="urn:microsoft.com/office/officeart/2005/8/layout/hierarchy2"/>
    <dgm:cxn modelId="{C0A9DAE9-4531-6A4E-A94F-815C61687E0D}" type="presParOf" srcId="{C9FC3C40-553F-7049-83D5-2DC12C51ABFA}" destId="{7BF3BD28-D770-0B40-8334-75C0E38603DA}" srcOrd="3" destOrd="0" presId="urn:microsoft.com/office/officeart/2005/8/layout/hierarchy2"/>
    <dgm:cxn modelId="{6F50EB76-8403-6F4D-99FA-AE4DFBDBBB0D}" type="presParOf" srcId="{7BF3BD28-D770-0B40-8334-75C0E38603DA}" destId="{B2942401-2481-0C48-BEA0-04F95340B372}" srcOrd="0" destOrd="0" presId="urn:microsoft.com/office/officeart/2005/8/layout/hierarchy2"/>
    <dgm:cxn modelId="{AB9CDED3-A2BD-414F-8640-BED560390928}" type="presParOf" srcId="{7BF3BD28-D770-0B40-8334-75C0E38603DA}" destId="{6BF13707-EFF7-3C40-9C37-F6DE882236F7}" srcOrd="1" destOrd="0" presId="urn:microsoft.com/office/officeart/2005/8/layout/hierarchy2"/>
    <dgm:cxn modelId="{B307F896-CF35-CC49-B3E6-51D006FFFABB}" type="presParOf" srcId="{10592E55-0BE4-7248-88F8-523BB7AB0E3C}" destId="{31EDD56C-F351-934C-AA74-50AEF83D00F3}" srcOrd="2" destOrd="0" presId="urn:microsoft.com/office/officeart/2005/8/layout/hierarchy2"/>
    <dgm:cxn modelId="{5A725F2D-391D-E949-9D93-B95404ECA5AB}" type="presParOf" srcId="{31EDD56C-F351-934C-AA74-50AEF83D00F3}" destId="{F86FBD71-01AF-7844-AE94-795BB9A43EC4}" srcOrd="0" destOrd="0" presId="urn:microsoft.com/office/officeart/2005/8/layout/hierarchy2"/>
    <dgm:cxn modelId="{48122223-029E-AB4B-9D82-BD757A1BCFE4}" type="presParOf" srcId="{10592E55-0BE4-7248-88F8-523BB7AB0E3C}" destId="{0372C5AA-DC46-D841-AD5F-8FAA1347A936}" srcOrd="3" destOrd="0" presId="urn:microsoft.com/office/officeart/2005/8/layout/hierarchy2"/>
    <dgm:cxn modelId="{E4FE13EA-5E89-0B4B-8C76-0BEA538062E0}" type="presParOf" srcId="{0372C5AA-DC46-D841-AD5F-8FAA1347A936}" destId="{69655C1F-07C9-084E-AA2E-E7FA668800DF}" srcOrd="0" destOrd="0" presId="urn:microsoft.com/office/officeart/2005/8/layout/hierarchy2"/>
    <dgm:cxn modelId="{B41A2957-B438-854D-8C88-AD22562D09C6}" type="presParOf" srcId="{0372C5AA-DC46-D841-AD5F-8FAA1347A936}" destId="{3F20FBAB-DE5C-0C4F-83A8-E0CABDC89370}" srcOrd="1" destOrd="0" presId="urn:microsoft.com/office/officeart/2005/8/layout/hierarchy2"/>
    <dgm:cxn modelId="{569972FC-6FA5-6144-9DFD-91B4D8D24482}" type="presParOf" srcId="{3F20FBAB-DE5C-0C4F-83A8-E0CABDC89370}" destId="{DAB11424-3FF3-D542-B25F-2AB048EA3DB0}" srcOrd="0" destOrd="0" presId="urn:microsoft.com/office/officeart/2005/8/layout/hierarchy2"/>
    <dgm:cxn modelId="{6601FDFE-7F5F-B249-948B-678BC147B55B}" type="presParOf" srcId="{DAB11424-3FF3-D542-B25F-2AB048EA3DB0}" destId="{1A445E4F-4B9B-2E45-9039-2E887FB85A1B}" srcOrd="0" destOrd="0" presId="urn:microsoft.com/office/officeart/2005/8/layout/hierarchy2"/>
    <dgm:cxn modelId="{7696FF46-91BA-7847-B572-8F54399920A4}" type="presParOf" srcId="{3F20FBAB-DE5C-0C4F-83A8-E0CABDC89370}" destId="{8F0878F1-C7A3-4A4C-B91C-CEFF2B056A1B}" srcOrd="1" destOrd="0" presId="urn:microsoft.com/office/officeart/2005/8/layout/hierarchy2"/>
    <dgm:cxn modelId="{952AE52B-270B-544A-ADE8-D164961847CD}" type="presParOf" srcId="{8F0878F1-C7A3-4A4C-B91C-CEFF2B056A1B}" destId="{678F3386-8E51-394A-9669-611EDBC33AAA}" srcOrd="0" destOrd="0" presId="urn:microsoft.com/office/officeart/2005/8/layout/hierarchy2"/>
    <dgm:cxn modelId="{F03AC590-DB6C-0749-8DBD-A638550482F4}" type="presParOf" srcId="{8F0878F1-C7A3-4A4C-B91C-CEFF2B056A1B}" destId="{3680C303-BF63-0A4E-BBC2-1947B1A2DDFA}"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7FED5-C21B-A445-A592-8A99910922AE}">
      <dsp:nvSpPr>
        <dsp:cNvPr id="0" name=""/>
        <dsp:cNvSpPr/>
      </dsp:nvSpPr>
      <dsp:spPr>
        <a:xfrm>
          <a:off x="229" y="955905"/>
          <a:ext cx="678648" cy="3393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A</a:t>
          </a:r>
        </a:p>
      </dsp:txBody>
      <dsp:txXfrm>
        <a:off x="10167" y="965843"/>
        <a:ext cx="658772" cy="319448"/>
      </dsp:txXfrm>
    </dsp:sp>
    <dsp:sp modelId="{2A611ECC-188C-C64C-A764-E70C079C173D}">
      <dsp:nvSpPr>
        <dsp:cNvPr id="0" name=""/>
        <dsp:cNvSpPr/>
      </dsp:nvSpPr>
      <dsp:spPr>
        <a:xfrm rot="18770822">
          <a:off x="615017" y="964380"/>
          <a:ext cx="399179" cy="29707"/>
        </a:xfrm>
        <a:custGeom>
          <a:avLst/>
          <a:gdLst/>
          <a:ahLst/>
          <a:cxnLst/>
          <a:rect l="0" t="0" r="0" b="0"/>
          <a:pathLst>
            <a:path>
              <a:moveTo>
                <a:pt x="0" y="14853"/>
              </a:moveTo>
              <a:lnTo>
                <a:pt x="399179"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04627" y="969254"/>
        <a:ext cx="19958" cy="19958"/>
      </dsp:txXfrm>
    </dsp:sp>
    <dsp:sp modelId="{41354DD4-31F3-0F43-9739-F28062F14095}">
      <dsp:nvSpPr>
        <dsp:cNvPr id="0" name=""/>
        <dsp:cNvSpPr/>
      </dsp:nvSpPr>
      <dsp:spPr>
        <a:xfrm>
          <a:off x="950336" y="663238"/>
          <a:ext cx="678648" cy="33932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B</a:t>
          </a:r>
        </a:p>
      </dsp:txBody>
      <dsp:txXfrm>
        <a:off x="960274" y="673176"/>
        <a:ext cx="658772" cy="319448"/>
      </dsp:txXfrm>
    </dsp:sp>
    <dsp:sp modelId="{5B8E5BB0-0D70-A346-9843-9131F5FD44AD}">
      <dsp:nvSpPr>
        <dsp:cNvPr id="0" name=""/>
        <dsp:cNvSpPr/>
      </dsp:nvSpPr>
      <dsp:spPr>
        <a:xfrm rot="19457599">
          <a:off x="1597563" y="720490"/>
          <a:ext cx="334303" cy="29707"/>
        </a:xfrm>
        <a:custGeom>
          <a:avLst/>
          <a:gdLst/>
          <a:ahLst/>
          <a:cxnLst/>
          <a:rect l="0" t="0" r="0" b="0"/>
          <a:pathLst>
            <a:path>
              <a:moveTo>
                <a:pt x="0" y="14853"/>
              </a:moveTo>
              <a:lnTo>
                <a:pt x="334303"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6357" y="726986"/>
        <a:ext cx="16715" cy="16715"/>
      </dsp:txXfrm>
    </dsp:sp>
    <dsp:sp modelId="{036D000B-015F-AE4F-BB95-AAC9238DD482}">
      <dsp:nvSpPr>
        <dsp:cNvPr id="0" name=""/>
        <dsp:cNvSpPr/>
      </dsp:nvSpPr>
      <dsp:spPr>
        <a:xfrm>
          <a:off x="1900444" y="468126"/>
          <a:ext cx="678648" cy="339324"/>
        </a:xfrm>
        <a:prstGeom prst="roundRect">
          <a:avLst>
            <a:gd name="adj" fmla="val 10000"/>
          </a:avLst>
        </a:prstGeom>
        <a:solidFill>
          <a:srgbClr val="F56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D</a:t>
          </a:r>
        </a:p>
      </dsp:txBody>
      <dsp:txXfrm>
        <a:off x="1910382" y="478064"/>
        <a:ext cx="658772" cy="319448"/>
      </dsp:txXfrm>
    </dsp:sp>
    <dsp:sp modelId="{9F868C41-8A93-2A4A-9818-97CEB93E0F17}">
      <dsp:nvSpPr>
        <dsp:cNvPr id="0" name=""/>
        <dsp:cNvSpPr/>
      </dsp:nvSpPr>
      <dsp:spPr>
        <a:xfrm rot="2142401">
          <a:off x="1597563" y="915602"/>
          <a:ext cx="334303" cy="29707"/>
        </a:xfrm>
        <a:custGeom>
          <a:avLst/>
          <a:gdLst/>
          <a:ahLst/>
          <a:cxnLst/>
          <a:rect l="0" t="0" r="0" b="0"/>
          <a:pathLst>
            <a:path>
              <a:moveTo>
                <a:pt x="0" y="14853"/>
              </a:moveTo>
              <a:lnTo>
                <a:pt x="334303"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6357" y="922098"/>
        <a:ext cx="16715" cy="16715"/>
      </dsp:txXfrm>
    </dsp:sp>
    <dsp:sp modelId="{B2942401-2481-0C48-BEA0-04F95340B372}">
      <dsp:nvSpPr>
        <dsp:cNvPr id="0" name=""/>
        <dsp:cNvSpPr/>
      </dsp:nvSpPr>
      <dsp:spPr>
        <a:xfrm>
          <a:off x="1900444" y="858349"/>
          <a:ext cx="678648" cy="339324"/>
        </a:xfrm>
        <a:prstGeom prst="roundRect">
          <a:avLst>
            <a:gd name="adj" fmla="val 10000"/>
          </a:avLst>
        </a:prstGeom>
        <a:solidFill>
          <a:srgbClr val="002EA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E</a:t>
          </a:r>
        </a:p>
      </dsp:txBody>
      <dsp:txXfrm>
        <a:off x="1910382" y="868287"/>
        <a:ext cx="658772" cy="319448"/>
      </dsp:txXfrm>
    </dsp:sp>
    <dsp:sp modelId="{31EDD56C-F351-934C-AA74-50AEF83D00F3}">
      <dsp:nvSpPr>
        <dsp:cNvPr id="0" name=""/>
        <dsp:cNvSpPr/>
      </dsp:nvSpPr>
      <dsp:spPr>
        <a:xfrm rot="2829178">
          <a:off x="615017" y="1257047"/>
          <a:ext cx="399179" cy="29707"/>
        </a:xfrm>
        <a:custGeom>
          <a:avLst/>
          <a:gdLst/>
          <a:ahLst/>
          <a:cxnLst/>
          <a:rect l="0" t="0" r="0" b="0"/>
          <a:pathLst>
            <a:path>
              <a:moveTo>
                <a:pt x="0" y="14853"/>
              </a:moveTo>
              <a:lnTo>
                <a:pt x="399179"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04627" y="1261921"/>
        <a:ext cx="19958" cy="19958"/>
      </dsp:txXfrm>
    </dsp:sp>
    <dsp:sp modelId="{69655C1F-07C9-084E-AA2E-E7FA668800DF}">
      <dsp:nvSpPr>
        <dsp:cNvPr id="0" name=""/>
        <dsp:cNvSpPr/>
      </dsp:nvSpPr>
      <dsp:spPr>
        <a:xfrm>
          <a:off x="950336" y="1248572"/>
          <a:ext cx="678648" cy="339324"/>
        </a:xfrm>
        <a:prstGeom prst="roundRect">
          <a:avLst>
            <a:gd name="adj" fmla="val 10000"/>
          </a:avLst>
        </a:prstGeom>
        <a:solidFill>
          <a:srgbClr val="781C1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C</a:t>
          </a:r>
        </a:p>
      </dsp:txBody>
      <dsp:txXfrm>
        <a:off x="960274" y="1258510"/>
        <a:ext cx="658772" cy="319448"/>
      </dsp:txXfrm>
    </dsp:sp>
    <dsp:sp modelId="{DAB11424-3FF3-D542-B25F-2AB048EA3DB0}">
      <dsp:nvSpPr>
        <dsp:cNvPr id="0" name=""/>
        <dsp:cNvSpPr/>
      </dsp:nvSpPr>
      <dsp:spPr>
        <a:xfrm>
          <a:off x="1628985" y="1403380"/>
          <a:ext cx="271459" cy="29707"/>
        </a:xfrm>
        <a:custGeom>
          <a:avLst/>
          <a:gdLst/>
          <a:ahLst/>
          <a:cxnLst/>
          <a:rect l="0" t="0" r="0" b="0"/>
          <a:pathLst>
            <a:path>
              <a:moveTo>
                <a:pt x="0" y="14853"/>
              </a:moveTo>
              <a:lnTo>
                <a:pt x="271459"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7928" y="1411447"/>
        <a:ext cx="13572" cy="13572"/>
      </dsp:txXfrm>
    </dsp:sp>
    <dsp:sp modelId="{678F3386-8E51-394A-9669-611EDBC33AAA}">
      <dsp:nvSpPr>
        <dsp:cNvPr id="0" name=""/>
        <dsp:cNvSpPr/>
      </dsp:nvSpPr>
      <dsp:spPr>
        <a:xfrm>
          <a:off x="1900444" y="1248572"/>
          <a:ext cx="678648" cy="339324"/>
        </a:xfrm>
        <a:prstGeom prst="roundRect">
          <a:avLst>
            <a:gd name="adj" fmla="val 10000"/>
          </a:avLst>
        </a:prstGeom>
        <a:solidFill>
          <a:srgbClr val="005E5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F</a:t>
          </a:r>
        </a:p>
      </dsp:txBody>
      <dsp:txXfrm>
        <a:off x="1910382" y="1258510"/>
        <a:ext cx="658772" cy="3194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E67AAA-7040-8B0B-8122-DDA10601D6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447D23-0C3D-D7C0-6667-B2C6AA1EE4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1D93C3-F286-9C4B-98EC-FBB7F0C69BB5}" type="datetimeFigureOut">
              <a:rPr lang="en-US" smtClean="0"/>
              <a:t>1/14/26</a:t>
            </a:fld>
            <a:endParaRPr lang="en-US"/>
          </a:p>
        </p:txBody>
      </p:sp>
      <p:sp>
        <p:nvSpPr>
          <p:cNvPr id="4" name="Footer Placeholder 3">
            <a:extLst>
              <a:ext uri="{FF2B5EF4-FFF2-40B4-BE49-F238E27FC236}">
                <a16:creationId xmlns:a16="http://schemas.microsoft.com/office/drawing/2014/main" id="{9D20A97E-0F68-A874-C9FD-80673D508B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BACC15-A2E2-9CD3-5B2C-9BBABA6B42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0A0B70-CCF2-4444-BE01-B320D9CE5A46}" type="slidenum">
              <a:rPr lang="en-US" smtClean="0"/>
              <a:t>‹#›</a:t>
            </a:fld>
            <a:endParaRPr lang="en-US"/>
          </a:p>
        </p:txBody>
      </p:sp>
    </p:spTree>
    <p:extLst>
      <p:ext uri="{BB962C8B-B14F-4D97-AF65-F5344CB8AC3E}">
        <p14:creationId xmlns:p14="http://schemas.microsoft.com/office/powerpoint/2010/main" val="251416721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8A70A-88C5-8F48-B495-07492CFAC4E8}" type="datetimeFigureOut">
              <a:rPr lang="en-US" smtClean="0"/>
              <a:t>1/14/26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BC158-BB56-D04E-8DE4-3CEB786515BF}" type="slidenum">
              <a:rPr lang="en-US" smtClean="0"/>
              <a:t>‹#›</a:t>
            </a:fld>
            <a:endParaRPr lang="en-US"/>
          </a:p>
        </p:txBody>
      </p:sp>
    </p:spTree>
    <p:extLst>
      <p:ext uri="{BB962C8B-B14F-4D97-AF65-F5344CB8AC3E}">
        <p14:creationId xmlns:p14="http://schemas.microsoft.com/office/powerpoint/2010/main" val="28490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first three pages are template guide pages that explain how to use the templates, colour palettes for visualising data, and provide guidance on creating accessible documents. Please remove these pages once you have finalised your template.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a:t>
            </a:fld>
            <a:endParaRPr lang="en-US"/>
          </a:p>
        </p:txBody>
      </p:sp>
    </p:spTree>
    <p:extLst>
      <p:ext uri="{BB962C8B-B14F-4D97-AF65-F5344CB8AC3E}">
        <p14:creationId xmlns:p14="http://schemas.microsoft.com/office/powerpoint/2010/main" val="171714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Divider slide divided 3 columns with an image on the mid-right and one column text on the left. A headline is positioned at the top left and body text arranged beneath it. Sits on dark purple background.</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10</a:t>
            </a:fld>
            <a:endParaRPr lang="en-US"/>
          </a:p>
        </p:txBody>
      </p:sp>
    </p:spTree>
    <p:extLst>
      <p:ext uri="{BB962C8B-B14F-4D97-AF65-F5344CB8AC3E}">
        <p14:creationId xmlns:p14="http://schemas.microsoft.com/office/powerpoint/2010/main" val="342639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Content slide with a headline at the top left, followed by text box beneath it. </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11</a:t>
            </a:fld>
            <a:endParaRPr lang="en-US"/>
          </a:p>
        </p:txBody>
      </p:sp>
    </p:spTree>
    <p:extLst>
      <p:ext uri="{BB962C8B-B14F-4D97-AF65-F5344CB8AC3E}">
        <p14:creationId xmlns:p14="http://schemas.microsoft.com/office/powerpoint/2010/main" val="47447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full image with full colour logo</a:t>
            </a:r>
            <a:endParaRPr lang="en-GB"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12</a:t>
            </a:fld>
            <a:endParaRPr lang="en-US"/>
          </a:p>
        </p:txBody>
      </p:sp>
    </p:spTree>
    <p:extLst>
      <p:ext uri="{BB962C8B-B14F-4D97-AF65-F5344CB8AC3E}">
        <p14:creationId xmlns:p14="http://schemas.microsoft.com/office/powerpoint/2010/main" val="100883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full dark-purple background. A main heading appears in the top left corner, followed by a smaller subheading beneath it. Space for inserting a table sits below. An image is positioned on the left side of the slide with three columns of small text above the image.</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13</a:t>
            </a:fld>
            <a:endParaRPr lang="en-US"/>
          </a:p>
        </p:txBody>
      </p:sp>
    </p:spTree>
    <p:extLst>
      <p:ext uri="{BB962C8B-B14F-4D97-AF65-F5344CB8AC3E}">
        <p14:creationId xmlns:p14="http://schemas.microsoft.com/office/powerpoint/2010/main" val="1874629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2 column text box, one for subheading and one for body text. </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14</a:t>
            </a:fld>
            <a:endParaRPr lang="en-US"/>
          </a:p>
        </p:txBody>
      </p:sp>
    </p:spTree>
    <p:extLst>
      <p:ext uri="{BB962C8B-B14F-4D97-AF65-F5344CB8AC3E}">
        <p14:creationId xmlns:p14="http://schemas.microsoft.com/office/powerpoint/2010/main" val="1274762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This content slide features a headline at the top left, followed by two columns, each providing space for an image with accompanying copy beneath.</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15</a:t>
            </a:fld>
            <a:endParaRPr lang="en-US"/>
          </a:p>
        </p:txBody>
      </p:sp>
    </p:spTree>
    <p:extLst>
      <p:ext uri="{BB962C8B-B14F-4D97-AF65-F5344CB8AC3E}">
        <p14:creationId xmlns:p14="http://schemas.microsoft.com/office/powerpoint/2010/main" val="2983239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two-column layout. A headline is positioned at the top left, with an image on the left with body text arranged on the right.</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16</a:t>
            </a:fld>
            <a:endParaRPr lang="en-US"/>
          </a:p>
        </p:txBody>
      </p:sp>
    </p:spTree>
    <p:extLst>
      <p:ext uri="{BB962C8B-B14F-4D97-AF65-F5344CB8AC3E}">
        <p14:creationId xmlns:p14="http://schemas.microsoft.com/office/powerpoint/2010/main" val="265074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This content slide features a headline at the top left, followed by four columns, each providing space for an image with accompanying copy beneath.</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17</a:t>
            </a:fld>
            <a:endParaRPr lang="en-US"/>
          </a:p>
        </p:txBody>
      </p:sp>
    </p:spTree>
    <p:extLst>
      <p:ext uri="{BB962C8B-B14F-4D97-AF65-F5344CB8AC3E}">
        <p14:creationId xmlns:p14="http://schemas.microsoft.com/office/powerpoint/2010/main" val="78872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a subheading on the right. The lower section of the slide is divided into two columns, each providing space for graphs, images, or charts. When inserting charts, the font is automatically set to Aptos. Please remember to change it to UCL Sans to ensure consistency.</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18</a:t>
            </a:fld>
            <a:endParaRPr lang="en-US"/>
          </a:p>
        </p:txBody>
      </p:sp>
    </p:spTree>
    <p:extLst>
      <p:ext uri="{BB962C8B-B14F-4D97-AF65-F5344CB8AC3E}">
        <p14:creationId xmlns:p14="http://schemas.microsoft.com/office/powerpoint/2010/main" val="47315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Content slide full image with white logo</a:t>
            </a:r>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19</a:t>
            </a:fld>
            <a:endParaRPr lang="en-US"/>
          </a:p>
        </p:txBody>
      </p:sp>
    </p:spTree>
    <p:extLst>
      <p:ext uri="{BB962C8B-B14F-4D97-AF65-F5344CB8AC3E}">
        <p14:creationId xmlns:p14="http://schemas.microsoft.com/office/powerpoint/2010/main" val="193647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first three pages are template guide pages that explain how to use the templates, colour palettes for visualising data, and provide guidance on creating accessible documents. Please remove these pages once you have finalised your template.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2</a:t>
            </a:fld>
            <a:endParaRPr lang="en-US"/>
          </a:p>
        </p:txBody>
      </p:sp>
    </p:spTree>
    <p:extLst>
      <p:ext uri="{BB962C8B-B14F-4D97-AF65-F5344CB8AC3E}">
        <p14:creationId xmlns:p14="http://schemas.microsoft.com/office/powerpoint/2010/main" val="509353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a subheading on the right. The lower section of the is space for for graphs, images, charts or videos. When inserting charts, the font is automatically set to Aptos. Please remember to change it to UCL Sans to ensure consistency.</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20</a:t>
            </a:fld>
            <a:endParaRPr lang="en-US"/>
          </a:p>
        </p:txBody>
      </p:sp>
    </p:spTree>
    <p:extLst>
      <p:ext uri="{BB962C8B-B14F-4D97-AF65-F5344CB8AC3E}">
        <p14:creationId xmlns:p14="http://schemas.microsoft.com/office/powerpoint/2010/main" val="835424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3E1C-4384-DFFF-F5D0-C660C0169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B22CE-3BC6-CBC0-B666-456D0FBE2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C42FC-8A69-EB53-2FDC-FDBADCEC4C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a subheading on the right. The lower section of the is space for for graphs, images, charts or videos. When inserting charts, the font is automatically set to Aptos. Please remember to change it to UCL Sans to ensure consistency.</a:t>
            </a:r>
            <a:endParaRPr lang="en-US" dirty="0"/>
          </a:p>
          <a:p>
            <a:endParaRPr lang="en-GB" dirty="0"/>
          </a:p>
        </p:txBody>
      </p:sp>
      <p:sp>
        <p:nvSpPr>
          <p:cNvPr id="4" name="Slide Number Placeholder 3">
            <a:extLst>
              <a:ext uri="{FF2B5EF4-FFF2-40B4-BE49-F238E27FC236}">
                <a16:creationId xmlns:a16="http://schemas.microsoft.com/office/drawing/2014/main" id="{F6DE0E69-E380-F8ED-5645-2D3FB77BE140}"/>
              </a:ext>
            </a:extLst>
          </p:cNvPr>
          <p:cNvSpPr>
            <a:spLocks noGrp="1"/>
          </p:cNvSpPr>
          <p:nvPr>
            <p:ph type="sldNum" sz="quarter" idx="5"/>
          </p:nvPr>
        </p:nvSpPr>
        <p:spPr/>
        <p:txBody>
          <a:bodyPr/>
          <a:lstStyle/>
          <a:p>
            <a:fld id="{E28BC158-BB56-D04E-8DE4-3CEB786515BF}" type="slidenum">
              <a:rPr lang="en-US" smtClean="0"/>
              <a:t>21</a:t>
            </a:fld>
            <a:endParaRPr lang="en-US"/>
          </a:p>
        </p:txBody>
      </p:sp>
    </p:spTree>
    <p:extLst>
      <p:ext uri="{BB962C8B-B14F-4D97-AF65-F5344CB8AC3E}">
        <p14:creationId xmlns:p14="http://schemas.microsoft.com/office/powerpoint/2010/main" val="4222253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2 column bulleted text. </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22</a:t>
            </a:fld>
            <a:endParaRPr lang="en-US"/>
          </a:p>
        </p:txBody>
      </p:sp>
    </p:spTree>
    <p:extLst>
      <p:ext uri="{BB962C8B-B14F-4D97-AF65-F5344CB8AC3E}">
        <p14:creationId xmlns:p14="http://schemas.microsoft.com/office/powerpoint/2010/main" val="317247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first three pages are template guide pages that explain how to use the templates, colour palettes for visualising data, and provide guidance on creating accessible documents. Please remove these pages once you have finalised your template.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3</a:t>
            </a:fld>
            <a:endParaRPr lang="en-US"/>
          </a:p>
        </p:txBody>
      </p:sp>
    </p:spTree>
    <p:extLst>
      <p:ext uri="{BB962C8B-B14F-4D97-AF65-F5344CB8AC3E}">
        <p14:creationId xmlns:p14="http://schemas.microsoft.com/office/powerpoint/2010/main" val="336339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Cover title slide using a full UCL Dark Purple colour as the background. The slide layout includes a main heading in the top left corner. The presenters’ names and the date are shown in the bottom left corner. The UCL logo is positioned in the bottom right corner of the slide.</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4</a:t>
            </a:fld>
            <a:endParaRPr lang="en-US"/>
          </a:p>
        </p:txBody>
      </p:sp>
    </p:spTree>
    <p:extLst>
      <p:ext uri="{BB962C8B-B14F-4D97-AF65-F5344CB8AC3E}">
        <p14:creationId xmlns:p14="http://schemas.microsoft.com/office/powerpoint/2010/main" val="11910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1C374-C70F-E620-424B-1314E018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A6382-5969-12D1-380B-2E7E49DD4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E02FB-9EEB-C072-3EC9-7C760FE7B6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Faculty, School, department name cover title slide, using a full UCL Dark Purple colour as the background. The slide layout includes a main heading in the top left corner. The presenters’ names and the date are shown in the bottom left corner. The UCL logo is positioned in the bottom right corner of the slide.</a:t>
            </a:r>
            <a:endParaRPr lang="en-US" dirty="0"/>
          </a:p>
        </p:txBody>
      </p:sp>
      <p:sp>
        <p:nvSpPr>
          <p:cNvPr id="4" name="Slide Number Placeholder 3">
            <a:extLst>
              <a:ext uri="{FF2B5EF4-FFF2-40B4-BE49-F238E27FC236}">
                <a16:creationId xmlns:a16="http://schemas.microsoft.com/office/drawing/2014/main" id="{92BB68DA-B4E8-EA00-6646-AE3D940A74F1}"/>
              </a:ext>
            </a:extLst>
          </p:cNvPr>
          <p:cNvSpPr>
            <a:spLocks noGrp="1"/>
          </p:cNvSpPr>
          <p:nvPr>
            <p:ph type="sldNum" sz="quarter" idx="5"/>
          </p:nvPr>
        </p:nvSpPr>
        <p:spPr/>
        <p:txBody>
          <a:bodyPr/>
          <a:lstStyle/>
          <a:p>
            <a:fld id="{E28BC158-BB56-D04E-8DE4-3CEB786515BF}" type="slidenum">
              <a:rPr lang="en-US" smtClean="0"/>
              <a:t>5</a:t>
            </a:fld>
            <a:endParaRPr lang="en-US"/>
          </a:p>
        </p:txBody>
      </p:sp>
    </p:spTree>
    <p:extLst>
      <p:ext uri="{BB962C8B-B14F-4D97-AF65-F5344CB8AC3E}">
        <p14:creationId xmlns:p14="http://schemas.microsoft.com/office/powerpoint/2010/main" val="198735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Cover title slide using image at the </a:t>
            </a:r>
            <a:r>
              <a:rPr lang="en-GB" sz="1200" b="0" i="0" u="none" strike="noStrike" kern="1200" dirty="0" err="1">
                <a:solidFill>
                  <a:schemeClr val="tx1"/>
                </a:solidFill>
                <a:effectLst/>
                <a:latin typeface="+mn-lt"/>
                <a:ea typeface="+mn-ea"/>
                <a:cs typeface="+mn-cs"/>
              </a:rPr>
              <a:t>bootom</a:t>
            </a:r>
            <a:r>
              <a:rPr lang="en-GB" sz="1200" b="0" i="0" u="none" strike="noStrike" kern="1200" dirty="0">
                <a:solidFill>
                  <a:schemeClr val="tx1"/>
                </a:solidFill>
                <a:effectLst/>
                <a:latin typeface="+mn-lt"/>
                <a:ea typeface="+mn-ea"/>
                <a:cs typeface="+mn-cs"/>
              </a:rPr>
              <a:t>. The slide layout includes a main heading in the top left corner. UCL logo is positioned in the bottom right corner of the slide.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6</a:t>
            </a:fld>
            <a:endParaRPr lang="en-US"/>
          </a:p>
        </p:txBody>
      </p:sp>
    </p:spTree>
    <p:extLst>
      <p:ext uri="{BB962C8B-B14F-4D97-AF65-F5344CB8AC3E}">
        <p14:creationId xmlns:p14="http://schemas.microsoft.com/office/powerpoint/2010/main" val="17208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Cover title slide layout features a full background image with a main heading positioned in the top left corner on a dark purple panel. The presenters’ names and the date sit beneath the title. The UCL logo is placed in the bottom right corner of the slide.</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7</a:t>
            </a:fld>
            <a:endParaRPr lang="en-US"/>
          </a:p>
        </p:txBody>
      </p:sp>
    </p:spTree>
    <p:extLst>
      <p:ext uri="{BB962C8B-B14F-4D97-AF65-F5344CB8AC3E}">
        <p14:creationId xmlns:p14="http://schemas.microsoft.com/office/powerpoint/2010/main" val="151223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Divider slide with a one-column layout. A headline is positioned at the top right and body text arranged beneath it. Sits on dark purple background.</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8</a:t>
            </a:fld>
            <a:endParaRPr lang="en-US"/>
          </a:p>
        </p:txBody>
      </p:sp>
    </p:spTree>
    <p:extLst>
      <p:ext uri="{BB962C8B-B14F-4D97-AF65-F5344CB8AC3E}">
        <p14:creationId xmlns:p14="http://schemas.microsoft.com/office/powerpoint/2010/main" val="334961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Divider slide with an image on the left and one column text on the right. A headline is positioned at the top right and body text arranged beneath it. Sits on dark purple background.</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9</a:t>
            </a:fld>
            <a:endParaRPr lang="en-US"/>
          </a:p>
        </p:txBody>
      </p:sp>
    </p:spTree>
    <p:extLst>
      <p:ext uri="{BB962C8B-B14F-4D97-AF65-F5344CB8AC3E}">
        <p14:creationId xmlns:p14="http://schemas.microsoft.com/office/powerpoint/2010/main" val="3679307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_Title  - 2/3 line heading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Aptos Bold 42pt </a:t>
            </a:r>
            <a:br>
              <a:rPr lang="en-GB" dirty="0"/>
            </a:br>
            <a:r>
              <a:rPr lang="en-GB" dirty="0"/>
              <a:t>2-3 lines max</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2303463" y="4473756"/>
            <a:ext cx="6485967" cy="361324"/>
          </a:xfrm>
          <a:prstGeom prst="rect">
            <a:avLst/>
          </a:prstGeom>
        </p:spPr>
        <p:txBody>
          <a:bodyPr lIns="0" tIns="0" rIns="0" bIns="0"/>
          <a:lstStyle>
            <a:lvl1pPr marL="0" indent="0">
              <a:lnSpc>
                <a:spcPct val="100000"/>
              </a:lnSpc>
              <a:spcBef>
                <a:spcPts val="0"/>
              </a:spcBef>
              <a:buNone/>
              <a:defRPr sz="24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Aptos Regular 24pt</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91B036D7-E2F6-A505-BD78-D58A7EE2AF66}"/>
              </a:ext>
            </a:extLst>
          </p:cNvPr>
          <p:cNvSpPr>
            <a:spLocks noGrp="1"/>
          </p:cNvSpPr>
          <p:nvPr>
            <p:ph type="body" idx="10" hasCustomPrompt="1"/>
          </p:nvPr>
        </p:nvSpPr>
        <p:spPr>
          <a:xfrm>
            <a:off x="2303463" y="4981780"/>
            <a:ext cx="6485967" cy="361324"/>
          </a:xfrm>
          <a:prstGeom prst="rect">
            <a:avLst/>
          </a:prstGeom>
        </p:spPr>
        <p:txBody>
          <a:bodyPr lIns="0" tIns="0" rIns="0" bIns="0"/>
          <a:lstStyle>
            <a:lvl1pPr marL="0" indent="0">
              <a:lnSpc>
                <a:spcPct val="100000"/>
              </a:lnSpc>
              <a:spcBef>
                <a:spcPts val="0"/>
              </a:spcBef>
              <a:buNone/>
              <a:defRPr sz="18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Aptos Regular 18pt </a:t>
            </a:r>
          </a:p>
        </p:txBody>
      </p:sp>
      <p:pic>
        <p:nvPicPr>
          <p:cNvPr id="9" name="Picture 8" descr="UCL logo, University College London">
            <a:extLst>
              <a:ext uri="{FF2B5EF4-FFF2-40B4-BE49-F238E27FC236}">
                <a16:creationId xmlns:a16="http://schemas.microsoft.com/office/drawing/2014/main" id="{D13C0C81-E6EF-C626-E359-2DC4637817EE}"/>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tretch>
            <a:fillRect/>
          </a:stretch>
        </p:blipFill>
        <p:spPr>
          <a:xfrm>
            <a:off x="8941455" y="5661248"/>
            <a:ext cx="2844805" cy="798505"/>
          </a:xfrm>
          <a:prstGeom prst="rect">
            <a:avLst/>
          </a:prstGeom>
        </p:spPr>
      </p:pic>
    </p:spTree>
    <p:extLst>
      <p:ext uri="{BB962C8B-B14F-4D97-AF65-F5344CB8AC3E}">
        <p14:creationId xmlns:p14="http://schemas.microsoft.com/office/powerpoint/2010/main" val="33700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_Content – 2 column title and subheading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18745" y="409575"/>
            <a:ext cx="7572730" cy="1009650"/>
          </a:xfrm>
          <a:prstGeom prst="rect">
            <a:avLst/>
          </a:prstGeom>
        </p:spPr>
        <p:txBody>
          <a:bodyPr anchor="t"/>
          <a:lstStyle>
            <a:lvl1pPr algn="l">
              <a:lnSpc>
                <a:spcPct val="100000"/>
              </a:lnSpc>
              <a:defRPr sz="3600">
                <a:solidFill>
                  <a:schemeClr val="accent1"/>
                </a:solidFill>
              </a:defRPr>
            </a:lvl1pPr>
          </a:lstStyle>
          <a:p>
            <a:pPr lvl="0"/>
            <a:r>
              <a:rPr lang="en-GB" dirty="0"/>
              <a:t>Headline Aptos Bold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427709" y="1916825"/>
            <a:ext cx="3321240" cy="3528300"/>
          </a:xfrm>
          <a:prstGeom prst="rect">
            <a:avLst/>
          </a:prstGeom>
        </p:spPr>
        <p:txBody>
          <a:bodyPr/>
          <a:lstStyle>
            <a:lvl1pPr marL="0" indent="0">
              <a:lnSpc>
                <a:spcPct val="100000"/>
              </a:lnSpc>
              <a:spcBef>
                <a:spcPts val="0"/>
              </a:spcBef>
              <a:buFont typeface="Wingdings" pitchFamily="2" charset="2"/>
              <a:buNone/>
              <a:defRPr sz="2400">
                <a:solidFill>
                  <a:schemeClr val="accent1"/>
                </a:solidFill>
              </a:defRPr>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Subheading text style, Aptos Regular 24pt</a:t>
            </a:r>
          </a:p>
        </p:txBody>
      </p:sp>
      <p:sp>
        <p:nvSpPr>
          <p:cNvPr id="7" name="Text Placeholder 7">
            <a:extLst>
              <a:ext uri="{FF2B5EF4-FFF2-40B4-BE49-F238E27FC236}">
                <a16:creationId xmlns:a16="http://schemas.microsoft.com/office/drawing/2014/main" id="{55335586-933A-6F8D-CF5B-B9D033AD83A3}"/>
              </a:ext>
            </a:extLst>
          </p:cNvPr>
          <p:cNvSpPr>
            <a:spLocks noGrp="1"/>
          </p:cNvSpPr>
          <p:nvPr>
            <p:ph type="body" sz="quarter" idx="12" hasCustomPrompt="1"/>
          </p:nvPr>
        </p:nvSpPr>
        <p:spPr>
          <a:xfrm>
            <a:off x="4670235" y="1916825"/>
            <a:ext cx="3321240" cy="3528300"/>
          </a:xfrm>
          <a:prstGeom prst="rect">
            <a:avLst/>
          </a:prstGeom>
        </p:spPr>
        <p:txBody>
          <a:bodyPr/>
          <a:lstStyle>
            <a:lvl1pPr marL="0" indent="0">
              <a:lnSpc>
                <a:spcPct val="100000"/>
              </a:lnSpc>
              <a:spcBef>
                <a:spcPts val="0"/>
              </a:spcBef>
              <a:buFont typeface="Wingdings" pitchFamily="2" charset="2"/>
              <a:buNone/>
              <a:defRPr sz="1800">
                <a:solidFill>
                  <a:schemeClr val="tx1"/>
                </a:solidFill>
              </a:defRPr>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Aptos Regular 18pt</a:t>
            </a:r>
            <a:endParaRPr lang="en-US" dirty="0"/>
          </a:p>
        </p:txBody>
      </p:sp>
      <p:pic>
        <p:nvPicPr>
          <p:cNvPr id="8" name="Picture 7">
            <a:extLst>
              <a:ext uri="{FF2B5EF4-FFF2-40B4-BE49-F238E27FC236}">
                <a16:creationId xmlns:a16="http://schemas.microsoft.com/office/drawing/2014/main" id="{8E0A8775-7F4C-B3DF-556A-43E4628D9E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77739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_Content – 2 column title and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09576" y="409575"/>
            <a:ext cx="3786188" cy="183029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5153818" y="409575"/>
            <a:ext cx="6627019" cy="1006475"/>
          </a:xfrm>
          <a:prstGeom prst="rect">
            <a:avLst/>
          </a:prstGeom>
        </p:spPr>
        <p:txBody>
          <a:bodyPr/>
          <a:lstStyle>
            <a:lvl1pPr>
              <a:buFont typeface="Wingdings" pitchFamily="2" charset="2"/>
              <a:buChar char="§"/>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Bullet text, Aptos Regular 18pt</a:t>
            </a:r>
            <a:endParaRPr lang="en-US" dirty="0"/>
          </a:p>
        </p:txBody>
      </p:sp>
      <p:pic>
        <p:nvPicPr>
          <p:cNvPr id="7" name="Picture 6">
            <a:extLst>
              <a:ext uri="{FF2B5EF4-FFF2-40B4-BE49-F238E27FC236}">
                <a16:creationId xmlns:a16="http://schemas.microsoft.com/office/drawing/2014/main" id="{0C7F7948-C0B4-4DA0-F295-8EA3ED1E9A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485046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_Content – 3 column title and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398531" y="409575"/>
            <a:ext cx="3797231" cy="183029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8" name="Text Placeholder 7">
            <a:extLst>
              <a:ext uri="{FF2B5EF4-FFF2-40B4-BE49-F238E27FC236}">
                <a16:creationId xmlns:a16="http://schemas.microsoft.com/office/drawing/2014/main" id="{CDC1F16C-DBBC-93A6-C7EF-DE12462C35FD}"/>
              </a:ext>
            </a:extLst>
          </p:cNvPr>
          <p:cNvSpPr>
            <a:spLocks noGrp="1"/>
          </p:cNvSpPr>
          <p:nvPr>
            <p:ph type="body" sz="quarter" idx="11" hasCustomPrompt="1"/>
          </p:nvPr>
        </p:nvSpPr>
        <p:spPr>
          <a:xfrm>
            <a:off x="5156981" y="409575"/>
            <a:ext cx="2840039" cy="1291233"/>
          </a:xfrm>
          <a:prstGeom prst="rect">
            <a:avLst/>
          </a:prstGeom>
        </p:spPr>
        <p:txBody>
          <a:bodyPr/>
          <a:lstStyle>
            <a:lvl1pPr>
              <a:buFont typeface="Wingdings" pitchFamily="2" charset="2"/>
              <a:buChar char="§"/>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Bullet text, </a:t>
            </a:r>
          </a:p>
          <a:p>
            <a:pPr lvl="0"/>
            <a:r>
              <a:rPr lang="en-GB" dirty="0"/>
              <a:t>Aptos Regular 18pt</a:t>
            </a:r>
            <a:endParaRPr lang="en-US" dirty="0"/>
          </a:p>
        </p:txBody>
      </p:sp>
      <p:sp>
        <p:nvSpPr>
          <p:cNvPr id="9" name="Text Placeholder 7">
            <a:extLst>
              <a:ext uri="{FF2B5EF4-FFF2-40B4-BE49-F238E27FC236}">
                <a16:creationId xmlns:a16="http://schemas.microsoft.com/office/drawing/2014/main" id="{9A92D522-EA5D-B98E-DDA4-80FEB73128FF}"/>
              </a:ext>
            </a:extLst>
          </p:cNvPr>
          <p:cNvSpPr>
            <a:spLocks noGrp="1"/>
          </p:cNvSpPr>
          <p:nvPr>
            <p:ph type="body" sz="quarter" idx="12" hasCustomPrompt="1"/>
          </p:nvPr>
        </p:nvSpPr>
        <p:spPr>
          <a:xfrm>
            <a:off x="8937625" y="409575"/>
            <a:ext cx="2840039" cy="1291233"/>
          </a:xfrm>
          <a:prstGeom prst="rect">
            <a:avLst/>
          </a:prstGeom>
        </p:spPr>
        <p:txBody>
          <a:bodyPr/>
          <a:lstStyle>
            <a:lvl1pPr>
              <a:buFont typeface="Wingdings" pitchFamily="2" charset="2"/>
              <a:buChar char="§"/>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Bullet text, </a:t>
            </a:r>
          </a:p>
          <a:p>
            <a:pPr lvl="0"/>
            <a:r>
              <a:rPr lang="en-GB" dirty="0"/>
              <a:t>Aptos Regular 18pt</a:t>
            </a:r>
            <a:endParaRPr lang="en-US" dirty="0"/>
          </a:p>
        </p:txBody>
      </p:sp>
      <p:pic>
        <p:nvPicPr>
          <p:cNvPr id="6" name="Picture 5">
            <a:extLst>
              <a:ext uri="{FF2B5EF4-FFF2-40B4-BE49-F238E27FC236}">
                <a16:creationId xmlns:a16="http://schemas.microsoft.com/office/drawing/2014/main" id="{ECBB61E5-C9D8-A05D-C8A2-706AEF9A96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216617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_Divider – 2 column title, subheading, text, table,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392940" y="409575"/>
            <a:ext cx="3757703" cy="1830294"/>
          </a:xfrm>
          <a:prstGeom prst="rect">
            <a:avLst/>
          </a:prstGeom>
        </p:spPr>
        <p:txBody>
          <a:bodyPr anchor="t"/>
          <a:lstStyle>
            <a:lvl1pPr algn="l">
              <a:lnSpc>
                <a:spcPct val="100000"/>
              </a:lnSpc>
              <a:defRPr sz="3600">
                <a:solidFill>
                  <a:srgbClr val="FAFAFA"/>
                </a:solidFill>
              </a:defRPr>
            </a:lvl1pPr>
          </a:lstStyle>
          <a:p>
            <a:r>
              <a:rPr lang="en-GB" dirty="0"/>
              <a:t>Headline UCL Aptos Bold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392940" y="2422525"/>
            <a:ext cx="3729218"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Subtitle, Aptos Regular 24pt</a:t>
            </a:r>
          </a:p>
        </p:txBody>
      </p:sp>
      <p:sp>
        <p:nvSpPr>
          <p:cNvPr id="4" name="Table Placeholder 3" descr="Add a clear, concise statement describing the figures presented in the table">
            <a:extLst>
              <a:ext uri="{FF2B5EF4-FFF2-40B4-BE49-F238E27FC236}">
                <a16:creationId xmlns:a16="http://schemas.microsoft.com/office/drawing/2014/main" id="{A4C55113-F63B-C02B-63A2-F9C817D9BF39}"/>
              </a:ext>
            </a:extLst>
          </p:cNvPr>
          <p:cNvSpPr>
            <a:spLocks noGrp="1" noRot="1" noMove="1" noResize="1" noEditPoints="1" noAdjustHandles="1" noChangeArrowheads="1" noChangeShapeType="1"/>
          </p:cNvSpPr>
          <p:nvPr>
            <p:ph type="tbl" sz="quarter" idx="12"/>
          </p:nvPr>
        </p:nvSpPr>
        <p:spPr>
          <a:xfrm>
            <a:off x="392940" y="3619500"/>
            <a:ext cx="2841625" cy="2828925"/>
          </a:xfrm>
          <a:prstGeom prst="rect">
            <a:avLst/>
          </a:prstGeom>
        </p:spPr>
        <p:txBody>
          <a:bodyPr/>
          <a:lstStyle>
            <a:lvl1pPr>
              <a:defRPr>
                <a:solidFill>
                  <a:schemeClr val="bg1"/>
                </a:solidFill>
              </a:defRPr>
            </a:lvl1pPr>
          </a:lstStyle>
          <a:p>
            <a:r>
              <a:rPr lang="en-GB"/>
              <a:t>Click icon to add table</a:t>
            </a:r>
            <a:endParaRPr lang="en-US" dirty="0"/>
          </a:p>
        </p:txBody>
      </p:sp>
      <p:sp>
        <p:nvSpPr>
          <p:cNvPr id="11" name="Text Placeholder 2">
            <a:extLst>
              <a:ext uri="{FF2B5EF4-FFF2-40B4-BE49-F238E27FC236}">
                <a16:creationId xmlns:a16="http://schemas.microsoft.com/office/drawing/2014/main" id="{F75F6D65-6CB4-1A07-17CB-355AFECF9D4B}"/>
              </a:ext>
            </a:extLst>
          </p:cNvPr>
          <p:cNvSpPr>
            <a:spLocks noGrp="1"/>
          </p:cNvSpPr>
          <p:nvPr>
            <p:ph type="body" idx="15" hasCustomPrompt="1"/>
          </p:nvPr>
        </p:nvSpPr>
        <p:spPr>
          <a:xfrm>
            <a:off x="4411004" y="826261"/>
            <a:ext cx="7369833" cy="412249"/>
          </a:xfrm>
          <a:prstGeom prst="rect">
            <a:avLst/>
          </a:prstGeom>
        </p:spPr>
        <p:txBody>
          <a:bodyPr lIns="0" tIns="0" rIns="0" bIns="0"/>
          <a:lstStyle>
            <a:lvl1pPr marL="0" indent="0">
              <a:lnSpc>
                <a:spcPct val="100000"/>
              </a:lnSpc>
              <a:spcBef>
                <a:spcPts val="0"/>
              </a:spcBef>
              <a:buNone/>
              <a:defRPr sz="1800" b="0" i="0">
                <a:solidFill>
                  <a:schemeClr val="accent3"/>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Body text, Aptos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p:cNvSpPr>
          <p:nvPr>
            <p:ph type="pic" idx="10"/>
          </p:nvPr>
        </p:nvSpPr>
        <p:spPr>
          <a:xfrm>
            <a:off x="4411005" y="1419226"/>
            <a:ext cx="7371420" cy="4406388"/>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3" name="Picture 2">
            <a:extLst>
              <a:ext uri="{FF2B5EF4-FFF2-40B4-BE49-F238E27FC236}">
                <a16:creationId xmlns:a16="http://schemas.microsoft.com/office/drawing/2014/main" id="{EAAC2962-03E0-EA22-DBC0-9E4736A7D3C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340933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_Content – 2 column title, ima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56564"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56564" y="2046440"/>
            <a:ext cx="5516672" cy="2160435"/>
          </a:xfrm>
          <a:prstGeom prst="rect">
            <a:avLst/>
          </a:prstGeom>
        </p:spPr>
        <p:txBody>
          <a:bodyPr/>
          <a:lstStyle/>
          <a:p>
            <a:endParaRPr lang="en-US"/>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456600" y="4438650"/>
            <a:ext cx="5516637" cy="100647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Aptos Regular 18pt</a:t>
            </a:r>
            <a:endParaRPr lang="en-US" dirty="0"/>
          </a:p>
        </p:txBody>
      </p:sp>
      <p:sp>
        <p:nvSpPr>
          <p:cNvPr id="8" name="Picture Placeholder 6" descr="Add a clear, concise statement describing the main purpose of the image">
            <a:extLst>
              <a:ext uri="{FF2B5EF4-FFF2-40B4-BE49-F238E27FC236}">
                <a16:creationId xmlns:a16="http://schemas.microsoft.com/office/drawing/2014/main" id="{AC751661-2014-7CB4-B61A-24EB30E04B80}"/>
              </a:ext>
            </a:extLst>
          </p:cNvPr>
          <p:cNvSpPr>
            <a:spLocks noGrp="1"/>
          </p:cNvSpPr>
          <p:nvPr>
            <p:ph type="pic" sz="quarter" idx="14"/>
          </p:nvPr>
        </p:nvSpPr>
        <p:spPr>
          <a:xfrm>
            <a:off x="6282387" y="2046440"/>
            <a:ext cx="5516673" cy="2160435"/>
          </a:xfrm>
          <a:prstGeom prst="rect">
            <a:avLst/>
          </a:prstGeom>
        </p:spPr>
        <p:txBody>
          <a:bodyPr/>
          <a:lstStyle/>
          <a:p>
            <a:endParaRPr lang="en-US"/>
          </a:p>
        </p:txBody>
      </p:sp>
      <p:sp>
        <p:nvSpPr>
          <p:cNvPr id="5" name="Text Placeholder 7">
            <a:extLst>
              <a:ext uri="{FF2B5EF4-FFF2-40B4-BE49-F238E27FC236}">
                <a16:creationId xmlns:a16="http://schemas.microsoft.com/office/drawing/2014/main" id="{5584243F-83D4-EC28-5C47-CF5ACA19B5DC}"/>
              </a:ext>
            </a:extLst>
          </p:cNvPr>
          <p:cNvSpPr>
            <a:spLocks noGrp="1"/>
          </p:cNvSpPr>
          <p:nvPr>
            <p:ph type="body" sz="quarter" idx="12" hasCustomPrompt="1"/>
          </p:nvPr>
        </p:nvSpPr>
        <p:spPr>
          <a:xfrm>
            <a:off x="6282388" y="4438650"/>
            <a:ext cx="5494895" cy="100647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Aptos Regular 18pt</a:t>
            </a:r>
            <a:endParaRPr lang="en-US" dirty="0"/>
          </a:p>
        </p:txBody>
      </p:sp>
      <p:pic>
        <p:nvPicPr>
          <p:cNvPr id="6" name="Picture 5">
            <a:extLst>
              <a:ext uri="{FF2B5EF4-FFF2-40B4-BE49-F238E27FC236}">
                <a16:creationId xmlns:a16="http://schemas.microsoft.com/office/drawing/2014/main" id="{87E78866-9053-C0FF-479E-006604389F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90885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mple_Content – Title - 2 column 1 image 1 text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56564"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56564" y="2046440"/>
            <a:ext cx="4429696" cy="3398685"/>
          </a:xfrm>
          <a:prstGeom prst="rect">
            <a:avLst/>
          </a:prstGeom>
        </p:spPr>
        <p:txBody>
          <a:bodyPr/>
          <a:lstStyle/>
          <a:p>
            <a:r>
              <a:rPr lang="en-GB"/>
              <a:t>Click icon to add picture</a:t>
            </a:r>
            <a:endParaRPr lang="en-US"/>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5153818" y="2046440"/>
            <a:ext cx="6627019" cy="339868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Aptos Regular 18pt</a:t>
            </a:r>
            <a:endParaRPr lang="en-US" dirty="0"/>
          </a:p>
        </p:txBody>
      </p:sp>
      <p:pic>
        <p:nvPicPr>
          <p:cNvPr id="5" name="Picture 4">
            <a:extLst>
              <a:ext uri="{FF2B5EF4-FFF2-40B4-BE49-F238E27FC236}">
                <a16:creationId xmlns:a16="http://schemas.microsoft.com/office/drawing/2014/main" id="{0683C0A7-72DE-AAF6-9C2F-83EEF344D9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735878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full page image full colour logo">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noRot="1" noMove="1" noResize="1" noEditPoints="1" noAdjustHandles="1" noChangeArrowheads="1" noChangeShapeType="1"/>
          </p:cNvSpPr>
          <p:nvPr>
            <p:ph type="pic" sz="quarter" idx="13"/>
          </p:nvPr>
        </p:nvSpPr>
        <p:spPr>
          <a:xfrm>
            <a:off x="0" y="0"/>
            <a:ext cx="12192000" cy="6858000"/>
          </a:xfrm>
          <a:prstGeom prst="rect">
            <a:avLst/>
          </a:prstGeom>
        </p:spPr>
        <p:txBody>
          <a:bodyPr/>
          <a:lstStyle/>
          <a:p>
            <a:endParaRPr lang="en-US"/>
          </a:p>
        </p:txBody>
      </p:sp>
      <p:pic>
        <p:nvPicPr>
          <p:cNvPr id="5" name="Picture 4">
            <a:extLst>
              <a:ext uri="{FF2B5EF4-FFF2-40B4-BE49-F238E27FC236}">
                <a16:creationId xmlns:a16="http://schemas.microsoft.com/office/drawing/2014/main" id="{644561CB-C28E-2B9A-0BF9-49CA398334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621249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_Content – 4 column title, image, text">
    <p:bg>
      <p:bgPr>
        <a:solidFill>
          <a:schemeClr val="bg1"/>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C745EF00-09E6-10CA-B1BF-5A7B7EC8063C}"/>
              </a:ext>
            </a:extLst>
          </p:cNvPr>
          <p:cNvSpPr>
            <a:spLocks noGrp="1" noRot="1" noMove="1" noResize="1" noEditPoints="1" noAdjustHandles="1" noChangeArrowheads="1" noChangeShapeType="1"/>
          </p:cNvSpPr>
          <p:nvPr>
            <p:ph type="body" sz="quarter" idx="15" hasCustomPrompt="1"/>
          </p:nvPr>
        </p:nvSpPr>
        <p:spPr>
          <a:xfrm>
            <a:off x="434508" y="409575"/>
            <a:ext cx="8569680" cy="1377950"/>
          </a:xfrm>
          <a:prstGeom prst="rect">
            <a:avLst/>
          </a:prstGeom>
        </p:spPr>
        <p:txBody>
          <a:bodyPr/>
          <a:lstStyle>
            <a:lvl1pPr marL="0" indent="0">
              <a:lnSpc>
                <a:spcPct val="100000"/>
              </a:lnSpc>
              <a:spcBef>
                <a:spcPts val="0"/>
              </a:spcBef>
              <a:buNone/>
              <a:defRPr sz="3600" b="1" i="0">
                <a:solidFill>
                  <a:schemeClr val="accent1"/>
                </a:solidFill>
                <a:latin typeface="Aptos" panose="020B0004020202020204" pitchFamily="34" charset="0"/>
              </a:defRPr>
            </a:lvl1pPr>
            <a:lvl2pPr>
              <a:buNone/>
              <a:defRPr/>
            </a:lvl2pPr>
            <a:lvl3pPr>
              <a:buNone/>
              <a:defRPr/>
            </a:lvl3pPr>
            <a:lvl4pPr>
              <a:buNone/>
              <a:defRPr/>
            </a:lvl4pPr>
            <a:lvl5pPr>
              <a:buNone/>
              <a:defRPr/>
            </a:lvl5pPr>
          </a:lstStyle>
          <a:p>
            <a:pPr lvl="0"/>
            <a:r>
              <a:rPr lang="en-GB" dirty="0"/>
              <a:t>Headline </a:t>
            </a:r>
          </a:p>
          <a:p>
            <a:pPr lvl="0"/>
            <a:r>
              <a:rPr lang="en-GB" dirty="0"/>
              <a:t>Aptos Bold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34507" y="2145327"/>
            <a:ext cx="2717527" cy="1748196"/>
          </a:xfrm>
          <a:prstGeom prst="rect">
            <a:avLst/>
          </a:prstGeom>
        </p:spPr>
        <p:txBody>
          <a:bodyPr/>
          <a:lstStyle/>
          <a:p>
            <a:r>
              <a:rPr lang="en-GB" dirty="0"/>
              <a:t>Click icon to add picture</a:t>
            </a:r>
            <a:endParaRPr lang="en-US" dirty="0"/>
          </a:p>
        </p:txBody>
      </p:sp>
      <p:sp>
        <p:nvSpPr>
          <p:cNvPr id="2" name="Text Placeholder 3">
            <a:extLst>
              <a:ext uri="{FF2B5EF4-FFF2-40B4-BE49-F238E27FC236}">
                <a16:creationId xmlns:a16="http://schemas.microsoft.com/office/drawing/2014/main" id="{D8E98CA0-EAB4-835F-548A-B6C634C3B1F4}"/>
              </a:ext>
            </a:extLst>
          </p:cNvPr>
          <p:cNvSpPr>
            <a:spLocks noGrp="1"/>
          </p:cNvSpPr>
          <p:nvPr>
            <p:ph type="body" sz="half" idx="25" hasCustomPrompt="1"/>
          </p:nvPr>
        </p:nvSpPr>
        <p:spPr>
          <a:xfrm>
            <a:off x="434508" y="4087765"/>
            <a:ext cx="2717526"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Aptos Regular 18pt</a:t>
            </a:r>
          </a:p>
        </p:txBody>
      </p:sp>
      <p:sp>
        <p:nvSpPr>
          <p:cNvPr id="28" name="Picture Placeholder 6" descr="Add a clear, concise statement describing the main purpose of the image">
            <a:extLst>
              <a:ext uri="{FF2B5EF4-FFF2-40B4-BE49-F238E27FC236}">
                <a16:creationId xmlns:a16="http://schemas.microsoft.com/office/drawing/2014/main" id="{7A9B95BC-4D66-3908-97EF-FB4460F52B22}"/>
              </a:ext>
            </a:extLst>
          </p:cNvPr>
          <p:cNvSpPr>
            <a:spLocks noGrp="1"/>
          </p:cNvSpPr>
          <p:nvPr>
            <p:ph type="pic" sz="quarter" idx="16"/>
          </p:nvPr>
        </p:nvSpPr>
        <p:spPr>
          <a:xfrm>
            <a:off x="3481193" y="2145327"/>
            <a:ext cx="2539327" cy="1748196"/>
          </a:xfrm>
          <a:prstGeom prst="rect">
            <a:avLst/>
          </a:prstGeom>
        </p:spPr>
        <p:txBody>
          <a:bodyPr/>
          <a:lstStyle/>
          <a:p>
            <a:r>
              <a:rPr lang="en-GB"/>
              <a:t>Click icon to add picture</a:t>
            </a:r>
            <a:endParaRPr lang="en-US"/>
          </a:p>
        </p:txBody>
      </p:sp>
      <p:sp>
        <p:nvSpPr>
          <p:cNvPr id="4" name="Text Placeholder 3">
            <a:extLst>
              <a:ext uri="{FF2B5EF4-FFF2-40B4-BE49-F238E27FC236}">
                <a16:creationId xmlns:a16="http://schemas.microsoft.com/office/drawing/2014/main" id="{991755B3-2EC0-736A-45CE-D2F11359FCF2}"/>
              </a:ext>
            </a:extLst>
          </p:cNvPr>
          <p:cNvSpPr>
            <a:spLocks noGrp="1"/>
          </p:cNvSpPr>
          <p:nvPr>
            <p:ph type="body" sz="half" idx="26" hasCustomPrompt="1"/>
          </p:nvPr>
        </p:nvSpPr>
        <p:spPr>
          <a:xfrm>
            <a:off x="3454053" y="4087765"/>
            <a:ext cx="2580038"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Aptos Regular 18pt</a:t>
            </a:r>
          </a:p>
        </p:txBody>
      </p:sp>
      <p:sp>
        <p:nvSpPr>
          <p:cNvPr id="35" name="Picture Placeholder 6" descr="Add a clear, concise statement describing the main purpose of the image">
            <a:extLst>
              <a:ext uri="{FF2B5EF4-FFF2-40B4-BE49-F238E27FC236}">
                <a16:creationId xmlns:a16="http://schemas.microsoft.com/office/drawing/2014/main" id="{C85375D3-F603-A1F9-0769-6A655B6E6692}"/>
              </a:ext>
            </a:extLst>
          </p:cNvPr>
          <p:cNvSpPr>
            <a:spLocks noGrp="1"/>
          </p:cNvSpPr>
          <p:nvPr>
            <p:ph type="pic" sz="quarter" idx="20"/>
          </p:nvPr>
        </p:nvSpPr>
        <p:spPr>
          <a:xfrm>
            <a:off x="6349679" y="2145327"/>
            <a:ext cx="2539327" cy="1748196"/>
          </a:xfrm>
          <a:prstGeom prst="rect">
            <a:avLst/>
          </a:prstGeom>
        </p:spPr>
        <p:txBody>
          <a:bodyPr/>
          <a:lstStyle/>
          <a:p>
            <a:r>
              <a:rPr lang="en-GB"/>
              <a:t>Click icon to add picture</a:t>
            </a:r>
            <a:endParaRPr lang="en-US"/>
          </a:p>
        </p:txBody>
      </p:sp>
      <p:sp>
        <p:nvSpPr>
          <p:cNvPr id="5" name="Text Placeholder 3">
            <a:extLst>
              <a:ext uri="{FF2B5EF4-FFF2-40B4-BE49-F238E27FC236}">
                <a16:creationId xmlns:a16="http://schemas.microsoft.com/office/drawing/2014/main" id="{193885E6-59BA-3D4B-A49F-F83F0A580D69}"/>
              </a:ext>
            </a:extLst>
          </p:cNvPr>
          <p:cNvSpPr>
            <a:spLocks noGrp="1"/>
          </p:cNvSpPr>
          <p:nvPr>
            <p:ph type="body" sz="half" idx="27" hasCustomPrompt="1"/>
          </p:nvPr>
        </p:nvSpPr>
        <p:spPr>
          <a:xfrm>
            <a:off x="6336110" y="4087765"/>
            <a:ext cx="2580038"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Aptos Regular 18pt</a:t>
            </a:r>
          </a:p>
        </p:txBody>
      </p:sp>
      <p:sp>
        <p:nvSpPr>
          <p:cNvPr id="36" name="Picture Placeholder 6" descr="Add a clear, concise statement describing the main purpose of the image">
            <a:extLst>
              <a:ext uri="{FF2B5EF4-FFF2-40B4-BE49-F238E27FC236}">
                <a16:creationId xmlns:a16="http://schemas.microsoft.com/office/drawing/2014/main" id="{5B98E73B-EC26-695B-64A0-FE5244D0C7D7}"/>
              </a:ext>
            </a:extLst>
          </p:cNvPr>
          <p:cNvSpPr>
            <a:spLocks noGrp="1"/>
          </p:cNvSpPr>
          <p:nvPr>
            <p:ph type="pic" sz="quarter" idx="21"/>
          </p:nvPr>
        </p:nvSpPr>
        <p:spPr>
          <a:xfrm>
            <a:off x="9218166" y="2145327"/>
            <a:ext cx="2539327" cy="1748196"/>
          </a:xfrm>
          <a:prstGeom prst="rect">
            <a:avLst/>
          </a:prstGeom>
        </p:spPr>
        <p:txBody>
          <a:bodyPr/>
          <a:lstStyle/>
          <a:p>
            <a:r>
              <a:rPr lang="en-GB"/>
              <a:t>Click icon to add picture</a:t>
            </a:r>
            <a:endParaRPr lang="en-US"/>
          </a:p>
        </p:txBody>
      </p:sp>
      <p:sp>
        <p:nvSpPr>
          <p:cNvPr id="6" name="Text Placeholder 3">
            <a:extLst>
              <a:ext uri="{FF2B5EF4-FFF2-40B4-BE49-F238E27FC236}">
                <a16:creationId xmlns:a16="http://schemas.microsoft.com/office/drawing/2014/main" id="{308DBC67-B009-AACF-4F14-CEE565C4E072}"/>
              </a:ext>
            </a:extLst>
          </p:cNvPr>
          <p:cNvSpPr>
            <a:spLocks noGrp="1"/>
          </p:cNvSpPr>
          <p:nvPr>
            <p:ph type="body" sz="half" idx="28" hasCustomPrompt="1"/>
          </p:nvPr>
        </p:nvSpPr>
        <p:spPr>
          <a:xfrm>
            <a:off x="9218166" y="4087765"/>
            <a:ext cx="2539326"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Aptos Regular 18pt</a:t>
            </a:r>
          </a:p>
        </p:txBody>
      </p:sp>
      <p:pic>
        <p:nvPicPr>
          <p:cNvPr id="3" name="Picture 2">
            <a:extLst>
              <a:ext uri="{FF2B5EF4-FFF2-40B4-BE49-F238E27FC236}">
                <a16:creationId xmlns:a16="http://schemas.microsoft.com/office/drawing/2014/main" id="{D5C298C2-508C-1619-2F51-CD8DCF5CE8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56737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lex_Title  - 2/3 line heading, image and tex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FF246E73-D036-D034-B53B-3390FBBB5D0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idx="10" hasCustomPrompt="1"/>
          </p:nvPr>
        </p:nvSpPr>
        <p:spPr>
          <a:xfrm>
            <a:off x="-7474" y="0"/>
            <a:ext cx="12192000" cy="6858000"/>
          </a:xfrm>
          <a:prstGeom prst="rect">
            <a:avLst/>
          </a:prstGeom>
        </p:spPr>
        <p:txBody>
          <a:bodyPr/>
          <a:lstStyle>
            <a:lvl1pPr marL="0" indent="0" algn="r">
              <a:buNone/>
              <a:defRPr sz="1100"/>
            </a:lvl1pPr>
            <a:lvl2pPr marL="457200" indent="0">
              <a:buNone/>
              <a:defRPr sz="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dirty="0"/>
              <a:t>Insert and image</a:t>
            </a:r>
          </a:p>
        </p:txBody>
      </p:sp>
      <p:pic>
        <p:nvPicPr>
          <p:cNvPr id="2" name="Picture 1" descr="UCL logo, University College London">
            <a:extLst>
              <a:ext uri="{FF2B5EF4-FFF2-40B4-BE49-F238E27FC236}">
                <a16:creationId xmlns:a16="http://schemas.microsoft.com/office/drawing/2014/main" id="{3EE928D3-B605-30AB-BA7D-FB2B1FC48EF2}"/>
              </a:ext>
            </a:extLst>
          </p:cNvPr>
          <p:cNvPicPr>
            <a:picLocks noChangeAspect="1"/>
          </p:cNvPicPr>
          <p:nvPr userDrawn="1"/>
        </p:nvPicPr>
        <p:blipFill>
          <a:blip r:embed="rId2"/>
          <a:stretch>
            <a:fillRect/>
          </a:stretch>
        </p:blipFill>
        <p:spPr>
          <a:xfrm>
            <a:off x="8937625" y="5653541"/>
            <a:ext cx="2843213" cy="798059"/>
          </a:xfrm>
          <a:prstGeom prst="rect">
            <a:avLst/>
          </a:prstGeom>
        </p:spPr>
      </p:pic>
      <p:sp>
        <p:nvSpPr>
          <p:cNvPr id="3" name="Text Placeholder 2">
            <a:extLst>
              <a:ext uri="{FF2B5EF4-FFF2-40B4-BE49-F238E27FC236}">
                <a16:creationId xmlns:a16="http://schemas.microsoft.com/office/drawing/2014/main" id="{78B86FC5-1258-6FBF-23A7-19183EBBA39E}"/>
              </a:ext>
            </a:extLst>
          </p:cNvPr>
          <p:cNvSpPr>
            <a:spLocks noGrp="1" noRot="1" noMove="1" noResize="1" noEditPoints="1" noAdjustHandles="1" noChangeArrowheads="1" noChangeShapeType="1"/>
          </p:cNvSpPr>
          <p:nvPr>
            <p:ph type="body" sz="quarter" idx="11" hasCustomPrompt="1"/>
          </p:nvPr>
        </p:nvSpPr>
        <p:spPr>
          <a:xfrm>
            <a:off x="1401472" y="1"/>
            <a:ext cx="5633204" cy="6858000"/>
          </a:xfrm>
          <a:prstGeom prst="rect">
            <a:avLst/>
          </a:prstGeom>
          <a:solidFill>
            <a:schemeClr val="accent1"/>
          </a:solidFill>
        </p:spPr>
        <p:txBody>
          <a:bodyPr lIns="360000" tIns="360000" rIns="360000" bIns="360000"/>
          <a:lstStyle>
            <a:lvl1pPr marL="0" indent="0">
              <a:lnSpc>
                <a:spcPct val="100000"/>
              </a:lnSpc>
              <a:spcBef>
                <a:spcPts val="0"/>
              </a:spcBef>
              <a:buNone/>
              <a:defRPr sz="4200" b="1" i="0">
                <a:solidFill>
                  <a:schemeClr val="accent3"/>
                </a:solidFill>
                <a:latin typeface="Aptos" panose="020B0004020202020204" pitchFamily="34" charset="0"/>
              </a:defRPr>
            </a:lvl1pPr>
          </a:lstStyle>
          <a:p>
            <a:pPr fontAlgn="auto">
              <a:spcAft>
                <a:spcPts val="0"/>
              </a:spcAft>
            </a:pPr>
            <a:r>
              <a:rPr lang="en-GB" sz="4200" dirty="0">
                <a:solidFill>
                  <a:schemeClr val="accent3"/>
                </a:solidFill>
              </a:rPr>
              <a:t>Main Headline style slide </a:t>
            </a:r>
            <a:r>
              <a:rPr lang="en-GB" dirty="0"/>
              <a:t>Aptos </a:t>
            </a:r>
            <a:r>
              <a:rPr lang="en-GB" sz="4200" dirty="0">
                <a:solidFill>
                  <a:schemeClr val="accent3"/>
                </a:solidFill>
              </a:rPr>
              <a:t>Bold 42pt 2-3 lines max</a:t>
            </a:r>
            <a:endParaRPr lang="en-US" sz="4200" dirty="0">
              <a:solidFill>
                <a:schemeClr val="accent3"/>
              </a:solidFill>
            </a:endParaRPr>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1791890" y="3455778"/>
            <a:ext cx="4807745" cy="707707"/>
          </a:xfrm>
          <a:prstGeom prst="rect">
            <a:avLst/>
          </a:prstGeom>
        </p:spPr>
        <p:txBody>
          <a:bodyPr lIns="0" tIns="0" rIns="0" bIns="0"/>
          <a:lstStyle>
            <a:lvl1pPr marL="0" indent="0">
              <a:lnSpc>
                <a:spcPct val="100000"/>
              </a:lnSpc>
              <a:spcBef>
                <a:spcPts val="0"/>
              </a:spcBef>
              <a:buNone/>
              <a:defRPr sz="2400" b="0" i="0">
                <a:solidFill>
                  <a:schemeClr val="accent3"/>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a:t>
            </a:r>
          </a:p>
          <a:p>
            <a:pPr lvl="0"/>
            <a:r>
              <a:rPr lang="en-GB" dirty="0"/>
              <a:t>Aptos Regular 24pt</a:t>
            </a:r>
          </a:p>
        </p:txBody>
      </p:sp>
      <p:sp>
        <p:nvSpPr>
          <p:cNvPr id="5" name="Text Placeholder 2">
            <a:extLst>
              <a:ext uri="{FF2B5EF4-FFF2-40B4-BE49-F238E27FC236}">
                <a16:creationId xmlns:a16="http://schemas.microsoft.com/office/drawing/2014/main" id="{31780D4D-96BC-3F19-6FFC-D0D6B82AF61A}"/>
              </a:ext>
            </a:extLst>
          </p:cNvPr>
          <p:cNvSpPr>
            <a:spLocks noGrp="1"/>
          </p:cNvSpPr>
          <p:nvPr>
            <p:ph type="body" idx="12" hasCustomPrompt="1"/>
          </p:nvPr>
        </p:nvSpPr>
        <p:spPr>
          <a:xfrm>
            <a:off x="1791889" y="4503309"/>
            <a:ext cx="4807745" cy="265046"/>
          </a:xfrm>
          <a:prstGeom prst="rect">
            <a:avLst/>
          </a:prstGeom>
        </p:spPr>
        <p:txBody>
          <a:bodyPr lIns="0" tIns="0" rIns="0" bIns="0"/>
          <a:lstStyle>
            <a:lvl1pPr marL="0" indent="0">
              <a:lnSpc>
                <a:spcPct val="100000"/>
              </a:lnSpc>
              <a:spcBef>
                <a:spcPts val="0"/>
              </a:spcBef>
              <a:buNone/>
              <a:defRPr sz="18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Aptos Regular 18px</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5887" y="0"/>
            <a:ext cx="40957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D0518E-CF11-EBA3-9663-A8A79A187D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034676" y="4532"/>
            <a:ext cx="470692" cy="68534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307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lex _Content – 1 column title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5136124" y="409575"/>
            <a:ext cx="6604548" cy="1009650"/>
          </a:xfrm>
          <a:prstGeom prst="rect">
            <a:avLst/>
          </a:prstGeom>
        </p:spPr>
        <p:txBody>
          <a:bodyPr anchor="t"/>
          <a:lstStyle>
            <a:lvl1pPr algn="l">
              <a:lnSpc>
                <a:spcPct val="100000"/>
              </a:lnSpc>
              <a:defRPr sz="3600">
                <a:solidFill>
                  <a:schemeClr val="bg1"/>
                </a:solidFill>
              </a:defRPr>
            </a:lvl1pPr>
          </a:lstStyle>
          <a:p>
            <a:pPr lvl="0"/>
            <a:r>
              <a:rPr lang="en-GB" dirty="0"/>
              <a:t>Divider section Title </a:t>
            </a:r>
            <a:br>
              <a:rPr lang="en-GB" dirty="0"/>
            </a:br>
            <a:r>
              <a:rPr lang="en-GB" dirty="0"/>
              <a:t>Aptos Bold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5136124" y="1916825"/>
            <a:ext cx="6604547" cy="3528300"/>
          </a:xfrm>
          <a:prstGeom prst="rect">
            <a:avLst/>
          </a:prstGeom>
        </p:spPr>
        <p:txBody>
          <a:bodyPr/>
          <a:lstStyle>
            <a:lvl1pPr marL="0" indent="0">
              <a:lnSpc>
                <a:spcPct val="100000"/>
              </a:lnSpc>
              <a:spcBef>
                <a:spcPts val="0"/>
              </a:spcBef>
              <a:buFont typeface="Wingdings" pitchFamily="2" charset="2"/>
              <a:buNone/>
              <a:defRPr sz="1800">
                <a:solidFill>
                  <a:schemeClr val="bg1"/>
                </a:solidFill>
              </a:defRPr>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Aptos Regular 18pt</a:t>
            </a:r>
            <a:endParaRPr lang="en-US" dirty="0"/>
          </a:p>
        </p:txBody>
      </p:sp>
      <p:sp>
        <p:nvSpPr>
          <p:cNvPr id="5" name="Rectangle 4">
            <a:extLst>
              <a:ext uri="{FF2B5EF4-FFF2-40B4-BE49-F238E27FC236}">
                <a16:creationId xmlns:a16="http://schemas.microsoft.com/office/drawing/2014/main" id="{7DFDE716-F6EE-9CD2-4183-C3966BF52E8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354138" y="0"/>
            <a:ext cx="18923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99A0D4-0838-5973-6802-0E9A93433A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535" y="2448"/>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64D565B-2E0B-B3BA-562F-3D6EFC90B2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417105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_Title full name logo - 2/3 line heading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Aptos Bold 42pt </a:t>
            </a:r>
            <a:br>
              <a:rPr lang="en-GB" dirty="0"/>
            </a:br>
            <a:r>
              <a:rPr lang="en-GB" dirty="0"/>
              <a:t>2-3 lines max</a:t>
            </a:r>
            <a:endParaRPr lang="en-US" dirty="0"/>
          </a:p>
        </p:txBody>
      </p:sp>
      <p:sp>
        <p:nvSpPr>
          <p:cNvPr id="5" name="Text Placeholder 2">
            <a:extLst>
              <a:ext uri="{FF2B5EF4-FFF2-40B4-BE49-F238E27FC236}">
                <a16:creationId xmlns:a16="http://schemas.microsoft.com/office/drawing/2014/main" id="{964ED5BF-C3CF-4D38-BE90-EA0A915CFA6D}"/>
              </a:ext>
            </a:extLst>
          </p:cNvPr>
          <p:cNvSpPr>
            <a:spLocks noGrp="1"/>
          </p:cNvSpPr>
          <p:nvPr>
            <p:ph type="body" idx="1" hasCustomPrompt="1"/>
          </p:nvPr>
        </p:nvSpPr>
        <p:spPr>
          <a:xfrm>
            <a:off x="2303463" y="4473756"/>
            <a:ext cx="6485967" cy="361324"/>
          </a:xfrm>
          <a:prstGeom prst="rect">
            <a:avLst/>
          </a:prstGeom>
        </p:spPr>
        <p:txBody>
          <a:bodyPr lIns="0" tIns="0" rIns="0" bIns="0"/>
          <a:lstStyle>
            <a:lvl1pPr marL="0" indent="0">
              <a:lnSpc>
                <a:spcPct val="100000"/>
              </a:lnSpc>
              <a:spcBef>
                <a:spcPts val="0"/>
              </a:spcBef>
              <a:buNone/>
              <a:defRPr sz="24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Aptos Regular 24pt</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136BEE82-A57F-C035-F03D-A9DCB796DC7D}"/>
              </a:ext>
            </a:extLst>
          </p:cNvPr>
          <p:cNvSpPr>
            <a:spLocks noGrp="1"/>
          </p:cNvSpPr>
          <p:nvPr>
            <p:ph type="body" idx="10" hasCustomPrompt="1"/>
          </p:nvPr>
        </p:nvSpPr>
        <p:spPr>
          <a:xfrm>
            <a:off x="2303463" y="4981780"/>
            <a:ext cx="6485967" cy="361324"/>
          </a:xfrm>
          <a:prstGeom prst="rect">
            <a:avLst/>
          </a:prstGeom>
        </p:spPr>
        <p:txBody>
          <a:bodyPr lIns="0" tIns="0" rIns="0" bIns="0"/>
          <a:lstStyle>
            <a:lvl1pPr marL="0" indent="0">
              <a:lnSpc>
                <a:spcPct val="100000"/>
              </a:lnSpc>
              <a:spcBef>
                <a:spcPts val="0"/>
              </a:spcBef>
              <a:buNone/>
              <a:defRPr sz="18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Aptos Regular 18pt</a:t>
            </a:r>
          </a:p>
        </p:txBody>
      </p:sp>
      <p:pic>
        <p:nvPicPr>
          <p:cNvPr id="9" name="Picture 8" descr="UCL logo, University College London">
            <a:extLst>
              <a:ext uri="{FF2B5EF4-FFF2-40B4-BE49-F238E27FC236}">
                <a16:creationId xmlns:a16="http://schemas.microsoft.com/office/drawing/2014/main" id="{806284FE-9AAB-111F-B7E9-0694AF943D76}"/>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tretch>
            <a:fillRect/>
          </a:stretch>
        </p:blipFill>
        <p:spPr>
          <a:xfrm>
            <a:off x="8941455" y="5661248"/>
            <a:ext cx="2844805" cy="798505"/>
          </a:xfrm>
          <a:prstGeom prst="rect">
            <a:avLst/>
          </a:prstGeom>
        </p:spPr>
      </p:pic>
    </p:spTree>
    <p:extLst>
      <p:ext uri="{BB962C8B-B14F-4D97-AF65-F5344CB8AC3E}">
        <p14:creationId xmlns:p14="http://schemas.microsoft.com/office/powerpoint/2010/main" val="974178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lex _ Divider – 2 column title, text, table,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1354138" y="409575"/>
            <a:ext cx="3757703" cy="1830294"/>
          </a:xfrm>
          <a:prstGeom prst="rect">
            <a:avLst/>
          </a:prstGeom>
        </p:spPr>
        <p:txBody>
          <a:bodyPr anchor="t"/>
          <a:lstStyle>
            <a:lvl1pPr algn="l">
              <a:lnSpc>
                <a:spcPct val="100000"/>
              </a:lnSpc>
              <a:defRPr sz="3600">
                <a:solidFill>
                  <a:srgbClr val="FAFAFA"/>
                </a:solidFill>
              </a:defRPr>
            </a:lvl1pPr>
          </a:lstStyle>
          <a:p>
            <a:r>
              <a:rPr lang="en-GB" dirty="0"/>
              <a:t>Headline </a:t>
            </a:r>
            <a:br>
              <a:rPr lang="en-GB" dirty="0"/>
            </a:br>
            <a:r>
              <a:rPr lang="en-GB" dirty="0"/>
              <a:t>Aptos Bold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1382624" y="2422525"/>
            <a:ext cx="3729218"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Subtitle, Aptos Regular 24pt</a:t>
            </a:r>
          </a:p>
        </p:txBody>
      </p:sp>
      <p:sp>
        <p:nvSpPr>
          <p:cNvPr id="4" name="Table Placeholder 3">
            <a:extLst>
              <a:ext uri="{FF2B5EF4-FFF2-40B4-BE49-F238E27FC236}">
                <a16:creationId xmlns:a16="http://schemas.microsoft.com/office/drawing/2014/main" id="{A4C55113-F63B-C02B-63A2-F9C817D9BF39}"/>
              </a:ext>
            </a:extLst>
          </p:cNvPr>
          <p:cNvSpPr>
            <a:spLocks noGrp="1"/>
          </p:cNvSpPr>
          <p:nvPr>
            <p:ph type="tbl" sz="quarter" idx="12"/>
          </p:nvPr>
        </p:nvSpPr>
        <p:spPr>
          <a:xfrm>
            <a:off x="1354139" y="3558615"/>
            <a:ext cx="2668022" cy="2828925"/>
          </a:xfrm>
          <a:prstGeom prst="rect">
            <a:avLst/>
          </a:prstGeom>
        </p:spPr>
        <p:txBody>
          <a:bodyPr/>
          <a:lstStyle/>
          <a:p>
            <a:endParaRPr lang="en-US" dirty="0"/>
          </a:p>
        </p:txBody>
      </p:sp>
      <p:sp>
        <p:nvSpPr>
          <p:cNvPr id="11" name="Text Placeholder 2">
            <a:extLst>
              <a:ext uri="{FF2B5EF4-FFF2-40B4-BE49-F238E27FC236}">
                <a16:creationId xmlns:a16="http://schemas.microsoft.com/office/drawing/2014/main" id="{F75F6D65-6CB4-1A07-17CB-355AFECF9D4B}"/>
              </a:ext>
            </a:extLst>
          </p:cNvPr>
          <p:cNvSpPr>
            <a:spLocks noGrp="1"/>
          </p:cNvSpPr>
          <p:nvPr>
            <p:ph type="body" idx="15" hasCustomPrompt="1"/>
          </p:nvPr>
        </p:nvSpPr>
        <p:spPr>
          <a:xfrm>
            <a:off x="5272740" y="882638"/>
            <a:ext cx="6508098" cy="412249"/>
          </a:xfrm>
          <a:prstGeom prst="rect">
            <a:avLst/>
          </a:prstGeom>
        </p:spPr>
        <p:txBody>
          <a:bodyPr lIns="0" tIns="0" rIns="0" bIns="0"/>
          <a:lstStyle>
            <a:lvl1pPr marL="0" indent="0">
              <a:lnSpc>
                <a:spcPct val="100000"/>
              </a:lnSpc>
              <a:spcBef>
                <a:spcPts val="0"/>
              </a:spcBef>
              <a:buNone/>
              <a:defRPr sz="1800" b="0" i="0">
                <a:solidFill>
                  <a:schemeClr val="accent3"/>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Text, Aptos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p:cNvSpPr>
          <p:nvPr>
            <p:ph type="pic" idx="10"/>
          </p:nvPr>
        </p:nvSpPr>
        <p:spPr>
          <a:xfrm>
            <a:off x="5275105" y="1419226"/>
            <a:ext cx="6507320" cy="44063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Rectangle 2">
            <a:extLst>
              <a:ext uri="{FF2B5EF4-FFF2-40B4-BE49-F238E27FC236}">
                <a16:creationId xmlns:a16="http://schemas.microsoft.com/office/drawing/2014/main" id="{EC235949-2C3C-533B-6BE3-4C117E17EE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55F678-9F19-2B31-68D4-F374061E815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95872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lex _Content – 2 column 1 title, 2 images, 2 text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1354138"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1354138" y="2046440"/>
            <a:ext cx="5070914" cy="2160435"/>
          </a:xfrm>
          <a:prstGeom prst="rect">
            <a:avLst/>
          </a:prstGeom>
        </p:spPr>
        <p:txBody>
          <a:bodyPr/>
          <a:lstStyle/>
          <a:p>
            <a:endParaRPr lang="en-US"/>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1353402" y="4438650"/>
            <a:ext cx="5070914" cy="1006475"/>
          </a:xfrm>
          <a:prstGeom prst="rect">
            <a:avLst/>
          </a:prstGeom>
        </p:spPr>
        <p:txBody>
          <a:bodyPr/>
          <a:lstStyle>
            <a:lvl1pPr marL="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Aptos Regular 18pt</a:t>
            </a:r>
            <a:endParaRPr lang="en-US" dirty="0"/>
          </a:p>
        </p:txBody>
      </p:sp>
      <p:sp>
        <p:nvSpPr>
          <p:cNvPr id="8" name="Picture Placeholder 6" descr="Add a clear, concise statement describing the main purpose of the image">
            <a:extLst>
              <a:ext uri="{FF2B5EF4-FFF2-40B4-BE49-F238E27FC236}">
                <a16:creationId xmlns:a16="http://schemas.microsoft.com/office/drawing/2014/main" id="{AC751661-2014-7CB4-B61A-24EB30E04B80}"/>
              </a:ext>
            </a:extLst>
          </p:cNvPr>
          <p:cNvSpPr>
            <a:spLocks noGrp="1"/>
          </p:cNvSpPr>
          <p:nvPr>
            <p:ph type="pic" sz="quarter" idx="14"/>
          </p:nvPr>
        </p:nvSpPr>
        <p:spPr>
          <a:xfrm>
            <a:off x="6686368" y="2046440"/>
            <a:ext cx="5070914" cy="2160435"/>
          </a:xfrm>
          <a:prstGeom prst="rect">
            <a:avLst/>
          </a:prstGeom>
        </p:spPr>
        <p:txBody>
          <a:bodyPr/>
          <a:lstStyle/>
          <a:p>
            <a:endParaRPr lang="en-US"/>
          </a:p>
        </p:txBody>
      </p:sp>
      <p:sp>
        <p:nvSpPr>
          <p:cNvPr id="5" name="Text Placeholder 7">
            <a:extLst>
              <a:ext uri="{FF2B5EF4-FFF2-40B4-BE49-F238E27FC236}">
                <a16:creationId xmlns:a16="http://schemas.microsoft.com/office/drawing/2014/main" id="{5584243F-83D4-EC28-5C47-CF5ACA19B5DC}"/>
              </a:ext>
            </a:extLst>
          </p:cNvPr>
          <p:cNvSpPr>
            <a:spLocks noGrp="1"/>
          </p:cNvSpPr>
          <p:nvPr>
            <p:ph type="body" sz="quarter" idx="12" hasCustomPrompt="1"/>
          </p:nvPr>
        </p:nvSpPr>
        <p:spPr>
          <a:xfrm>
            <a:off x="6686367" y="4438650"/>
            <a:ext cx="5049033" cy="1006475"/>
          </a:xfrm>
          <a:prstGeom prst="rect">
            <a:avLst/>
          </a:prstGeom>
        </p:spPr>
        <p:txBody>
          <a:bodyPr/>
          <a:lstStyle>
            <a:lvl1pPr marL="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Aptos Regular 18pt</a:t>
            </a:r>
            <a:endParaRPr lang="en-US" dirty="0"/>
          </a:p>
        </p:txBody>
      </p:sp>
      <p:sp>
        <p:nvSpPr>
          <p:cNvPr id="6" name="Rectangle 5">
            <a:extLst>
              <a:ext uri="{FF2B5EF4-FFF2-40B4-BE49-F238E27FC236}">
                <a16:creationId xmlns:a16="http://schemas.microsoft.com/office/drawing/2014/main" id="{2D31EA68-8F97-2C93-1DF1-0C50A907AB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A935693-F1F7-EFB7-3F70-BBCEEF923D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053882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lex _Content – 2 column 1 title, 2 images, 2 text ">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8CF606E-A120-FD80-1208-6800F7AB3C83}"/>
              </a:ext>
            </a:extLst>
          </p:cNvPr>
          <p:cNvSpPr>
            <a:spLocks noGrp="1"/>
          </p:cNvSpPr>
          <p:nvPr>
            <p:ph type="ctrTitle" hasCustomPrompt="1"/>
          </p:nvPr>
        </p:nvSpPr>
        <p:spPr>
          <a:xfrm>
            <a:off x="1343450"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10" name="Picture Placeholder 6" descr="Add a clear, concise statement describing the main purpose of the image">
            <a:extLst>
              <a:ext uri="{FF2B5EF4-FFF2-40B4-BE49-F238E27FC236}">
                <a16:creationId xmlns:a16="http://schemas.microsoft.com/office/drawing/2014/main" id="{2F201AA6-C7B0-FA4A-12EF-F05A6A27B847}"/>
              </a:ext>
            </a:extLst>
          </p:cNvPr>
          <p:cNvSpPr>
            <a:spLocks noGrp="1"/>
          </p:cNvSpPr>
          <p:nvPr>
            <p:ph type="pic" sz="quarter" idx="13"/>
          </p:nvPr>
        </p:nvSpPr>
        <p:spPr>
          <a:xfrm>
            <a:off x="1343449" y="2046440"/>
            <a:ext cx="4502211" cy="3398685"/>
          </a:xfrm>
          <a:prstGeom prst="rect">
            <a:avLst/>
          </a:prstGeom>
        </p:spPr>
        <p:txBody>
          <a:bodyPr/>
          <a:lstStyle/>
          <a:p>
            <a:endParaRPr lang="en-US"/>
          </a:p>
        </p:txBody>
      </p:sp>
      <p:sp>
        <p:nvSpPr>
          <p:cNvPr id="11" name="Text Placeholder 7">
            <a:extLst>
              <a:ext uri="{FF2B5EF4-FFF2-40B4-BE49-F238E27FC236}">
                <a16:creationId xmlns:a16="http://schemas.microsoft.com/office/drawing/2014/main" id="{3DB5FBAF-BF92-0B32-16AD-1D4746507FE2}"/>
              </a:ext>
            </a:extLst>
          </p:cNvPr>
          <p:cNvSpPr>
            <a:spLocks noGrp="1"/>
          </p:cNvSpPr>
          <p:nvPr>
            <p:ph type="body" sz="quarter" idx="11" hasCustomPrompt="1"/>
          </p:nvPr>
        </p:nvSpPr>
        <p:spPr>
          <a:xfrm>
            <a:off x="6096000" y="2046440"/>
            <a:ext cx="5684838" cy="339868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Aptos Regular 18pt</a:t>
            </a:r>
            <a:endParaRPr lang="en-US" dirty="0"/>
          </a:p>
        </p:txBody>
      </p:sp>
      <p:sp>
        <p:nvSpPr>
          <p:cNvPr id="6" name="Rectangle 5">
            <a:extLst>
              <a:ext uri="{FF2B5EF4-FFF2-40B4-BE49-F238E27FC236}">
                <a16:creationId xmlns:a16="http://schemas.microsoft.com/office/drawing/2014/main" id="{2D31EA68-8F97-2C93-1DF1-0C50A907AB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E64966-6EA4-2AE9-2F73-A1E95B461EB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938927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lex _Content – 4 column title, 4 images, 4 text">
    <p:bg>
      <p:bgPr>
        <a:solidFill>
          <a:schemeClr val="bg1"/>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C745EF00-09E6-10CA-B1BF-5A7B7EC8063C}"/>
              </a:ext>
            </a:extLst>
          </p:cNvPr>
          <p:cNvSpPr>
            <a:spLocks noGrp="1"/>
          </p:cNvSpPr>
          <p:nvPr>
            <p:ph type="body" sz="quarter" idx="15" hasCustomPrompt="1"/>
          </p:nvPr>
        </p:nvSpPr>
        <p:spPr>
          <a:xfrm>
            <a:off x="1354138" y="409575"/>
            <a:ext cx="8569680" cy="1377950"/>
          </a:xfrm>
          <a:prstGeom prst="rect">
            <a:avLst/>
          </a:prstGeom>
        </p:spPr>
        <p:txBody>
          <a:bodyPr/>
          <a:lstStyle>
            <a:lvl1pPr>
              <a:lnSpc>
                <a:spcPct val="100000"/>
              </a:lnSpc>
              <a:spcBef>
                <a:spcPts val="0"/>
              </a:spcBef>
              <a:buNone/>
              <a:defRPr sz="3600" b="1" i="0">
                <a:solidFill>
                  <a:schemeClr val="accent1"/>
                </a:solidFill>
                <a:latin typeface="Aptos" panose="020B0004020202020204" pitchFamily="34" charset="0"/>
              </a:defRPr>
            </a:lvl1pPr>
            <a:lvl2pPr>
              <a:buNone/>
              <a:defRPr/>
            </a:lvl2pPr>
            <a:lvl3pPr>
              <a:buNone/>
              <a:defRPr/>
            </a:lvl3pPr>
            <a:lvl4pPr>
              <a:buNone/>
              <a:defRPr/>
            </a:lvl4pPr>
            <a:lvl5pPr>
              <a:buNone/>
              <a:defRPr/>
            </a:lvl5pPr>
          </a:lstStyle>
          <a:p>
            <a:pPr lvl="0"/>
            <a:r>
              <a:rPr lang="en-GB" dirty="0"/>
              <a:t>Headline </a:t>
            </a:r>
          </a:p>
          <a:p>
            <a:pPr lvl="0"/>
            <a:r>
              <a:rPr lang="en-GB" dirty="0"/>
              <a:t>Aptos Bold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1354136" y="2185495"/>
            <a:ext cx="2445318" cy="1748196"/>
          </a:xfrm>
          <a:prstGeom prst="rect">
            <a:avLst/>
          </a:prstGeom>
        </p:spPr>
        <p:txBody>
          <a:bodyPr/>
          <a:lstStyle/>
          <a:p>
            <a:endParaRPr lang="en-US"/>
          </a:p>
        </p:txBody>
      </p:sp>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1354135" y="4204795"/>
            <a:ext cx="2438375" cy="1242244"/>
          </a:xfrm>
          <a:prstGeom prst="rect">
            <a:avLst/>
          </a:prstGeom>
        </p:spPr>
        <p:txBody>
          <a:bodyPr anchor="t"/>
          <a:lstStyle>
            <a:lvl1pPr marL="0" marR="0" indent="0" algn="l" defTabSz="914400" rtl="0" eaLnBrk="1" fontAlgn="auto" latinLnBrk="0" hangingPunct="1">
              <a:lnSpc>
                <a:spcPct val="100000"/>
              </a:lnSpc>
              <a:spcBef>
                <a:spcPct val="0"/>
              </a:spcBef>
              <a:spcAft>
                <a:spcPts val="0"/>
              </a:spcAft>
              <a:buClrTx/>
              <a:buSzTx/>
              <a:buFontTx/>
              <a:buNone/>
              <a:tabLst/>
              <a:defRPr sz="1800" b="0" i="0">
                <a:solidFill>
                  <a:schemeClr val="tx2"/>
                </a:solidFill>
                <a:latin typeface="Aptos" panose="020B00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t>Body text, </a:t>
            </a:r>
            <a:br>
              <a:rPr lang="en-GB" dirty="0"/>
            </a:br>
            <a:r>
              <a:rPr lang="en-GB" dirty="0"/>
              <a:t>Aptos Regular 18pt</a:t>
            </a:r>
          </a:p>
        </p:txBody>
      </p:sp>
      <p:sp>
        <p:nvSpPr>
          <p:cNvPr id="28" name="Picture Placeholder 6" descr="Add a clear, concise statement describing the main purpose of the image">
            <a:extLst>
              <a:ext uri="{FF2B5EF4-FFF2-40B4-BE49-F238E27FC236}">
                <a16:creationId xmlns:a16="http://schemas.microsoft.com/office/drawing/2014/main" id="{7A9B95BC-4D66-3908-97EF-FB4460F52B22}"/>
              </a:ext>
            </a:extLst>
          </p:cNvPr>
          <p:cNvSpPr>
            <a:spLocks noGrp="1"/>
          </p:cNvSpPr>
          <p:nvPr>
            <p:ph type="pic" sz="quarter" idx="16"/>
          </p:nvPr>
        </p:nvSpPr>
        <p:spPr>
          <a:xfrm>
            <a:off x="4014597" y="2185495"/>
            <a:ext cx="2445318" cy="1748196"/>
          </a:xfrm>
          <a:prstGeom prst="rect">
            <a:avLst/>
          </a:prstGeom>
        </p:spPr>
        <p:txBody>
          <a:bodyPr/>
          <a:lstStyle/>
          <a:p>
            <a:endParaRPr lang="en-US"/>
          </a:p>
        </p:txBody>
      </p:sp>
      <p:sp>
        <p:nvSpPr>
          <p:cNvPr id="30" name="Text Placeholder 29">
            <a:extLst>
              <a:ext uri="{FF2B5EF4-FFF2-40B4-BE49-F238E27FC236}">
                <a16:creationId xmlns:a16="http://schemas.microsoft.com/office/drawing/2014/main" id="{FBDDB7BF-E334-9161-E3A7-3D392EA86CA2}"/>
              </a:ext>
            </a:extLst>
          </p:cNvPr>
          <p:cNvSpPr>
            <a:spLocks noGrp="1"/>
          </p:cNvSpPr>
          <p:nvPr>
            <p:ph type="body" sz="quarter" idx="17" hasCustomPrompt="1"/>
          </p:nvPr>
        </p:nvSpPr>
        <p:spPr>
          <a:xfrm>
            <a:off x="4014597" y="4204795"/>
            <a:ext cx="2445318" cy="1268976"/>
          </a:xfrm>
          <a:prstGeom prst="rect">
            <a:avLst/>
          </a:prstGeom>
        </p:spPr>
        <p:txBody>
          <a:bodyPr/>
          <a:lstStyle>
            <a:lvl1pPr marL="0" indent="0">
              <a:lnSpc>
                <a:spcPct val="100000"/>
              </a:lnSpc>
              <a:spcBef>
                <a:spcPts val="0"/>
              </a:spcBef>
              <a:buNone/>
              <a:defRPr sz="1800" b="0" i="0">
                <a:latin typeface="Aptos" panose="020B0004020202020204" pitchFamily="34" charset="0"/>
              </a:defRPr>
            </a:lvl1pPr>
            <a:lvl2pPr>
              <a:buNone/>
              <a:defRPr sz="1200" b="0" i="0">
                <a:latin typeface="UCL Sans" pitchFamily="2" charset="77"/>
              </a:defRPr>
            </a:lvl2pPr>
            <a:lvl3pPr>
              <a:buNone/>
              <a:defRPr sz="1200" b="0" i="0">
                <a:latin typeface="UCL Sans" pitchFamily="2" charset="77"/>
              </a:defRPr>
            </a:lvl3pPr>
            <a:lvl4pPr>
              <a:buNone/>
              <a:defRPr sz="1200" b="0" i="0">
                <a:latin typeface="UCL Sans" pitchFamily="2" charset="77"/>
              </a:defRPr>
            </a:lvl4pPr>
            <a:lvl5pPr>
              <a:buNone/>
              <a:defRPr sz="1200" b="0" i="0">
                <a:latin typeface="UCL Sans" pitchFamily="2" charset="77"/>
              </a:defRPr>
            </a:lvl5pPr>
          </a:lstStyle>
          <a:p>
            <a:pPr lvl="0"/>
            <a:r>
              <a:rPr lang="en-GB" dirty="0"/>
              <a:t>Body text, </a:t>
            </a:r>
            <a:br>
              <a:rPr lang="en-GB" dirty="0"/>
            </a:br>
            <a:r>
              <a:rPr lang="en-GB" dirty="0"/>
              <a:t>Aptos Regular 18pt</a:t>
            </a:r>
            <a:endParaRPr lang="en-US" dirty="0"/>
          </a:p>
        </p:txBody>
      </p:sp>
      <p:sp>
        <p:nvSpPr>
          <p:cNvPr id="35" name="Picture Placeholder 6" descr="Add a clear, concise statement describing the main purpose of the image">
            <a:extLst>
              <a:ext uri="{FF2B5EF4-FFF2-40B4-BE49-F238E27FC236}">
                <a16:creationId xmlns:a16="http://schemas.microsoft.com/office/drawing/2014/main" id="{C85375D3-F603-A1F9-0769-6A655B6E6692}"/>
              </a:ext>
            </a:extLst>
          </p:cNvPr>
          <p:cNvSpPr>
            <a:spLocks noGrp="1"/>
          </p:cNvSpPr>
          <p:nvPr>
            <p:ph type="pic" sz="quarter" idx="20"/>
          </p:nvPr>
        </p:nvSpPr>
        <p:spPr>
          <a:xfrm>
            <a:off x="6675058" y="2185495"/>
            <a:ext cx="2445318" cy="1748196"/>
          </a:xfrm>
          <a:prstGeom prst="rect">
            <a:avLst/>
          </a:prstGeom>
        </p:spPr>
        <p:txBody>
          <a:bodyPr/>
          <a:lstStyle/>
          <a:p>
            <a:endParaRPr lang="en-US"/>
          </a:p>
        </p:txBody>
      </p:sp>
      <p:sp>
        <p:nvSpPr>
          <p:cNvPr id="32" name="Text Placeholder 31">
            <a:extLst>
              <a:ext uri="{FF2B5EF4-FFF2-40B4-BE49-F238E27FC236}">
                <a16:creationId xmlns:a16="http://schemas.microsoft.com/office/drawing/2014/main" id="{C1102347-D73B-9C6D-7E2C-F4283EC520FF}"/>
              </a:ext>
            </a:extLst>
          </p:cNvPr>
          <p:cNvSpPr>
            <a:spLocks noGrp="1"/>
          </p:cNvSpPr>
          <p:nvPr>
            <p:ph type="body" sz="quarter" idx="18" hasCustomPrompt="1"/>
          </p:nvPr>
        </p:nvSpPr>
        <p:spPr>
          <a:xfrm>
            <a:off x="6675058" y="4204795"/>
            <a:ext cx="2426413" cy="1242244"/>
          </a:xfrm>
          <a:prstGeom prst="rect">
            <a:avLst/>
          </a:prstGeom>
        </p:spPr>
        <p:txBody>
          <a:bodyPr/>
          <a:lstStyle>
            <a:lvl1pPr marL="0" indent="0">
              <a:lnSpc>
                <a:spcPct val="100000"/>
              </a:lnSpc>
              <a:spcBef>
                <a:spcPts val="0"/>
              </a:spcBef>
              <a:buNone/>
              <a:defRPr sz="1800" b="0" i="0">
                <a:latin typeface="Aptos" panose="020B0004020202020204" pitchFamily="34" charset="0"/>
              </a:defRPr>
            </a:lvl1pPr>
            <a:lvl2pPr>
              <a:buNone/>
              <a:defRPr sz="1200" b="0" i="0">
                <a:latin typeface="UCL Sans" pitchFamily="2" charset="77"/>
              </a:defRPr>
            </a:lvl2pPr>
            <a:lvl3pPr>
              <a:buNone/>
              <a:defRPr sz="1200" b="0" i="0">
                <a:latin typeface="UCL Sans" pitchFamily="2" charset="77"/>
              </a:defRPr>
            </a:lvl3pPr>
            <a:lvl4pPr>
              <a:buNone/>
              <a:defRPr sz="1200" b="0" i="0">
                <a:latin typeface="UCL Sans" pitchFamily="2" charset="77"/>
              </a:defRPr>
            </a:lvl4pPr>
            <a:lvl5pPr>
              <a:buNone/>
              <a:defRPr sz="1200" b="0" i="0">
                <a:latin typeface="UCL Sans" pitchFamily="2" charset="77"/>
              </a:defRPr>
            </a:lvl5pPr>
          </a:lstStyle>
          <a:p>
            <a:pPr lvl="0"/>
            <a:r>
              <a:rPr lang="en-GB" dirty="0"/>
              <a:t>Body text, </a:t>
            </a:r>
            <a:br>
              <a:rPr lang="en-GB" dirty="0"/>
            </a:br>
            <a:r>
              <a:rPr lang="en-GB" dirty="0"/>
              <a:t>Aptos Regular 18pt</a:t>
            </a:r>
            <a:endParaRPr lang="en-US" dirty="0"/>
          </a:p>
        </p:txBody>
      </p:sp>
      <p:sp>
        <p:nvSpPr>
          <p:cNvPr id="36" name="Picture Placeholder 6" descr="Add a clear, concise statement describing the main purpose of the image">
            <a:extLst>
              <a:ext uri="{FF2B5EF4-FFF2-40B4-BE49-F238E27FC236}">
                <a16:creationId xmlns:a16="http://schemas.microsoft.com/office/drawing/2014/main" id="{5B98E73B-EC26-695B-64A0-FE5244D0C7D7}"/>
              </a:ext>
            </a:extLst>
          </p:cNvPr>
          <p:cNvSpPr>
            <a:spLocks noGrp="1"/>
          </p:cNvSpPr>
          <p:nvPr>
            <p:ph type="pic" sz="quarter" idx="21"/>
          </p:nvPr>
        </p:nvSpPr>
        <p:spPr>
          <a:xfrm>
            <a:off x="9335520" y="2185495"/>
            <a:ext cx="2445318" cy="1748196"/>
          </a:xfrm>
          <a:prstGeom prst="rect">
            <a:avLst/>
          </a:prstGeom>
        </p:spPr>
        <p:txBody>
          <a:bodyPr/>
          <a:lstStyle/>
          <a:p>
            <a:endParaRPr lang="en-US"/>
          </a:p>
        </p:txBody>
      </p:sp>
      <p:sp>
        <p:nvSpPr>
          <p:cNvPr id="34" name="Text Placeholder 33">
            <a:extLst>
              <a:ext uri="{FF2B5EF4-FFF2-40B4-BE49-F238E27FC236}">
                <a16:creationId xmlns:a16="http://schemas.microsoft.com/office/drawing/2014/main" id="{B62033B8-9ECF-6181-24C6-8380692FF4A0}"/>
              </a:ext>
            </a:extLst>
          </p:cNvPr>
          <p:cNvSpPr>
            <a:spLocks noGrp="1"/>
          </p:cNvSpPr>
          <p:nvPr>
            <p:ph type="body" sz="quarter" idx="19" hasCustomPrompt="1"/>
          </p:nvPr>
        </p:nvSpPr>
        <p:spPr>
          <a:xfrm>
            <a:off x="9320932" y="4204795"/>
            <a:ext cx="2459905" cy="1266825"/>
          </a:xfrm>
          <a:prstGeom prst="rect">
            <a:avLst/>
          </a:prstGeom>
        </p:spPr>
        <p:txBody>
          <a:bodyPr/>
          <a:lstStyle>
            <a:lvl1pPr marL="0" indent="0">
              <a:lnSpc>
                <a:spcPct val="100000"/>
              </a:lnSpc>
              <a:spcBef>
                <a:spcPts val="0"/>
              </a:spcBef>
              <a:buNone/>
              <a:defRPr sz="1800" b="0" i="0">
                <a:latin typeface="Aptos" panose="020B0004020202020204" pitchFamily="34" charset="0"/>
              </a:defRPr>
            </a:lvl1pPr>
            <a:lvl2pPr>
              <a:buNone/>
              <a:defRPr sz="1200" b="0" i="0">
                <a:latin typeface="UCL Sans" pitchFamily="2" charset="77"/>
              </a:defRPr>
            </a:lvl2pPr>
            <a:lvl3pPr>
              <a:buNone/>
              <a:defRPr sz="1200" b="0" i="0">
                <a:latin typeface="UCL Sans" pitchFamily="2" charset="77"/>
              </a:defRPr>
            </a:lvl3pPr>
            <a:lvl4pPr>
              <a:buNone/>
              <a:defRPr sz="1200" b="0" i="0">
                <a:latin typeface="UCL Sans" pitchFamily="2" charset="77"/>
              </a:defRPr>
            </a:lvl4pPr>
            <a:lvl5pPr>
              <a:buNone/>
              <a:defRPr sz="1200" b="0" i="0">
                <a:latin typeface="UCL Sans" pitchFamily="2" charset="77"/>
              </a:defRPr>
            </a:lvl5pPr>
          </a:lstStyle>
          <a:p>
            <a:pPr lvl="0"/>
            <a:r>
              <a:rPr lang="en-GB" dirty="0"/>
              <a:t>Body text, </a:t>
            </a:r>
            <a:br>
              <a:rPr lang="en-GB" dirty="0"/>
            </a:br>
            <a:r>
              <a:rPr lang="en-GB" dirty="0"/>
              <a:t>Aptos Regular 18pt</a:t>
            </a:r>
            <a:endParaRPr lang="en-US" dirty="0"/>
          </a:p>
        </p:txBody>
      </p:sp>
      <p:sp>
        <p:nvSpPr>
          <p:cNvPr id="4" name="Rectangle 3">
            <a:extLst>
              <a:ext uri="{FF2B5EF4-FFF2-40B4-BE49-F238E27FC236}">
                <a16:creationId xmlns:a16="http://schemas.microsoft.com/office/drawing/2014/main" id="{ABD764E0-C2A5-851D-9E15-7970376FAD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11993"/>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E115A2-315F-2C75-AD3F-871CC5AAC4D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036791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lex _Content – 2 column title, 1 subheading, 2 image/graphs/charts">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879B5DC-7300-88F8-C308-CBC1B2803C67}"/>
              </a:ext>
            </a:extLst>
          </p:cNvPr>
          <p:cNvSpPr>
            <a:spLocks noGrp="1"/>
          </p:cNvSpPr>
          <p:nvPr>
            <p:ph type="body" sz="half" idx="2" hasCustomPrompt="1"/>
          </p:nvPr>
        </p:nvSpPr>
        <p:spPr>
          <a:xfrm>
            <a:off x="1354139" y="421180"/>
            <a:ext cx="4303112" cy="1560910"/>
          </a:xfrm>
          <a:prstGeom prst="rect">
            <a:avLst/>
          </a:prstGeom>
        </p:spPr>
        <p:txBody>
          <a:bodyPr/>
          <a:lstStyle>
            <a:lvl1pPr marL="0" indent="0">
              <a:lnSpc>
                <a:spcPct val="100000"/>
              </a:lnSpc>
              <a:spcBef>
                <a:spcPts val="0"/>
              </a:spcBef>
              <a:buNone/>
              <a:defRPr sz="3600" b="1" i="0">
                <a:solidFill>
                  <a:schemeClr val="accent1"/>
                </a:solidFill>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Headline </a:t>
            </a:r>
          </a:p>
          <a:p>
            <a:pPr lvl="0"/>
            <a:r>
              <a:rPr lang="en-GB" dirty="0"/>
              <a:t>Aptos Bold 36pt</a:t>
            </a:r>
          </a:p>
        </p:txBody>
      </p:sp>
      <p:sp>
        <p:nvSpPr>
          <p:cNvPr id="9" name="Text Placeholder 3">
            <a:extLst>
              <a:ext uri="{FF2B5EF4-FFF2-40B4-BE49-F238E27FC236}">
                <a16:creationId xmlns:a16="http://schemas.microsoft.com/office/drawing/2014/main" id="{BD51B5E5-6C5C-CBFB-B0B8-D64DB5640EBC}"/>
              </a:ext>
            </a:extLst>
          </p:cNvPr>
          <p:cNvSpPr>
            <a:spLocks noGrp="1"/>
          </p:cNvSpPr>
          <p:nvPr>
            <p:ph type="body" sz="half" idx="13" hasCustomPrompt="1"/>
          </p:nvPr>
        </p:nvSpPr>
        <p:spPr>
          <a:xfrm>
            <a:off x="6096001" y="419192"/>
            <a:ext cx="5684838" cy="1128506"/>
          </a:xfrm>
          <a:prstGeom prst="rect">
            <a:avLst/>
          </a:prstGeom>
        </p:spPr>
        <p:txBody>
          <a:bodyPr/>
          <a:lstStyle>
            <a:lvl1pPr marL="0" indent="0">
              <a:lnSpc>
                <a:spcPct val="100000"/>
              </a:lnSpc>
              <a:spcBef>
                <a:spcPts val="0"/>
              </a:spcBef>
              <a:buNone/>
              <a:defRPr sz="2400" b="0" i="0">
                <a:solidFill>
                  <a:schemeClr val="accent1"/>
                </a:solidFill>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Subheading text style, </a:t>
            </a:r>
          </a:p>
          <a:p>
            <a:pPr lvl="0"/>
            <a:r>
              <a:rPr lang="en-GB" dirty="0"/>
              <a:t>Aptos Regular 24pt</a:t>
            </a:r>
          </a:p>
        </p:txBody>
      </p:sp>
      <p:sp>
        <p:nvSpPr>
          <p:cNvPr id="6" name="Content Placeholder 3">
            <a:extLst>
              <a:ext uri="{FF2B5EF4-FFF2-40B4-BE49-F238E27FC236}">
                <a16:creationId xmlns:a16="http://schemas.microsoft.com/office/drawing/2014/main" id="{129D6C95-4A5B-9C67-29AF-2DE954D6E43F}"/>
              </a:ext>
            </a:extLst>
          </p:cNvPr>
          <p:cNvSpPr>
            <a:spLocks noGrp="1"/>
          </p:cNvSpPr>
          <p:nvPr>
            <p:ph sz="half" idx="1" hasCustomPrompt="1"/>
          </p:nvPr>
        </p:nvSpPr>
        <p:spPr>
          <a:xfrm>
            <a:off x="1354138" y="2422525"/>
            <a:ext cx="4303112" cy="302260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p:txBody>
      </p:sp>
      <p:sp>
        <p:nvSpPr>
          <p:cNvPr id="7" name="Content Placeholder 5">
            <a:extLst>
              <a:ext uri="{FF2B5EF4-FFF2-40B4-BE49-F238E27FC236}">
                <a16:creationId xmlns:a16="http://schemas.microsoft.com/office/drawing/2014/main" id="{80A7D660-C734-F70C-8436-BC3EFE9A5B2D}"/>
              </a:ext>
            </a:extLst>
          </p:cNvPr>
          <p:cNvSpPr>
            <a:spLocks noGrp="1"/>
          </p:cNvSpPr>
          <p:nvPr>
            <p:ph sz="half" idx="12" hasCustomPrompt="1"/>
          </p:nvPr>
        </p:nvSpPr>
        <p:spPr>
          <a:xfrm>
            <a:off x="6096000" y="2422525"/>
            <a:ext cx="5649921" cy="302260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a:p>
            <a:endParaRPr lang="en-US" dirty="0"/>
          </a:p>
        </p:txBody>
      </p:sp>
      <p:sp>
        <p:nvSpPr>
          <p:cNvPr id="11" name="Rectangle 10">
            <a:extLst>
              <a:ext uri="{FF2B5EF4-FFF2-40B4-BE49-F238E27FC236}">
                <a16:creationId xmlns:a16="http://schemas.microsoft.com/office/drawing/2014/main" id="{82194073-EA37-1F6C-8979-A5566C6B65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8137"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C4CDE7-BB95-C8A0-730E-D626B97500E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827294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 full page image white logo">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noRot="1" noMove="1" noResize="1" noEditPoints="1" noAdjustHandles="1" noChangeArrowheads="1" noChangeShapeType="1"/>
          </p:cNvSpPr>
          <p:nvPr>
            <p:ph type="pic" sz="quarter" idx="13"/>
          </p:nvPr>
        </p:nvSpPr>
        <p:spPr>
          <a:xfrm>
            <a:off x="391438" y="0"/>
            <a:ext cx="11800562" cy="6858000"/>
          </a:xfrm>
          <a:prstGeom prst="rect">
            <a:avLst/>
          </a:prstGeom>
        </p:spPr>
        <p:txBody>
          <a:bodyPr/>
          <a:lstStyle/>
          <a:p>
            <a:endParaRPr lang="en-US"/>
          </a:p>
        </p:txBody>
      </p:sp>
      <p:sp>
        <p:nvSpPr>
          <p:cNvPr id="11" name="Rectangle 10">
            <a:extLst>
              <a:ext uri="{FF2B5EF4-FFF2-40B4-BE49-F238E27FC236}">
                <a16:creationId xmlns:a16="http://schemas.microsoft.com/office/drawing/2014/main" id="{82194073-EA37-1F6C-8979-A5566C6B65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8137"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92A8DC-7EF8-37EE-2959-687D81C066F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0890" y="6067187"/>
            <a:ext cx="1432605" cy="402117"/>
          </a:xfrm>
          <a:prstGeom prst="rect">
            <a:avLst/>
          </a:prstGeom>
        </p:spPr>
      </p:pic>
    </p:spTree>
    <p:extLst>
      <p:ext uri="{BB962C8B-B14F-4D97-AF65-F5344CB8AC3E}">
        <p14:creationId xmlns:p14="http://schemas.microsoft.com/office/powerpoint/2010/main" val="773437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UCL Instructions - Using the PowerPoint Templat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C0947C-FF15-2071-E3B9-318B175C58C7}"/>
              </a:ext>
              <a:ext uri="{C183D7F6-B498-43B3-948B-1728B52AA6E4}">
                <adec:decorative xmlns:adec="http://schemas.microsoft.com/office/drawing/2017/decorative" val="0"/>
              </a:ext>
            </a:extLst>
          </p:cNvPr>
          <p:cNvSpPr txBox="1"/>
          <p:nvPr userDrawn="1"/>
        </p:nvSpPr>
        <p:spPr>
          <a:xfrm>
            <a:off x="0" y="0"/>
            <a:ext cx="12192000" cy="461665"/>
          </a:xfrm>
          <a:prstGeom prst="rect">
            <a:avLst/>
          </a:prstGeom>
          <a:solidFill>
            <a:srgbClr val="EEDEFF"/>
          </a:solidFill>
        </p:spPr>
        <p:txBody>
          <a:bodyPr wrap="square" rtlCol="0">
            <a:spAutoFit/>
          </a:bodyPr>
          <a:lstStyle/>
          <a:p>
            <a:pPr lvl="1"/>
            <a:r>
              <a:rPr lang="en-GB" sz="2400" b="1" i="0" kern="1200" dirty="0">
                <a:solidFill>
                  <a:schemeClr val="tx1"/>
                </a:solidFill>
                <a:effectLst/>
                <a:latin typeface="Aptos" panose="020B0004020202020204" pitchFamily="34" charset="0"/>
                <a:ea typeface="+mn-ea"/>
                <a:cs typeface="+mn-cs"/>
              </a:rPr>
              <a:t>Using the PowerPoint Template</a:t>
            </a:r>
          </a:p>
        </p:txBody>
      </p:sp>
      <p:pic>
        <p:nvPicPr>
          <p:cNvPr id="2" name="Picture 1">
            <a:extLst>
              <a:ext uri="{FF2B5EF4-FFF2-40B4-BE49-F238E27FC236}">
                <a16:creationId xmlns:a16="http://schemas.microsoft.com/office/drawing/2014/main" id="{43C2163B-CB7B-1F39-3497-AE8407BE19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970339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_Title  - Faculty, School Department 2/3 line heading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Aptos Bold 42pt </a:t>
            </a:r>
            <a:br>
              <a:rPr lang="en-GB" dirty="0"/>
            </a:br>
            <a:r>
              <a:rPr lang="en-GB" dirty="0"/>
              <a:t>2-3 lines max</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2303463" y="3627624"/>
            <a:ext cx="6485967" cy="361324"/>
          </a:xfrm>
          <a:prstGeom prst="rect">
            <a:avLst/>
          </a:prstGeom>
        </p:spPr>
        <p:txBody>
          <a:bodyPr lIns="0" tIns="0" rIns="0" bIns="0"/>
          <a:lstStyle>
            <a:lvl1pPr marL="0" indent="0">
              <a:lnSpc>
                <a:spcPct val="100000"/>
              </a:lnSpc>
              <a:spcBef>
                <a:spcPts val="0"/>
              </a:spcBef>
              <a:buNone/>
              <a:defRPr sz="24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Aptos Regular 24pt</a:t>
            </a:r>
          </a:p>
        </p:txBody>
      </p:sp>
      <p:sp>
        <p:nvSpPr>
          <p:cNvPr id="5" name="Text Placeholder 2">
            <a:extLst>
              <a:ext uri="{FF2B5EF4-FFF2-40B4-BE49-F238E27FC236}">
                <a16:creationId xmlns:a16="http://schemas.microsoft.com/office/drawing/2014/main" id="{91B036D7-E2F6-A505-BD78-D58A7EE2AF66}"/>
              </a:ext>
            </a:extLst>
          </p:cNvPr>
          <p:cNvSpPr>
            <a:spLocks noGrp="1"/>
          </p:cNvSpPr>
          <p:nvPr>
            <p:ph type="body" idx="10" hasCustomPrompt="1"/>
          </p:nvPr>
        </p:nvSpPr>
        <p:spPr>
          <a:xfrm>
            <a:off x="2303463" y="4135648"/>
            <a:ext cx="6485967" cy="361324"/>
          </a:xfrm>
          <a:prstGeom prst="rect">
            <a:avLst/>
          </a:prstGeom>
        </p:spPr>
        <p:txBody>
          <a:bodyPr lIns="0" tIns="0" rIns="0" bIns="0"/>
          <a:lstStyle>
            <a:lvl1pPr marL="0" indent="0">
              <a:lnSpc>
                <a:spcPct val="100000"/>
              </a:lnSpc>
              <a:spcBef>
                <a:spcPts val="0"/>
              </a:spcBef>
              <a:buNone/>
              <a:defRPr sz="18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Aptos Regular 18pt</a:t>
            </a:r>
          </a:p>
        </p:txBody>
      </p:sp>
      <p:sp>
        <p:nvSpPr>
          <p:cNvPr id="6" name="Text Placeholder 2">
            <a:extLst>
              <a:ext uri="{FF2B5EF4-FFF2-40B4-BE49-F238E27FC236}">
                <a16:creationId xmlns:a16="http://schemas.microsoft.com/office/drawing/2014/main" id="{9B210098-618B-3211-A070-0B31B3AB0AFB}"/>
              </a:ext>
            </a:extLst>
          </p:cNvPr>
          <p:cNvSpPr>
            <a:spLocks noGrp="1"/>
          </p:cNvSpPr>
          <p:nvPr>
            <p:ph type="body" idx="11" hasCustomPrompt="1"/>
          </p:nvPr>
        </p:nvSpPr>
        <p:spPr>
          <a:xfrm>
            <a:off x="2273719" y="5854933"/>
            <a:ext cx="6240809" cy="582780"/>
          </a:xfrm>
          <a:prstGeom prst="rect">
            <a:avLst/>
          </a:prstGeom>
        </p:spPr>
        <p:txBody>
          <a:bodyPr lIns="0" tIns="0" rIns="0" bIns="0"/>
          <a:lstStyle>
            <a:lvl1pPr marL="0" indent="0">
              <a:lnSpc>
                <a:spcPct val="100000"/>
              </a:lnSpc>
              <a:spcBef>
                <a:spcPts val="0"/>
              </a:spcBef>
              <a:buNone/>
              <a:defRPr sz="18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Type in your faculty/department/unit name here </a:t>
            </a:r>
          </a:p>
          <a:p>
            <a:pPr lvl="0"/>
            <a:r>
              <a:rPr lang="en-GB" dirty="0"/>
              <a:t>Aptos Regular 18pt</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CL logo, University College London">
            <a:extLst>
              <a:ext uri="{FF2B5EF4-FFF2-40B4-BE49-F238E27FC236}">
                <a16:creationId xmlns:a16="http://schemas.microsoft.com/office/drawing/2014/main" id="{015A3936-D42C-5AA9-C95F-13B329034A6F}"/>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tretch>
            <a:fillRect/>
          </a:stretch>
        </p:blipFill>
        <p:spPr>
          <a:xfrm>
            <a:off x="8941455" y="5661248"/>
            <a:ext cx="2844805" cy="798505"/>
          </a:xfrm>
          <a:prstGeom prst="rect">
            <a:avLst/>
          </a:prstGeom>
        </p:spPr>
      </p:pic>
    </p:spTree>
    <p:extLst>
      <p:ext uri="{BB962C8B-B14F-4D97-AF65-F5344CB8AC3E}">
        <p14:creationId xmlns:p14="http://schemas.microsoft.com/office/powerpoint/2010/main" val="410788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imple_Title -2-3 line heading and image">
    <p:bg>
      <p:bgPr>
        <a:solidFill>
          <a:schemeClr val="accent1"/>
        </a:soli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8531EDC-6E9D-171F-68E1-2D8DBFCDB40E}"/>
              </a:ext>
            </a:extLst>
          </p:cNvPr>
          <p:cNvSpPr>
            <a:spLocks noGrp="1"/>
          </p:cNvSpPr>
          <p:nvPr>
            <p:ph type="pic" idx="13"/>
          </p:nvPr>
        </p:nvSpPr>
        <p:spPr>
          <a:xfrm>
            <a:off x="1354138" y="2852936"/>
            <a:ext cx="10837862" cy="4005064"/>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Aptos Bold 42pt </a:t>
            </a:r>
            <a:br>
              <a:rPr lang="en-GB" dirty="0"/>
            </a:br>
            <a:r>
              <a:rPr lang="en-GB" dirty="0"/>
              <a:t>2-3 lines max</a:t>
            </a:r>
            <a:endParaRPr lang="en-US" dirty="0"/>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CL logo, University College London">
            <a:extLst>
              <a:ext uri="{FF2B5EF4-FFF2-40B4-BE49-F238E27FC236}">
                <a16:creationId xmlns:a16="http://schemas.microsoft.com/office/drawing/2014/main" id="{D18708AF-A3A2-2F68-E544-B6827803E2D8}"/>
              </a:ext>
            </a:extLst>
          </p:cNvPr>
          <p:cNvPicPr>
            <a:picLocks noGrp="1" noRot="1" noMove="1" noResize="1" noEditPoints="1" noAdjustHandles="1" noChangeArrowheads="1" noChangeShapeType="1" noCrop="1"/>
          </p:cNvPicPr>
          <p:nvPr userDrawn="1"/>
        </p:nvPicPr>
        <p:blipFill>
          <a:blip r:embed="rId2"/>
          <a:stretch>
            <a:fillRect/>
          </a:stretch>
        </p:blipFill>
        <p:spPr>
          <a:xfrm>
            <a:off x="8937625" y="5653541"/>
            <a:ext cx="2843213" cy="798059"/>
          </a:xfrm>
          <a:prstGeom prst="rect">
            <a:avLst/>
          </a:prstGeom>
        </p:spPr>
      </p:pic>
    </p:spTree>
    <p:extLst>
      <p:ext uri="{BB962C8B-B14F-4D97-AF65-F5344CB8AC3E}">
        <p14:creationId xmlns:p14="http://schemas.microsoft.com/office/powerpoint/2010/main" val="2556291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_Divider1 – 1 column title, subheading,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 uri="{C183D7F6-B498-43B3-948B-1728B52AA6E4}">
                <adec:decorative xmlns:adec="http://schemas.microsoft.com/office/drawing/2017/decorative" val="0"/>
              </a:ext>
            </a:extLst>
          </p:cNvPr>
          <p:cNvSpPr>
            <a:spLocks noGrp="1"/>
          </p:cNvSpPr>
          <p:nvPr>
            <p:ph type="ctrTitle" hasCustomPrompt="1"/>
          </p:nvPr>
        </p:nvSpPr>
        <p:spPr>
          <a:xfrm>
            <a:off x="409575" y="409575"/>
            <a:ext cx="3757703" cy="1830294"/>
          </a:xfrm>
          <a:prstGeom prst="rect">
            <a:avLst/>
          </a:prstGeom>
        </p:spPr>
        <p:txBody>
          <a:bodyPr anchor="t"/>
          <a:lstStyle>
            <a:lvl1pPr algn="l">
              <a:lnSpc>
                <a:spcPct val="100000"/>
              </a:lnSpc>
              <a:defRPr sz="3600">
                <a:solidFill>
                  <a:srgbClr val="FAFAFA"/>
                </a:solidFill>
              </a:defRPr>
            </a:lvl1pPr>
          </a:lstStyle>
          <a:p>
            <a:r>
              <a:rPr lang="en-GB" dirty="0"/>
              <a:t>Divider section Title Aptos Bold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409575" y="2422525"/>
            <a:ext cx="3757703"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Subheading, Aptos Regular 24pt</a:t>
            </a:r>
          </a:p>
        </p:txBody>
      </p:sp>
      <p:sp>
        <p:nvSpPr>
          <p:cNvPr id="8" name="Text Placeholder 2">
            <a:extLst>
              <a:ext uri="{FF2B5EF4-FFF2-40B4-BE49-F238E27FC236}">
                <a16:creationId xmlns:a16="http://schemas.microsoft.com/office/drawing/2014/main" id="{E595666D-8684-C6D9-B7E0-40470F82CBD5}"/>
              </a:ext>
            </a:extLst>
          </p:cNvPr>
          <p:cNvSpPr>
            <a:spLocks noGrp="1"/>
          </p:cNvSpPr>
          <p:nvPr>
            <p:ph type="body" idx="11" hasCustomPrompt="1"/>
          </p:nvPr>
        </p:nvSpPr>
        <p:spPr>
          <a:xfrm>
            <a:off x="409575" y="4510352"/>
            <a:ext cx="3757703" cy="934774"/>
          </a:xfrm>
          <a:prstGeom prst="rect">
            <a:avLst/>
          </a:prstGeom>
        </p:spPr>
        <p:txBody>
          <a:bodyPr lIns="0" tIns="0" rIns="0" bIns="0"/>
          <a:lstStyle>
            <a:lvl1pPr marL="0" indent="0">
              <a:lnSpc>
                <a:spcPct val="100000"/>
              </a:lnSpc>
              <a:spcBef>
                <a:spcPts val="0"/>
              </a:spcBef>
              <a:buNone/>
              <a:defRPr sz="18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Body text, Aptos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pic" idx="10"/>
          </p:nvPr>
        </p:nvSpPr>
        <p:spPr>
          <a:xfrm>
            <a:off x="5145088" y="20073"/>
            <a:ext cx="4738687" cy="68580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3" name="Picture 2">
            <a:extLst>
              <a:ext uri="{FF2B5EF4-FFF2-40B4-BE49-F238E27FC236}">
                <a16:creationId xmlns:a16="http://schemas.microsoft.com/office/drawing/2014/main" id="{C3458C44-E5EC-6C0F-07EE-14F8EFD851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82333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mple_Divider2 – 1 column title, subheading,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 uri="{C183D7F6-B498-43B3-948B-1728B52AA6E4}">
                <adec:decorative xmlns:adec="http://schemas.microsoft.com/office/drawing/2017/decorative" val="0"/>
              </a:ext>
            </a:extLst>
          </p:cNvPr>
          <p:cNvSpPr>
            <a:spLocks noGrp="1"/>
          </p:cNvSpPr>
          <p:nvPr>
            <p:ph type="ctrTitle" hasCustomPrompt="1"/>
          </p:nvPr>
        </p:nvSpPr>
        <p:spPr>
          <a:xfrm>
            <a:off x="5735960" y="409575"/>
            <a:ext cx="3757703" cy="1830294"/>
          </a:xfrm>
          <a:prstGeom prst="rect">
            <a:avLst/>
          </a:prstGeom>
        </p:spPr>
        <p:txBody>
          <a:bodyPr anchor="t"/>
          <a:lstStyle>
            <a:lvl1pPr algn="l">
              <a:lnSpc>
                <a:spcPct val="100000"/>
              </a:lnSpc>
              <a:defRPr sz="3600">
                <a:solidFill>
                  <a:srgbClr val="FAFAFA"/>
                </a:solidFill>
              </a:defRPr>
            </a:lvl1pPr>
          </a:lstStyle>
          <a:p>
            <a:r>
              <a:rPr lang="en-GB" dirty="0"/>
              <a:t>Divider section Title Aptos Bold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5735960" y="2422525"/>
            <a:ext cx="3757703"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Subheading, Aptos Regular 24pt</a:t>
            </a:r>
          </a:p>
        </p:txBody>
      </p:sp>
      <p:sp>
        <p:nvSpPr>
          <p:cNvPr id="8" name="Text Placeholder 2">
            <a:extLst>
              <a:ext uri="{FF2B5EF4-FFF2-40B4-BE49-F238E27FC236}">
                <a16:creationId xmlns:a16="http://schemas.microsoft.com/office/drawing/2014/main" id="{E595666D-8684-C6D9-B7E0-40470F82CBD5}"/>
              </a:ext>
            </a:extLst>
          </p:cNvPr>
          <p:cNvSpPr>
            <a:spLocks noGrp="1"/>
          </p:cNvSpPr>
          <p:nvPr>
            <p:ph type="body" idx="11" hasCustomPrompt="1"/>
          </p:nvPr>
        </p:nvSpPr>
        <p:spPr>
          <a:xfrm>
            <a:off x="5735960" y="4510352"/>
            <a:ext cx="3757703" cy="934774"/>
          </a:xfrm>
          <a:prstGeom prst="rect">
            <a:avLst/>
          </a:prstGeom>
        </p:spPr>
        <p:txBody>
          <a:bodyPr lIns="0" tIns="0" rIns="0" bIns="0"/>
          <a:lstStyle>
            <a:lvl1pPr marL="0" indent="0">
              <a:lnSpc>
                <a:spcPct val="100000"/>
              </a:lnSpc>
              <a:spcBef>
                <a:spcPts val="0"/>
              </a:spcBef>
              <a:buNone/>
              <a:defRPr sz="1800" b="0" i="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Body text, Aptos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pic" idx="10"/>
          </p:nvPr>
        </p:nvSpPr>
        <p:spPr>
          <a:xfrm>
            <a:off x="0" y="20073"/>
            <a:ext cx="4738687" cy="68580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3" name="Picture 2">
            <a:extLst>
              <a:ext uri="{FF2B5EF4-FFF2-40B4-BE49-F238E27FC236}">
                <a16:creationId xmlns:a16="http://schemas.microsoft.com/office/drawing/2014/main" id="{1E18122F-70D4-67D5-8E4D-F01945D7B59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91121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_Content – 1 column title subheading, charts, images, graph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09576" y="409575"/>
            <a:ext cx="7583834" cy="1009650"/>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9" name="Content Placeholder">
            <a:extLst>
              <a:ext uri="{FF2B5EF4-FFF2-40B4-BE49-F238E27FC236}">
                <a16:creationId xmlns:a16="http://schemas.microsoft.com/office/drawing/2014/main" id="{56CD648F-431D-5F73-408C-9A9A725008CE}"/>
              </a:ext>
            </a:extLst>
          </p:cNvPr>
          <p:cNvSpPr>
            <a:spLocks noGrp="1"/>
          </p:cNvSpPr>
          <p:nvPr>
            <p:ph idx="1" hasCustomPrompt="1"/>
          </p:nvPr>
        </p:nvSpPr>
        <p:spPr>
          <a:xfrm>
            <a:off x="418539" y="1916826"/>
            <a:ext cx="7572936" cy="3758834"/>
          </a:xfrm>
          <a:prstGeom prst="rect">
            <a:avLst/>
          </a:prstGeom>
        </p:spPr>
        <p:txBody>
          <a:bodyPr/>
          <a:lstStyle>
            <a:lvl1pPr>
              <a:buNone/>
              <a:defRPr sz="1800"/>
            </a:lvl1pPr>
          </a:lstStyle>
          <a:p>
            <a:pPr lvl="0"/>
            <a:r>
              <a:rPr lang="en-GB" dirty="0"/>
              <a:t>Space for graphs, images, charts, videos</a:t>
            </a:r>
          </a:p>
        </p:txBody>
      </p:sp>
      <p:pic>
        <p:nvPicPr>
          <p:cNvPr id="7" name="Picture 6">
            <a:extLst>
              <a:ext uri="{FF2B5EF4-FFF2-40B4-BE49-F238E27FC236}">
                <a16:creationId xmlns:a16="http://schemas.microsoft.com/office/drawing/2014/main" id="{86D0927E-B17D-5AAB-7B62-A7F6E96D7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1435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_Content – 2 column title subheading charts, images, graph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734C2A9-9A5D-B1B8-4932-DFDAC1AE7955}"/>
              </a:ext>
            </a:extLst>
          </p:cNvPr>
          <p:cNvSpPr>
            <a:spLocks noGrp="1"/>
          </p:cNvSpPr>
          <p:nvPr>
            <p:ph type="body" sz="half" idx="2" hasCustomPrompt="1"/>
          </p:nvPr>
        </p:nvSpPr>
        <p:spPr>
          <a:xfrm>
            <a:off x="409575" y="421180"/>
            <a:ext cx="4735513" cy="1560910"/>
          </a:xfrm>
          <a:prstGeom prst="rect">
            <a:avLst/>
          </a:prstGeom>
        </p:spPr>
        <p:txBody>
          <a:bodyPr/>
          <a:lstStyle>
            <a:lvl1pPr marL="0" indent="0">
              <a:lnSpc>
                <a:spcPct val="100000"/>
              </a:lnSpc>
              <a:spcBef>
                <a:spcPts val="0"/>
              </a:spcBef>
              <a:buNone/>
              <a:defRPr sz="3600" b="1" i="0">
                <a:solidFill>
                  <a:schemeClr val="accent1"/>
                </a:solidFill>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Headline </a:t>
            </a:r>
          </a:p>
          <a:p>
            <a:pPr lvl="0"/>
            <a:r>
              <a:rPr lang="en-GB" dirty="0"/>
              <a:t>Aptos Bold 36pt</a:t>
            </a:r>
          </a:p>
        </p:txBody>
      </p:sp>
      <p:sp>
        <p:nvSpPr>
          <p:cNvPr id="16" name="Text Placeholder 3">
            <a:extLst>
              <a:ext uri="{FF2B5EF4-FFF2-40B4-BE49-F238E27FC236}">
                <a16:creationId xmlns:a16="http://schemas.microsoft.com/office/drawing/2014/main" id="{779E96EC-744C-3144-B51D-E5100BEE942C}"/>
              </a:ext>
            </a:extLst>
          </p:cNvPr>
          <p:cNvSpPr>
            <a:spLocks noGrp="1"/>
          </p:cNvSpPr>
          <p:nvPr>
            <p:ph type="body" sz="half" idx="13" hasCustomPrompt="1"/>
          </p:nvPr>
        </p:nvSpPr>
        <p:spPr>
          <a:xfrm>
            <a:off x="6096001" y="419192"/>
            <a:ext cx="5684838" cy="1128506"/>
          </a:xfrm>
          <a:prstGeom prst="rect">
            <a:avLst/>
          </a:prstGeom>
        </p:spPr>
        <p:txBody>
          <a:bodyPr/>
          <a:lstStyle>
            <a:lvl1pPr marL="0" indent="0">
              <a:lnSpc>
                <a:spcPct val="100000"/>
              </a:lnSpc>
              <a:spcBef>
                <a:spcPts val="0"/>
              </a:spcBef>
              <a:buNone/>
              <a:defRPr sz="2400" b="0" i="0">
                <a:solidFill>
                  <a:schemeClr val="tx1"/>
                </a:solidFill>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Subheading text style, </a:t>
            </a:r>
          </a:p>
          <a:p>
            <a:pPr lvl="0"/>
            <a:r>
              <a:rPr lang="en-GB" dirty="0"/>
              <a:t>Aptos Regular 24pt</a:t>
            </a:r>
          </a:p>
        </p:txBody>
      </p:sp>
      <p:sp>
        <p:nvSpPr>
          <p:cNvPr id="12" name="Content Placeholder 3">
            <a:extLst>
              <a:ext uri="{FF2B5EF4-FFF2-40B4-BE49-F238E27FC236}">
                <a16:creationId xmlns:a16="http://schemas.microsoft.com/office/drawing/2014/main" id="{A0CEB380-FACF-CB25-2505-20906C2E85C2}"/>
              </a:ext>
              <a:ext uri="{C183D7F6-B498-43B3-948B-1728B52AA6E4}">
                <adec:decorative xmlns:adec="http://schemas.microsoft.com/office/drawing/2017/decorative" val="0"/>
              </a:ext>
            </a:extLst>
          </p:cNvPr>
          <p:cNvSpPr>
            <a:spLocks noGrp="1"/>
          </p:cNvSpPr>
          <p:nvPr>
            <p:ph sz="half" idx="1" hasCustomPrompt="1"/>
          </p:nvPr>
        </p:nvSpPr>
        <p:spPr>
          <a:xfrm>
            <a:off x="446080" y="2422525"/>
            <a:ext cx="4686360" cy="302260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p:txBody>
      </p:sp>
      <p:sp>
        <p:nvSpPr>
          <p:cNvPr id="13" name="Content Placeholder 5">
            <a:extLst>
              <a:ext uri="{FF2B5EF4-FFF2-40B4-BE49-F238E27FC236}">
                <a16:creationId xmlns:a16="http://schemas.microsoft.com/office/drawing/2014/main" id="{EFB165C1-BA6C-CC63-70EA-E4881C9B3782}"/>
              </a:ext>
            </a:extLst>
          </p:cNvPr>
          <p:cNvSpPr>
            <a:spLocks noGrp="1"/>
          </p:cNvSpPr>
          <p:nvPr>
            <p:ph sz="half" idx="12" hasCustomPrompt="1"/>
          </p:nvPr>
        </p:nvSpPr>
        <p:spPr>
          <a:xfrm>
            <a:off x="6096000" y="2422525"/>
            <a:ext cx="5649921" cy="302260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a:p>
            <a:endParaRPr lang="en-US" dirty="0"/>
          </a:p>
        </p:txBody>
      </p:sp>
      <p:pic>
        <p:nvPicPr>
          <p:cNvPr id="4" name="Picture 3">
            <a:extLst>
              <a:ext uri="{FF2B5EF4-FFF2-40B4-BE49-F238E27FC236}">
                <a16:creationId xmlns:a16="http://schemas.microsoft.com/office/drawing/2014/main" id="{ECA53278-43EB-727A-BB6A-5159390105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52682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_Content – 1 column titl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31819" y="409575"/>
            <a:ext cx="7550693" cy="1009650"/>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Aptos Bold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440783" y="1916825"/>
            <a:ext cx="7550692" cy="3528300"/>
          </a:xfrm>
          <a:prstGeom prst="rect">
            <a:avLst/>
          </a:prstGeom>
        </p:spPr>
        <p:txBody>
          <a:bodyPr/>
          <a:lstStyle>
            <a:lvl1pPr marL="0">
              <a:lnSpc>
                <a:spcPct val="100000"/>
              </a:lnSpc>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Aptos Regular 18pt</a:t>
            </a:r>
            <a:endParaRPr lang="en-US" dirty="0"/>
          </a:p>
        </p:txBody>
      </p:sp>
      <p:pic>
        <p:nvPicPr>
          <p:cNvPr id="7" name="Picture 6">
            <a:extLst>
              <a:ext uri="{FF2B5EF4-FFF2-40B4-BE49-F238E27FC236}">
                <a16:creationId xmlns:a16="http://schemas.microsoft.com/office/drawing/2014/main" id="{0D96BD17-ACBE-B136-C0C2-347FD6061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91717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DE158-E1C9-B1AC-ECDC-73BA00A9F65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endParaRPr lang="en-US" altLang="en-US" dirty="0"/>
          </a:p>
        </p:txBody>
      </p:sp>
      <p:sp>
        <p:nvSpPr>
          <p:cNvPr id="3" name="Text Placeholder 2">
            <a:extLst>
              <a:ext uri="{FF2B5EF4-FFF2-40B4-BE49-F238E27FC236}">
                <a16:creationId xmlns:a16="http://schemas.microsoft.com/office/drawing/2014/main" id="{BD52742C-E3D3-975E-E4B8-7BDB2954BB9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spTree>
    <p:extLst>
      <p:ext uri="{BB962C8B-B14F-4D97-AF65-F5344CB8AC3E}">
        <p14:creationId xmlns:p14="http://schemas.microsoft.com/office/powerpoint/2010/main" val="3129269336"/>
      </p:ext>
    </p:extLst>
  </p:cSld>
  <p:clrMap bg1="lt1" tx1="dk1" bg2="lt2" tx2="dk2" accent1="accent1" accent2="accent2" accent3="accent3" accent4="accent4" accent5="accent5" accent6="accent6" hlink="hlink" folHlink="folHlink"/>
  <p:sldLayoutIdLst>
    <p:sldLayoutId id="2147483718" r:id="rId1"/>
    <p:sldLayoutId id="2147483794" r:id="rId2"/>
    <p:sldLayoutId id="2147483799" r:id="rId3"/>
    <p:sldLayoutId id="2147483804" r:id="rId4"/>
    <p:sldLayoutId id="2147483723" r:id="rId5"/>
    <p:sldLayoutId id="2147483805" r:id="rId6"/>
    <p:sldLayoutId id="2147483734" r:id="rId7"/>
    <p:sldLayoutId id="2147483720" r:id="rId8"/>
    <p:sldLayoutId id="2147483725" r:id="rId9"/>
    <p:sldLayoutId id="2147483759" r:id="rId10"/>
    <p:sldLayoutId id="2147483733" r:id="rId11"/>
    <p:sldLayoutId id="2147483726" r:id="rId12"/>
    <p:sldLayoutId id="2147483729" r:id="rId13"/>
    <p:sldLayoutId id="2147483727" r:id="rId14"/>
    <p:sldLayoutId id="2147483802" r:id="rId15"/>
    <p:sldLayoutId id="2147483806" r:id="rId16"/>
    <p:sldLayoutId id="2147483728" r:id="rId17"/>
  </p:sldLayoutIdLst>
  <p:txStyles>
    <p:titleStyle>
      <a:lvl1pPr algn="l" defTabSz="914400" rtl="0" eaLnBrk="1" latinLnBrk="0" hangingPunct="1">
        <a:lnSpc>
          <a:spcPct val="90000"/>
        </a:lnSpc>
        <a:spcBef>
          <a:spcPct val="0"/>
        </a:spcBef>
        <a:buNone/>
        <a:defRPr sz="4000" b="1" i="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userDrawn="1">
          <p15:clr>
            <a:srgbClr val="F26B43"/>
          </p15:clr>
        </p15:guide>
        <p15:guide id="2" pos="258" userDrawn="1">
          <p15:clr>
            <a:srgbClr val="F26B43"/>
          </p15:clr>
        </p15:guide>
        <p15:guide id="3" orient="horz" pos="4064" userDrawn="1">
          <p15:clr>
            <a:srgbClr val="F26B43"/>
          </p15:clr>
        </p15:guide>
        <p15:guide id="4" pos="853" userDrawn="1">
          <p15:clr>
            <a:srgbClr val="F26B43"/>
          </p15:clr>
        </p15:guide>
        <p15:guide id="5" pos="1451" userDrawn="1">
          <p15:clr>
            <a:srgbClr val="F26B43"/>
          </p15:clr>
        </p15:guide>
        <p15:guide id="6" pos="2048" userDrawn="1">
          <p15:clr>
            <a:srgbClr val="F26B43"/>
          </p15:clr>
        </p15:guide>
        <p15:guide id="7" pos="2643" userDrawn="1">
          <p15:clr>
            <a:srgbClr val="F26B43"/>
          </p15:clr>
        </p15:guide>
        <p15:guide id="8" pos="3840" userDrawn="1">
          <p15:clr>
            <a:srgbClr val="F26B43"/>
          </p15:clr>
        </p15:guide>
        <p15:guide id="9" pos="3241" userDrawn="1">
          <p15:clr>
            <a:srgbClr val="F26B43"/>
          </p15:clr>
        </p15:guide>
        <p15:guide id="10" pos="4436" userDrawn="1">
          <p15:clr>
            <a:srgbClr val="F26B43"/>
          </p15:clr>
        </p15:guide>
        <p15:guide id="11" pos="5034" userDrawn="1">
          <p15:clr>
            <a:srgbClr val="F26B43"/>
          </p15:clr>
        </p15:guide>
        <p15:guide id="12" pos="5630" userDrawn="1">
          <p15:clr>
            <a:srgbClr val="F26B43"/>
          </p15:clr>
        </p15:guide>
        <p15:guide id="13" pos="6226" userDrawn="1">
          <p15:clr>
            <a:srgbClr val="F26B43"/>
          </p15:clr>
        </p15:guide>
        <p15:guide id="14" pos="6824" userDrawn="1">
          <p15:clr>
            <a:srgbClr val="F26B43"/>
          </p15:clr>
        </p15:guide>
        <p15:guide id="15" pos="7421" userDrawn="1">
          <p15:clr>
            <a:srgbClr val="F26B43"/>
          </p15:clr>
        </p15:guide>
        <p15:guide id="16" orient="horz" pos="3430" userDrawn="1">
          <p15:clr>
            <a:srgbClr val="F26B43"/>
          </p15:clr>
        </p15:guide>
        <p15:guide id="17" orient="horz" pos="2796" userDrawn="1">
          <p15:clr>
            <a:srgbClr val="F26B43"/>
          </p15:clr>
        </p15:guide>
        <p15:guide id="18" orient="horz" pos="894" userDrawn="1">
          <p15:clr>
            <a:srgbClr val="F26B43"/>
          </p15:clr>
        </p15:guide>
        <p15:guide id="19" orient="horz" pos="1526" userDrawn="1">
          <p15:clr>
            <a:srgbClr val="F26B43"/>
          </p15:clr>
        </p15:guide>
        <p15:guide id="20"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B97B0-6D67-3762-FAC1-F9C15B6089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endParaRPr lang="en-US" altLang="en-US" dirty="0"/>
          </a:p>
        </p:txBody>
      </p:sp>
      <p:sp>
        <p:nvSpPr>
          <p:cNvPr id="3" name="Text Placeholder 2">
            <a:extLst>
              <a:ext uri="{FF2B5EF4-FFF2-40B4-BE49-F238E27FC236}">
                <a16:creationId xmlns:a16="http://schemas.microsoft.com/office/drawing/2014/main" id="{5E18E98D-5DC5-F844-0B8F-29580141F4D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spTree>
    <p:extLst>
      <p:ext uri="{BB962C8B-B14F-4D97-AF65-F5344CB8AC3E}">
        <p14:creationId xmlns:p14="http://schemas.microsoft.com/office/powerpoint/2010/main" val="434988953"/>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7" r:id="rId3"/>
    <p:sldLayoutId id="2147483769" r:id="rId4"/>
    <p:sldLayoutId id="2147483803" r:id="rId5"/>
    <p:sldLayoutId id="2147483770" r:id="rId6"/>
    <p:sldLayoutId id="2147483771" r:id="rId7"/>
    <p:sldLayoutId id="2147483807" r:id="rId8"/>
  </p:sldLayoutIdLst>
  <p:txStyles>
    <p:titleStyle>
      <a:lvl1pPr algn="l" defTabSz="914400" rtl="0" eaLnBrk="1" latinLnBrk="0" hangingPunct="1">
        <a:lnSpc>
          <a:spcPct val="90000"/>
        </a:lnSpc>
        <a:spcBef>
          <a:spcPct val="0"/>
        </a:spcBef>
        <a:buNone/>
        <a:defRPr sz="4000" b="1" i="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userDrawn="1">
          <p15:clr>
            <a:srgbClr val="F26B43"/>
          </p15:clr>
        </p15:guide>
        <p15:guide id="2" pos="258" userDrawn="1">
          <p15:clr>
            <a:srgbClr val="F26B43"/>
          </p15:clr>
        </p15:guide>
        <p15:guide id="3" orient="horz" pos="4064" userDrawn="1">
          <p15:clr>
            <a:srgbClr val="F26B43"/>
          </p15:clr>
        </p15:guide>
        <p15:guide id="4" pos="853" userDrawn="1">
          <p15:clr>
            <a:srgbClr val="F26B43"/>
          </p15:clr>
        </p15:guide>
        <p15:guide id="5" pos="1451" userDrawn="1">
          <p15:clr>
            <a:srgbClr val="F26B43"/>
          </p15:clr>
        </p15:guide>
        <p15:guide id="6" pos="2048" userDrawn="1">
          <p15:clr>
            <a:srgbClr val="F26B43"/>
          </p15:clr>
        </p15:guide>
        <p15:guide id="7" pos="2643" userDrawn="1">
          <p15:clr>
            <a:srgbClr val="F26B43"/>
          </p15:clr>
        </p15:guide>
        <p15:guide id="8" pos="3840" userDrawn="1">
          <p15:clr>
            <a:srgbClr val="F26B43"/>
          </p15:clr>
        </p15:guide>
        <p15:guide id="9" pos="3241" userDrawn="1">
          <p15:clr>
            <a:srgbClr val="F26B43"/>
          </p15:clr>
        </p15:guide>
        <p15:guide id="10" pos="4436" userDrawn="1">
          <p15:clr>
            <a:srgbClr val="F26B43"/>
          </p15:clr>
        </p15:guide>
        <p15:guide id="11" pos="5034" userDrawn="1">
          <p15:clr>
            <a:srgbClr val="F26B43"/>
          </p15:clr>
        </p15:guide>
        <p15:guide id="12" pos="5630" userDrawn="1">
          <p15:clr>
            <a:srgbClr val="F26B43"/>
          </p15:clr>
        </p15:guide>
        <p15:guide id="13" pos="6226" userDrawn="1">
          <p15:clr>
            <a:srgbClr val="F26B43"/>
          </p15:clr>
        </p15:guide>
        <p15:guide id="14" pos="6824" userDrawn="1">
          <p15:clr>
            <a:srgbClr val="F26B43"/>
          </p15:clr>
        </p15:guide>
        <p15:guide id="15" pos="7421" userDrawn="1">
          <p15:clr>
            <a:srgbClr val="F26B43"/>
          </p15:clr>
        </p15:guide>
        <p15:guide id="16" orient="horz" pos="3430" userDrawn="1">
          <p15:clr>
            <a:srgbClr val="F26B43"/>
          </p15:clr>
        </p15:guide>
        <p15:guide id="17" orient="horz" pos="2796" userDrawn="1">
          <p15:clr>
            <a:srgbClr val="F26B43"/>
          </p15:clr>
        </p15:guide>
        <p15:guide id="18" orient="horz" pos="894" userDrawn="1">
          <p15:clr>
            <a:srgbClr val="F26B43"/>
          </p15:clr>
        </p15:guide>
        <p15:guide id="19" orient="horz" pos="1526" userDrawn="1">
          <p15:clr>
            <a:srgbClr val="F26B43"/>
          </p15:clr>
        </p15:guide>
        <p15:guide id="20"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EFB932-72F6-4CBA-6FEB-A1C87C3E2B6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endParaRPr lang="en-US" altLang="en-US" dirty="0"/>
          </a:p>
        </p:txBody>
      </p:sp>
      <p:sp>
        <p:nvSpPr>
          <p:cNvPr id="1027" name="Text Placeholder 2">
            <a:extLst>
              <a:ext uri="{FF2B5EF4-FFF2-40B4-BE49-F238E27FC236}">
                <a16:creationId xmlns:a16="http://schemas.microsoft.com/office/drawing/2014/main" id="{4B7535A7-95E3-9ECC-2AB7-38A7CCB70C3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sp>
        <p:nvSpPr>
          <p:cNvPr id="4" name="Date Placeholder 3">
            <a:extLst>
              <a:ext uri="{FF2B5EF4-FFF2-40B4-BE49-F238E27FC236}">
                <a16:creationId xmlns:a16="http://schemas.microsoft.com/office/drawing/2014/main" id="{967EC898-C04D-6DC9-6B6C-687E14A44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fld id="{BB18578D-2BAA-F44F-BD09-471DB6612D1A}" type="datetimeFigureOut">
              <a:rPr lang="en-US" smtClean="0"/>
              <a:pPr/>
              <a:t>1/14/26</a:t>
            </a:fld>
            <a:endParaRPr lang="en-US"/>
          </a:p>
        </p:txBody>
      </p:sp>
      <p:sp>
        <p:nvSpPr>
          <p:cNvPr id="5" name="Footer Placeholder 4">
            <a:extLst>
              <a:ext uri="{FF2B5EF4-FFF2-40B4-BE49-F238E27FC236}">
                <a16:creationId xmlns:a16="http://schemas.microsoft.com/office/drawing/2014/main" id="{002E0168-97EC-80DE-F95B-43B3D58D1A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CB7FC3CD-3B08-08DC-095A-B2AC9F42A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fld id="{B360FCB5-2AA5-7D46-9B34-C481E70F44BD}" type="slidenum">
              <a:rPr lang="en-US" smtClean="0"/>
              <a:pPr/>
              <a:t>‹#›</a:t>
            </a:fld>
            <a:endParaRPr lang="en-US"/>
          </a:p>
        </p:txBody>
      </p:sp>
      <p:sp>
        <p:nvSpPr>
          <p:cNvPr id="3" name="TextBox 2">
            <a:extLst>
              <a:ext uri="{FF2B5EF4-FFF2-40B4-BE49-F238E27FC236}">
                <a16:creationId xmlns:a16="http://schemas.microsoft.com/office/drawing/2014/main" id="{9F0EF4D4-77EF-ED33-63A6-B0298B63DA5D}"/>
              </a:ext>
              <a:ext uri="{C183D7F6-B498-43B3-948B-1728B52AA6E4}">
                <adec:decorative xmlns:adec="http://schemas.microsoft.com/office/drawing/2017/decorative" val="0"/>
              </a:ext>
            </a:extLst>
          </p:cNvPr>
          <p:cNvSpPr txBox="1"/>
          <p:nvPr userDrawn="1"/>
        </p:nvSpPr>
        <p:spPr>
          <a:xfrm>
            <a:off x="1" y="6382921"/>
            <a:ext cx="8610600" cy="338554"/>
          </a:xfrm>
          <a:prstGeom prst="rect">
            <a:avLst/>
          </a:prstGeom>
          <a:solidFill>
            <a:schemeClr val="accent6"/>
          </a:solidFill>
        </p:spPr>
        <p:txBody>
          <a:bodyPr wrap="square" rtlCol="0">
            <a:spAutoFit/>
          </a:bodyPr>
          <a:lstStyle/>
          <a:p>
            <a:pPr lvl="1"/>
            <a:r>
              <a:rPr lang="en-GB" sz="1600" kern="1200" dirty="0">
                <a:solidFill>
                  <a:schemeClr val="tx2"/>
                </a:solidFill>
                <a:effectLst/>
                <a:latin typeface="Aptos" panose="020B0004020202020204" pitchFamily="34" charset="0"/>
                <a:ea typeface="+mn-ea"/>
                <a:cs typeface="+mn-cs"/>
              </a:rPr>
              <a:t>Remove these guidance slides once you have finished your presentation.</a:t>
            </a:r>
          </a:p>
        </p:txBody>
      </p:sp>
    </p:spTree>
    <p:extLst>
      <p:ext uri="{BB962C8B-B14F-4D97-AF65-F5344CB8AC3E}">
        <p14:creationId xmlns:p14="http://schemas.microsoft.com/office/powerpoint/2010/main" val="1238297874"/>
      </p:ext>
    </p:extLst>
  </p:cSld>
  <p:clrMap bg1="lt1" tx1="dk1" bg2="lt2" tx2="dk2" accent1="accent1" accent2="accent2" accent3="accent3" accent4="accent4" accent5="accent5" accent6="accent6" hlink="hlink" folHlink="folHlink"/>
  <p:sldLayoutIdLst>
    <p:sldLayoutId id="2147483698" r:id="rId1"/>
  </p:sldLayoutIdLst>
  <p:txStyles>
    <p:titleStyle>
      <a:lvl1pPr algn="l" rtl="0" eaLnBrk="1" fontAlgn="base" hangingPunct="1">
        <a:lnSpc>
          <a:spcPct val="90000"/>
        </a:lnSpc>
        <a:spcBef>
          <a:spcPct val="0"/>
        </a:spcBef>
        <a:spcAft>
          <a:spcPct val="0"/>
        </a:spcAft>
        <a:defRPr sz="4400" b="1" i="0" kern="1200">
          <a:solidFill>
            <a:schemeClr val="tx1"/>
          </a:solidFill>
          <a:latin typeface="Aptos" panose="020B0004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1" fontAlgn="base" hangingPunct="1">
        <a:lnSpc>
          <a:spcPct val="90000"/>
        </a:lnSpc>
        <a:spcBef>
          <a:spcPts val="1000"/>
        </a:spcBef>
        <a:spcAft>
          <a:spcPct val="0"/>
        </a:spcAft>
        <a:buFont typeface="Wingdings" pitchFamily="2" charset="2"/>
        <a:buChar char="§"/>
        <a:defRPr sz="2800" b="0" i="0" kern="1200">
          <a:solidFill>
            <a:schemeClr val="tx1"/>
          </a:solidFill>
          <a:latin typeface="Aptos" panose="020B0004020202020204" pitchFamily="34" charset="0"/>
          <a:ea typeface="+mn-ea"/>
          <a:cs typeface="+mn-cs"/>
        </a:defRPr>
      </a:lvl1pPr>
      <a:lvl2pPr marL="685800" indent="-228600" algn="l" rtl="0" eaLnBrk="1" fontAlgn="base" hangingPunct="1">
        <a:lnSpc>
          <a:spcPct val="90000"/>
        </a:lnSpc>
        <a:spcBef>
          <a:spcPts val="500"/>
        </a:spcBef>
        <a:spcAft>
          <a:spcPct val="0"/>
        </a:spcAft>
        <a:buFont typeface="Wingdings" pitchFamily="2" charset="2"/>
        <a:buChar char="§"/>
        <a:defRPr sz="2400" b="0" i="0" kern="1200">
          <a:solidFill>
            <a:schemeClr val="tx1"/>
          </a:solidFill>
          <a:latin typeface="Aptos" panose="020B0004020202020204" pitchFamily="34" charset="0"/>
          <a:ea typeface="+mn-ea"/>
          <a:cs typeface="+mn-cs"/>
        </a:defRPr>
      </a:lvl2pPr>
      <a:lvl3pPr marL="1143000" indent="-228600" algn="l" rtl="0" eaLnBrk="1" fontAlgn="base" hangingPunct="1">
        <a:lnSpc>
          <a:spcPct val="90000"/>
        </a:lnSpc>
        <a:spcBef>
          <a:spcPts val="500"/>
        </a:spcBef>
        <a:spcAft>
          <a:spcPct val="0"/>
        </a:spcAft>
        <a:buFont typeface="Wingdings" pitchFamily="2" charset="2"/>
        <a:buChar char="§"/>
        <a:defRPr sz="2000" b="0" i="0" kern="1200">
          <a:solidFill>
            <a:schemeClr val="tx1"/>
          </a:solidFill>
          <a:latin typeface="Aptos" panose="020B0004020202020204" pitchFamily="34" charset="0"/>
          <a:ea typeface="+mn-ea"/>
          <a:cs typeface="+mn-cs"/>
        </a:defRPr>
      </a:lvl3pPr>
      <a:lvl4pPr marL="1600200" indent="-228600" algn="l" rtl="0" eaLnBrk="1" fontAlgn="base" hangingPunct="1">
        <a:lnSpc>
          <a:spcPct val="90000"/>
        </a:lnSpc>
        <a:spcBef>
          <a:spcPts val="500"/>
        </a:spcBef>
        <a:spcAft>
          <a:spcPct val="0"/>
        </a:spcAft>
        <a:buFont typeface="Wingdings" pitchFamily="2" charset="2"/>
        <a:buChar char="§"/>
        <a:defRPr b="0" i="0" kern="1200">
          <a:solidFill>
            <a:schemeClr val="tx1"/>
          </a:solidFill>
          <a:latin typeface="Aptos" panose="020B0004020202020204" pitchFamily="34" charset="0"/>
          <a:ea typeface="+mn-ea"/>
          <a:cs typeface="+mn-cs"/>
        </a:defRPr>
      </a:lvl4pPr>
      <a:lvl5pPr marL="2057400" indent="-228600" algn="l" rtl="0" eaLnBrk="1" fontAlgn="base" hangingPunct="1">
        <a:lnSpc>
          <a:spcPct val="90000"/>
        </a:lnSpc>
        <a:spcBef>
          <a:spcPts val="500"/>
        </a:spcBef>
        <a:spcAft>
          <a:spcPct val="0"/>
        </a:spcAft>
        <a:buFont typeface="Wingdings" pitchFamily="2" charset="2"/>
        <a:buChar char="§"/>
        <a:defRPr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cl.ac.uk/brand-and-experience/brand" TargetMode="External"/><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hyperlink" Target="https://support.microsoft.com/en-gb/office/layer-objects-on-slides-81cccf31-9219-4c89-b7ba-9f25ad429c4a" TargetMode="External"/><Relationship Id="rId4" Type="http://schemas.openxmlformats.org/officeDocument/2006/relationships/hyperlink" Target="mailto:brand.comms.ucl.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2.emf"/><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12"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chart" Target="../charts/chart1.xml"/><Relationship Id="rId11" Type="http://schemas.microsoft.com/office/2007/relationships/diagramDrawing" Target="../diagrams/drawing1.xml"/><Relationship Id="rId5" Type="http://schemas.openxmlformats.org/officeDocument/2006/relationships/hyperlink" Target="https://www.ucl.ac.uk/brand-and-experience/brand/visual-guidelines/colour" TargetMode="External"/><Relationship Id="rId10" Type="http://schemas.openxmlformats.org/officeDocument/2006/relationships/diagramColors" Target="../diagrams/colors1.xml"/><Relationship Id="rId4" Type="http://schemas.openxmlformats.org/officeDocument/2006/relationships/image" Target="../media/image5.sv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ucl.ac.uk/isd/services/digital-accessibility-services/creating-accessible-content/slides" TargetMode="External"/><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hyperlink" Target="https://www.gov.uk/guidance/publishing-accessible-documents" TargetMode="External"/><Relationship Id="rId4" Type="http://schemas.openxmlformats.org/officeDocument/2006/relationships/hyperlink" Target="https://www.ucl.ac.uk/accessibility/digital-accessibility-polic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226220-41BD-2713-6591-42B8F908690B}"/>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0"/>
            <a:ext cx="12192000" cy="461665"/>
          </a:xfrm>
          <a:prstGeom prst="rect">
            <a:avLst/>
          </a:prstGeom>
          <a:solidFill>
            <a:srgbClr val="EEDEFF"/>
          </a:solidFill>
        </p:spPr>
        <p:txBody>
          <a:bodyPr wrap="square" rtlCol="0">
            <a:spAutoFit/>
          </a:bodyPr>
          <a:lstStyle/>
          <a:p>
            <a:pPr lvl="1"/>
            <a:endParaRPr lang="en-GB" sz="2400" b="1" kern="1200" dirty="0">
              <a:solidFill>
                <a:schemeClr val="tx1"/>
              </a:solidFill>
              <a:effectLst/>
            </a:endParaRPr>
          </a:p>
        </p:txBody>
      </p:sp>
      <p:sp>
        <p:nvSpPr>
          <p:cNvPr id="5" name="Title 4">
            <a:extLst>
              <a:ext uri="{FF2B5EF4-FFF2-40B4-BE49-F238E27FC236}">
                <a16:creationId xmlns:a16="http://schemas.microsoft.com/office/drawing/2014/main" id="{C65D7781-3567-665E-F1BD-B0B35628E8A7}"/>
              </a:ext>
            </a:extLst>
          </p:cNvPr>
          <p:cNvSpPr>
            <a:spLocks noGrp="1" noRot="1" noMove="1" noResize="1" noEditPoints="1" noAdjustHandles="1" noChangeArrowheads="1" noChangeShapeType="1"/>
          </p:cNvSpPr>
          <p:nvPr>
            <p:ph type="title" idx="4294967295"/>
          </p:nvPr>
        </p:nvSpPr>
        <p:spPr>
          <a:xfrm>
            <a:off x="479376" y="15006"/>
            <a:ext cx="10515600" cy="461666"/>
          </a:xfrm>
        </p:spPr>
        <p:txBody>
          <a:bodyPr/>
          <a:lstStyle/>
          <a:p>
            <a:r>
              <a:rPr lang="en-GB" sz="2400"/>
              <a:t>Using this </a:t>
            </a:r>
            <a:r>
              <a:rPr lang="en-GB" sz="2400" dirty="0"/>
              <a:t>PowerPoint Template</a:t>
            </a:r>
          </a:p>
        </p:txBody>
      </p:sp>
      <p:sp>
        <p:nvSpPr>
          <p:cNvPr id="3" name="TextBox 2">
            <a:extLst>
              <a:ext uri="{FF2B5EF4-FFF2-40B4-BE49-F238E27FC236}">
                <a16:creationId xmlns:a16="http://schemas.microsoft.com/office/drawing/2014/main" id="{B9BB042D-8B58-E448-ECA0-F25162A9B507}"/>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1199456" y="638522"/>
            <a:ext cx="10507862" cy="523220"/>
          </a:xfrm>
          <a:prstGeom prst="rect">
            <a:avLst/>
          </a:prstGeom>
          <a:solidFill>
            <a:srgbClr val="993BFF"/>
          </a:solidFill>
        </p:spPr>
        <p:txBody>
          <a:bodyPr wrap="square" rtlCol="0">
            <a:spAutoFit/>
          </a:bodyPr>
          <a:lstStyle/>
          <a:p>
            <a:r>
              <a:rPr lang="en-GB" sz="1400" kern="1200" dirty="0">
                <a:solidFill>
                  <a:schemeClr val="bg1"/>
                </a:solidFill>
                <a:effectLst/>
              </a:rPr>
              <a:t>The following slides serve as a reference for users. For more detailed guidance, see the UCL brand site at </a:t>
            </a:r>
            <a:r>
              <a:rPr lang="en-GB" sz="1400" kern="1200" dirty="0">
                <a:solidFill>
                  <a:schemeClr val="bg1"/>
                </a:solidFill>
                <a:effectLst/>
                <a:hlinkClick r:id="rId3">
                  <a:extLst>
                    <a:ext uri="{A12FA001-AC4F-418D-AE19-62706E023703}">
                      <ahyp:hlinkClr xmlns:ahyp="http://schemas.microsoft.com/office/drawing/2018/hyperlinkcolor" val="tx"/>
                    </a:ext>
                  </a:extLst>
                </a:hlinkClick>
              </a:rPr>
              <a:t>ucl.ac.uk/brand</a:t>
            </a:r>
            <a:r>
              <a:rPr lang="en-GB" sz="1400" kern="1200" dirty="0">
                <a:solidFill>
                  <a:schemeClr val="bg1"/>
                </a:solidFill>
                <a:effectLst/>
              </a:rPr>
              <a:t>, </a:t>
            </a:r>
            <a:br>
              <a:rPr lang="en-GB" sz="1400" kern="1200" dirty="0">
                <a:solidFill>
                  <a:schemeClr val="bg1"/>
                </a:solidFill>
                <a:effectLst/>
              </a:rPr>
            </a:br>
            <a:r>
              <a:rPr lang="en-GB" sz="1400" kern="1200" dirty="0">
                <a:solidFill>
                  <a:schemeClr val="bg1"/>
                </a:solidFill>
                <a:effectLst/>
              </a:rPr>
              <a:t>or email the brand team on </a:t>
            </a:r>
            <a:r>
              <a:rPr lang="en-GB" sz="1400" kern="1200" dirty="0">
                <a:solidFill>
                  <a:schemeClr val="bg1"/>
                </a:solidFill>
                <a:effectLst/>
                <a:hlinkClick r:id="rId4">
                  <a:extLst>
                    <a:ext uri="{A12FA001-AC4F-418D-AE19-62706E023703}">
                      <ahyp:hlinkClr xmlns:ahyp="http://schemas.microsoft.com/office/drawing/2018/hyperlinkcolor" val="tx"/>
                    </a:ext>
                  </a:extLst>
                </a:hlinkClick>
              </a:rPr>
              <a:t>brand.comms.@ucl.ac.uk</a:t>
            </a:r>
            <a:r>
              <a:rPr lang="en-GB" sz="1400" kern="1200" dirty="0">
                <a:solidFill>
                  <a:schemeClr val="bg1"/>
                </a:solidFill>
                <a:effectLst/>
              </a:rPr>
              <a:t>.</a:t>
            </a:r>
          </a:p>
        </p:txBody>
      </p:sp>
      <p:sp>
        <p:nvSpPr>
          <p:cNvPr id="6" name="TextBox 5">
            <a:extLst>
              <a:ext uri="{FF2B5EF4-FFF2-40B4-BE49-F238E27FC236}">
                <a16:creationId xmlns:a16="http://schemas.microsoft.com/office/drawing/2014/main" id="{44272E39-A7FB-8185-DB4F-0E3A25A35919}"/>
              </a:ext>
            </a:extLst>
          </p:cNvPr>
          <p:cNvSpPr txBox="1">
            <a:spLocks noGrp="1" noRot="1" noMove="1" noResize="1" noEditPoints="1" noAdjustHandles="1" noChangeArrowheads="1" noChangeShapeType="1"/>
          </p:cNvSpPr>
          <p:nvPr/>
        </p:nvSpPr>
        <p:spPr>
          <a:xfrm>
            <a:off x="526368" y="1273423"/>
            <a:ext cx="11180950" cy="5386090"/>
          </a:xfrm>
          <a:prstGeom prst="rect">
            <a:avLst/>
          </a:prstGeom>
          <a:noFill/>
        </p:spPr>
        <p:txBody>
          <a:bodyPr wrap="square">
            <a:spAutoFit/>
          </a:bodyPr>
          <a:lstStyle/>
          <a:p>
            <a:r>
              <a:rPr lang="en-GB" sz="1400" b="0" kern="1200" dirty="0">
                <a:solidFill>
                  <a:schemeClr val="tx1"/>
                </a:solidFill>
                <a:effectLst/>
              </a:rPr>
              <a:t>This template includes ready-made layouts designed to suit different types of content. To maintain a consistent brand experience across UCL presentations, please keep the structure and positioning of each layout unchanged where possible.</a:t>
            </a:r>
          </a:p>
          <a:p>
            <a:endParaRPr lang="en-GB" sz="1400" b="0" kern="1200" dirty="0">
              <a:solidFill>
                <a:schemeClr val="tx1"/>
              </a:solidFill>
              <a:effectLst/>
            </a:endParaRPr>
          </a:p>
          <a:p>
            <a:r>
              <a:rPr lang="en-GB" sz="1400" b="0" kern="1200" dirty="0">
                <a:solidFill>
                  <a:schemeClr val="tx1"/>
                </a:solidFill>
                <a:effectLst/>
              </a:rPr>
              <a:t>You can, however, adapt the following elements:</a:t>
            </a:r>
          </a:p>
          <a:p>
            <a:pPr marL="285750" indent="-285750">
              <a:buFont typeface="Wingdings" pitchFamily="2" charset="2"/>
              <a:buChar char="§"/>
            </a:pPr>
            <a:r>
              <a:rPr lang="en-GB" sz="1400" b="0" kern="1200" dirty="0">
                <a:solidFill>
                  <a:schemeClr val="tx1"/>
                </a:solidFill>
                <a:effectLst/>
              </a:rPr>
              <a:t>Resize text boxes or move them slightly to fit your page</a:t>
            </a:r>
          </a:p>
          <a:p>
            <a:pPr marL="285750" indent="-285750">
              <a:buFont typeface="Wingdings" pitchFamily="2" charset="2"/>
              <a:buChar char="§"/>
            </a:pPr>
            <a:r>
              <a:rPr lang="en-GB" sz="1400" b="0" kern="1200" dirty="0">
                <a:solidFill>
                  <a:schemeClr val="tx1"/>
                </a:solidFill>
                <a:effectLst/>
              </a:rPr>
              <a:t>Adjust font size to accommodate longer copy</a:t>
            </a:r>
          </a:p>
          <a:p>
            <a:pPr marL="285750" indent="-285750">
              <a:buFont typeface="Wingdings" pitchFamily="2" charset="2"/>
              <a:buChar char="§"/>
            </a:pPr>
            <a:r>
              <a:rPr lang="en-GB" sz="1400" b="0" kern="1200" dirty="0">
                <a:solidFill>
                  <a:schemeClr val="tx1"/>
                </a:solidFill>
                <a:effectLst/>
              </a:rPr>
              <a:t>Add new text boxes if additional copy is required</a:t>
            </a:r>
          </a:p>
          <a:p>
            <a:pPr marL="285750" indent="-285750">
              <a:buFont typeface="Wingdings" pitchFamily="2" charset="2"/>
              <a:buChar char="§"/>
            </a:pPr>
            <a:r>
              <a:rPr lang="en-GB" sz="1400" b="0" kern="1200" dirty="0">
                <a:solidFill>
                  <a:schemeClr val="tx1"/>
                </a:solidFill>
                <a:effectLst/>
              </a:rPr>
              <a:t>Replace dummy text, charts and images with your own content.</a:t>
            </a:r>
          </a:p>
          <a:p>
            <a:pPr marL="0" indent="0">
              <a:buFont typeface="Arial" panose="020B0604020202020204" pitchFamily="34" charset="0"/>
              <a:buNone/>
            </a:pPr>
            <a:endParaRPr lang="en-GB" sz="1400" b="0" kern="1200" dirty="0">
              <a:solidFill>
                <a:schemeClr val="tx1"/>
              </a:solidFill>
              <a:effectLst/>
            </a:endParaRPr>
          </a:p>
          <a:p>
            <a:pPr marL="0" indent="0">
              <a:buFont typeface="Arial" panose="020B0604020202020204" pitchFamily="34" charset="0"/>
              <a:buNone/>
            </a:pPr>
            <a:r>
              <a:rPr lang="en-GB" sz="1400" b="0" kern="1200" dirty="0">
                <a:solidFill>
                  <a:schemeClr val="tx1"/>
                </a:solidFill>
                <a:effectLst/>
              </a:rPr>
              <a:t>If you don’t need a particular design element, remove it in the Slide Master by clicking View </a:t>
            </a:r>
            <a:r>
              <a:rPr lang="en-GB" sz="1400" b="0" i="0" kern="1200" dirty="0">
                <a:solidFill>
                  <a:schemeClr val="tx1"/>
                </a:solidFill>
                <a:effectLst/>
              </a:rPr>
              <a:t>→ Slide Master</a:t>
            </a:r>
            <a:r>
              <a:rPr lang="en-GB" sz="1400" b="0" kern="1200" dirty="0">
                <a:solidFill>
                  <a:schemeClr val="tx1"/>
                </a:solidFill>
                <a:effectLst/>
              </a:rPr>
              <a:t>. </a:t>
            </a:r>
          </a:p>
          <a:p>
            <a:endParaRPr lang="en-GB" sz="1400" b="0" kern="1200" dirty="0">
              <a:solidFill>
                <a:schemeClr val="tx1"/>
              </a:solidFill>
              <a:effectLst/>
            </a:endParaRPr>
          </a:p>
          <a:p>
            <a:endParaRPr lang="en-GB" sz="1400" b="0" kern="1200" dirty="0">
              <a:solidFill>
                <a:schemeClr val="tx1"/>
              </a:solidFill>
              <a:effectLst/>
            </a:endParaRPr>
          </a:p>
          <a:p>
            <a:pPr lvl="0"/>
            <a:r>
              <a:rPr lang="en-GB" sz="1400" b="1" i="0" kern="1200" dirty="0">
                <a:solidFill>
                  <a:schemeClr val="tx1"/>
                </a:solidFill>
                <a:effectLst/>
              </a:rPr>
              <a:t>How to apply this template to an existing presentation </a:t>
            </a:r>
          </a:p>
          <a:p>
            <a:pPr lvl="0"/>
            <a:endParaRPr lang="en-GB" sz="1400" b="1" i="0" kern="1200" dirty="0">
              <a:solidFill>
                <a:schemeClr val="tx1"/>
              </a:solidFill>
              <a:effectLst/>
            </a:endParaRPr>
          </a:p>
          <a:p>
            <a:pPr marL="285750" lvl="0" indent="-285750">
              <a:buFont typeface="+mj-lt"/>
              <a:buAutoNum type="arabicPeriod"/>
            </a:pPr>
            <a:r>
              <a:rPr lang="en-GB" sz="1400" b="0" i="0" kern="1200" dirty="0">
                <a:solidFill>
                  <a:schemeClr val="tx1"/>
                </a:solidFill>
                <a:effectLst/>
              </a:rPr>
              <a:t>Click Design at the top of your existing PowerPoint</a:t>
            </a:r>
          </a:p>
          <a:p>
            <a:pPr marL="285750" lvl="0" indent="-285750">
              <a:buFont typeface="+mj-lt"/>
              <a:buAutoNum type="arabicPeriod"/>
            </a:pPr>
            <a:r>
              <a:rPr lang="en-GB" sz="1400" b="0" i="0" kern="1200" dirty="0">
                <a:solidFill>
                  <a:schemeClr val="tx1"/>
                </a:solidFill>
                <a:effectLst/>
              </a:rPr>
              <a:t>Click the arrow pointing down on the right of themes</a:t>
            </a:r>
          </a:p>
          <a:p>
            <a:pPr marL="285750" lvl="0" indent="-285750">
              <a:buFont typeface="+mj-lt"/>
              <a:buAutoNum type="arabicPeriod"/>
            </a:pPr>
            <a:r>
              <a:rPr lang="en-GB" sz="1400" b="0" i="0" kern="1200" dirty="0">
                <a:solidFill>
                  <a:schemeClr val="tx1"/>
                </a:solidFill>
                <a:effectLst/>
              </a:rPr>
              <a:t>Choose ‘Browse for Themes’ (if not in Custom)</a:t>
            </a:r>
          </a:p>
          <a:p>
            <a:pPr marL="285750" lvl="0" indent="-285750">
              <a:buFont typeface="+mj-lt"/>
              <a:buAutoNum type="arabicPeriod"/>
            </a:pPr>
            <a:r>
              <a:rPr lang="en-GB" sz="1400" b="0" i="0" kern="1200" dirty="0">
                <a:solidFill>
                  <a:schemeClr val="tx1"/>
                </a:solidFill>
                <a:effectLst/>
              </a:rPr>
              <a:t>Select and upload the .</a:t>
            </a:r>
            <a:r>
              <a:rPr lang="en-GB" sz="1400" b="0" i="0" kern="1200" dirty="0" err="1">
                <a:solidFill>
                  <a:schemeClr val="tx1"/>
                </a:solidFill>
                <a:effectLst/>
              </a:rPr>
              <a:t>potx</a:t>
            </a:r>
            <a:r>
              <a:rPr lang="en-GB" sz="1400" b="0" i="0" kern="1200" dirty="0">
                <a:solidFill>
                  <a:schemeClr val="tx1"/>
                </a:solidFill>
                <a:effectLst/>
              </a:rPr>
              <a:t> file included with this template. </a:t>
            </a:r>
          </a:p>
          <a:p>
            <a:pPr marL="285750" lvl="0" indent="-285750">
              <a:buFont typeface="Wingdings" pitchFamily="2" charset="2"/>
              <a:buChar char="§"/>
            </a:pPr>
            <a:endParaRPr lang="en-GB" sz="1400" b="0" i="0" kern="1200" dirty="0">
              <a:solidFill>
                <a:schemeClr val="tx1"/>
              </a:solidFill>
              <a:effectLst/>
            </a:endParaRPr>
          </a:p>
          <a:p>
            <a:pPr marL="0" lvl="0" indent="0">
              <a:buFont typeface="Wingdings" pitchFamily="2" charset="2"/>
              <a:buNone/>
            </a:pPr>
            <a:r>
              <a:rPr lang="en-GB" sz="1400" b="0" i="0" kern="1200" dirty="0">
                <a:solidFill>
                  <a:schemeClr val="tx1"/>
                </a:solidFill>
                <a:effectLst/>
              </a:rPr>
              <a:t>PowerPoint will then update the slide masters, layouts, theme colours, fonts, </a:t>
            </a:r>
          </a:p>
          <a:p>
            <a:pPr marL="0" lvl="0" indent="0">
              <a:buFont typeface="Wingdings" pitchFamily="2" charset="2"/>
              <a:buNone/>
            </a:pPr>
            <a:r>
              <a:rPr lang="en-GB" sz="1400" b="0" i="0" kern="1200" dirty="0">
                <a:solidFill>
                  <a:schemeClr val="tx1"/>
                </a:solidFill>
                <a:effectLst/>
              </a:rPr>
              <a:t>and backgrounds. If any layouts do not match, you can adjust the slides by </a:t>
            </a:r>
          </a:p>
          <a:p>
            <a:pPr marL="0" lvl="0" indent="0">
              <a:buFont typeface="Wingdings" pitchFamily="2" charset="2"/>
              <a:buNone/>
            </a:pPr>
            <a:r>
              <a:rPr lang="en-GB" sz="1400" b="0" i="0" kern="1200" dirty="0">
                <a:solidFill>
                  <a:schemeClr val="tx1"/>
                </a:solidFill>
                <a:effectLst/>
              </a:rPr>
              <a:t>clicking Home → Layout, or check View → Slide Master for consistency.</a:t>
            </a:r>
          </a:p>
          <a:p>
            <a:pPr marL="0" lvl="0" indent="0">
              <a:buFont typeface="Wingdings" pitchFamily="2" charset="2"/>
              <a:buNone/>
            </a:pPr>
            <a:endParaRPr lang="en-GB" sz="1200" b="0" i="0" kern="1200" dirty="0">
              <a:solidFill>
                <a:schemeClr val="tx1"/>
              </a:solidFill>
              <a:effectLst/>
            </a:endParaRPr>
          </a:p>
          <a:p>
            <a:endParaRPr lang="en-GB" sz="1200" kern="1200" dirty="0">
              <a:solidFill>
                <a:schemeClr val="tx1"/>
              </a:solidFill>
              <a:effectLst/>
            </a:endParaRPr>
          </a:p>
          <a:p>
            <a:endParaRPr lang="en-GB" sz="1200" b="0" kern="1200" dirty="0">
              <a:solidFill>
                <a:schemeClr val="tx1"/>
              </a:solidFill>
              <a:effectLst/>
            </a:endParaRPr>
          </a:p>
        </p:txBody>
      </p:sp>
      <p:sp>
        <p:nvSpPr>
          <p:cNvPr id="7" name="TextBox 6">
            <a:extLst>
              <a:ext uri="{FF2B5EF4-FFF2-40B4-BE49-F238E27FC236}">
                <a16:creationId xmlns:a16="http://schemas.microsoft.com/office/drawing/2014/main" id="{CC4C9D31-B124-8DCD-4859-FC3543EAFAF6}"/>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6771027" y="3861048"/>
            <a:ext cx="4293525" cy="1384995"/>
          </a:xfrm>
          <a:prstGeom prst="rect">
            <a:avLst/>
          </a:prstGeom>
          <a:solidFill>
            <a:srgbClr val="EEDEFF"/>
          </a:solidFill>
        </p:spPr>
        <p:txBody>
          <a:bodyPr wrap="square" rtlCol="0">
            <a:spAutoFit/>
          </a:bodyPr>
          <a:lstStyle/>
          <a:p>
            <a:r>
              <a:rPr lang="en-GB" sz="1400" kern="1200" dirty="0">
                <a:solidFill>
                  <a:schemeClr val="tx1"/>
                </a:solidFill>
                <a:effectLst/>
              </a:rPr>
              <a:t>Replacing a dummy image can reset the order of layers, meaning full-size images cover the logo and text boxes. To avoid this, insert the image onto the slide, right-click it, and select ’</a:t>
            </a:r>
            <a:r>
              <a:rPr lang="en-GB" sz="1400" b="0" kern="1200" dirty="0">
                <a:solidFill>
                  <a:schemeClr val="tx1"/>
                </a:solidFill>
                <a:effectLst/>
              </a:rPr>
              <a:t>Send to Back’</a:t>
            </a:r>
            <a:r>
              <a:rPr lang="en-GB" sz="1400" kern="1200" dirty="0">
                <a:solidFill>
                  <a:schemeClr val="tx1"/>
                </a:solidFill>
                <a:effectLst/>
              </a:rPr>
              <a:t>. For more guidance, visit </a:t>
            </a:r>
            <a:r>
              <a:rPr lang="en-GB" sz="1400" kern="1200" dirty="0">
                <a:solidFill>
                  <a:schemeClr val="tx1"/>
                </a:solidFill>
                <a:effectLst/>
                <a:hlinkClick r:id="rId5"/>
              </a:rPr>
              <a:t>Microsoft’s guide to layering objects</a:t>
            </a:r>
            <a:r>
              <a:rPr lang="en-GB" sz="1400" kern="1200" dirty="0">
                <a:solidFill>
                  <a:schemeClr val="tx1"/>
                </a:solidFill>
                <a:effectLst/>
              </a:rPr>
              <a:t>. </a:t>
            </a:r>
          </a:p>
        </p:txBody>
      </p:sp>
      <p:pic>
        <p:nvPicPr>
          <p:cNvPr id="4" name="Graphic 3">
            <a:extLst>
              <a:ext uri="{FF2B5EF4-FFF2-40B4-BE49-F238E27FC236}">
                <a16:creationId xmlns:a16="http://schemas.microsoft.com/office/drawing/2014/main" id="{2221E24F-8146-738E-2E31-26B739D7FA2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589605" y="638083"/>
            <a:ext cx="465836" cy="465836"/>
          </a:xfrm>
          <a:prstGeom prst="rect">
            <a:avLst/>
          </a:prstGeom>
        </p:spPr>
      </p:pic>
      <p:pic>
        <p:nvPicPr>
          <p:cNvPr id="8" name="Graphic 7">
            <a:extLst>
              <a:ext uri="{FF2B5EF4-FFF2-40B4-BE49-F238E27FC236}">
                <a16:creationId xmlns:a16="http://schemas.microsoft.com/office/drawing/2014/main" id="{0DD22784-D14F-7745-D524-F20B1B0FC96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6266971" y="3861048"/>
            <a:ext cx="360040" cy="360040"/>
          </a:xfrm>
          <a:prstGeom prst="rect">
            <a:avLst/>
          </a:prstGeom>
        </p:spPr>
      </p:pic>
    </p:spTree>
    <p:extLst>
      <p:ext uri="{BB962C8B-B14F-4D97-AF65-F5344CB8AC3E}">
        <p14:creationId xmlns:p14="http://schemas.microsoft.com/office/powerpoint/2010/main" val="568297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760C-1C7E-3070-278A-7D9A6F2FE526}"/>
              </a:ext>
            </a:extLst>
          </p:cNvPr>
          <p:cNvSpPr>
            <a:spLocks noGrp="1"/>
          </p:cNvSpPr>
          <p:nvPr>
            <p:ph type="ctrTitle"/>
          </p:nvPr>
        </p:nvSpPr>
        <p:spPr/>
        <p:txBody>
          <a:bodyPr/>
          <a:lstStyle/>
          <a:p>
            <a:r>
              <a:rPr lang="en-GB" dirty="0"/>
              <a:t>Divider section Title Aptos Bold 36pt</a:t>
            </a:r>
          </a:p>
        </p:txBody>
      </p:sp>
      <p:sp>
        <p:nvSpPr>
          <p:cNvPr id="3" name="Text Placeholder 2">
            <a:extLst>
              <a:ext uri="{FF2B5EF4-FFF2-40B4-BE49-F238E27FC236}">
                <a16:creationId xmlns:a16="http://schemas.microsoft.com/office/drawing/2014/main" id="{DAC8D26A-9F7F-C536-FA7C-3CD8E940096E}"/>
              </a:ext>
            </a:extLst>
          </p:cNvPr>
          <p:cNvSpPr>
            <a:spLocks noGrp="1"/>
          </p:cNvSpPr>
          <p:nvPr>
            <p:ph type="body" idx="1"/>
          </p:nvPr>
        </p:nvSpPr>
        <p:spPr/>
        <p:txBody>
          <a:bodyPr/>
          <a:lstStyle/>
          <a:p>
            <a:pPr lvl="0"/>
            <a:r>
              <a:rPr lang="en-GB" dirty="0"/>
              <a:t>Subheading, Aptos Regular 24pt</a:t>
            </a:r>
          </a:p>
        </p:txBody>
      </p:sp>
      <p:sp>
        <p:nvSpPr>
          <p:cNvPr id="4" name="Text Placeholder 3">
            <a:extLst>
              <a:ext uri="{FF2B5EF4-FFF2-40B4-BE49-F238E27FC236}">
                <a16:creationId xmlns:a16="http://schemas.microsoft.com/office/drawing/2014/main" id="{FD5CE857-CE73-AF2D-7390-D2DCEEF0E500}"/>
              </a:ext>
            </a:extLst>
          </p:cNvPr>
          <p:cNvSpPr>
            <a:spLocks noGrp="1"/>
          </p:cNvSpPr>
          <p:nvPr>
            <p:ph type="body" idx="11"/>
          </p:nvPr>
        </p:nvSpPr>
        <p:spPr>
          <a:xfrm>
            <a:off x="409575" y="4510352"/>
            <a:ext cx="3757703" cy="1510936"/>
          </a:xfrm>
        </p:spPr>
        <p:txBody>
          <a:bodyPr/>
          <a:lstStyle/>
          <a:p>
            <a:r>
              <a:rPr lang="en-GB" dirty="0"/>
              <a:t>Here, centuries of discoveries have been made by people thinking non-stop about the future. Example copy Aptos Regular 18pt </a:t>
            </a:r>
          </a:p>
          <a:p>
            <a:endParaRPr lang="en-GB" dirty="0"/>
          </a:p>
        </p:txBody>
      </p:sp>
      <p:pic>
        <p:nvPicPr>
          <p:cNvPr id="9" name="Picture Placeholder 8" descr="A person and person on escalator&#10;&#10;AI-generated content may be incorrect.">
            <a:extLst>
              <a:ext uri="{FF2B5EF4-FFF2-40B4-BE49-F238E27FC236}">
                <a16:creationId xmlns:a16="http://schemas.microsoft.com/office/drawing/2014/main" id="{E1C83AD7-7825-E681-9B98-D2FE74A89E60}"/>
              </a:ext>
            </a:extLst>
          </p:cNvPr>
          <p:cNvPicPr>
            <a:picLocks noGrp="1" noChangeAspect="1"/>
          </p:cNvPicPr>
          <p:nvPr>
            <p:ph type="pic" idx="10"/>
          </p:nvPr>
        </p:nvPicPr>
        <p:blipFill>
          <a:blip r:embed="rId3"/>
          <a:srcRect l="26968" r="26968"/>
          <a:stretch>
            <a:fillRect/>
          </a:stretch>
        </p:blipFill>
        <p:spPr/>
      </p:pic>
    </p:spTree>
    <p:extLst>
      <p:ext uri="{BB962C8B-B14F-4D97-AF65-F5344CB8AC3E}">
        <p14:creationId xmlns:p14="http://schemas.microsoft.com/office/powerpoint/2010/main" val="369819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6485-5686-97EB-92B0-85140BAD7DEA}"/>
              </a:ext>
            </a:extLst>
          </p:cNvPr>
          <p:cNvSpPr>
            <a:spLocks noGrp="1"/>
          </p:cNvSpPr>
          <p:nvPr>
            <p:ph type="ctrTitle"/>
          </p:nvPr>
        </p:nvSpPr>
        <p:spPr/>
        <p:txBody>
          <a:bodyPr/>
          <a:lstStyle/>
          <a:p>
            <a:r>
              <a:rPr lang="en-GB" dirty="0"/>
              <a:t>Headline Aptos </a:t>
            </a:r>
            <a:br>
              <a:rPr lang="en-GB" dirty="0"/>
            </a:br>
            <a:r>
              <a:rPr lang="en-GB" dirty="0"/>
              <a:t>Bold 36pt</a:t>
            </a:r>
            <a:endParaRPr lang="en-US" dirty="0"/>
          </a:p>
        </p:txBody>
      </p:sp>
      <p:sp>
        <p:nvSpPr>
          <p:cNvPr id="3" name="Text Placeholder 2">
            <a:extLst>
              <a:ext uri="{FF2B5EF4-FFF2-40B4-BE49-F238E27FC236}">
                <a16:creationId xmlns:a16="http://schemas.microsoft.com/office/drawing/2014/main" id="{F041BB0D-0ABD-22C9-2D74-DF7554E497AD}"/>
              </a:ext>
            </a:extLst>
          </p:cNvPr>
          <p:cNvSpPr>
            <a:spLocks noGrp="1"/>
          </p:cNvSpPr>
          <p:nvPr>
            <p:ph type="body" sz="quarter" idx="11"/>
          </p:nvPr>
        </p:nvSpPr>
        <p:spPr>
          <a:xfrm>
            <a:off x="440783" y="1916825"/>
            <a:ext cx="7239393" cy="3528300"/>
          </a:xfrm>
        </p:spPr>
        <p:txBody>
          <a:bodyPr/>
          <a:lstStyle/>
          <a:p>
            <a:r>
              <a:rPr lang="en-GB" dirty="0"/>
              <a:t>Here, centuries of discoveries have been made by people thinking non-stop about the future. Where thousands of staff and students gather from hundreds of countries to create a unique city within a city.</a:t>
            </a:r>
          </a:p>
          <a:p>
            <a:r>
              <a:rPr lang="en-GB" dirty="0"/>
              <a:t>Example copy, Aptos Regular 18pt</a:t>
            </a:r>
            <a:endParaRPr lang="en-US" dirty="0"/>
          </a:p>
          <a:p>
            <a:endParaRPr lang="en-US" dirty="0"/>
          </a:p>
        </p:txBody>
      </p:sp>
    </p:spTree>
    <p:extLst>
      <p:ext uri="{BB962C8B-B14F-4D97-AF65-F5344CB8AC3E}">
        <p14:creationId xmlns:p14="http://schemas.microsoft.com/office/powerpoint/2010/main" val="172256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on a staircase&#10;&#10;AI-generated content may be incorrect.">
            <a:extLst>
              <a:ext uri="{FF2B5EF4-FFF2-40B4-BE49-F238E27FC236}">
                <a16:creationId xmlns:a16="http://schemas.microsoft.com/office/drawing/2014/main" id="{8831338A-EBAC-48CD-14D3-9C36262C5ED5}"/>
              </a:ext>
            </a:extLst>
          </p:cNvPr>
          <p:cNvPicPr>
            <a:picLocks noGrp="1" noRot="1" noChangeAspect="1" noMove="1" noResize="1" noEditPoints="1" noAdjustHandles="1" noChangeArrowheads="1" noChangeShapeType="1" noCrop="1"/>
          </p:cNvPicPr>
          <p:nvPr>
            <p:ph type="pic" sz="quarter" idx="13"/>
          </p:nvPr>
        </p:nvPicPr>
        <p:blipFill>
          <a:blip r:embed="rId3"/>
          <a:srcRect t="7707" b="7707"/>
          <a:stretch>
            <a:fillRect/>
          </a:stretch>
        </p:blipFill>
        <p:spPr/>
      </p:pic>
      <p:pic>
        <p:nvPicPr>
          <p:cNvPr id="7" name="Picture 6">
            <a:extLst>
              <a:ext uri="{FF2B5EF4-FFF2-40B4-BE49-F238E27FC236}">
                <a16:creationId xmlns:a16="http://schemas.microsoft.com/office/drawing/2014/main" id="{D21A176D-FBC6-F479-E844-E2161678C12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092127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7628-8779-7549-DE37-D6C4D0F3BE28}"/>
              </a:ext>
            </a:extLst>
          </p:cNvPr>
          <p:cNvSpPr>
            <a:spLocks noGrp="1"/>
          </p:cNvSpPr>
          <p:nvPr>
            <p:ph type="ctrTitle"/>
          </p:nvPr>
        </p:nvSpPr>
        <p:spPr/>
        <p:txBody>
          <a:bodyPr/>
          <a:lstStyle/>
          <a:p>
            <a:r>
              <a:rPr lang="en-GB" dirty="0"/>
              <a:t>Headline </a:t>
            </a:r>
            <a:br>
              <a:rPr lang="en-GB" dirty="0"/>
            </a:br>
            <a:r>
              <a:rPr lang="en-GB" dirty="0"/>
              <a:t>Aptos Bold 36pt</a:t>
            </a:r>
            <a:endParaRPr lang="en-US" dirty="0"/>
          </a:p>
        </p:txBody>
      </p:sp>
      <p:sp>
        <p:nvSpPr>
          <p:cNvPr id="3" name="Text Placeholder 2">
            <a:extLst>
              <a:ext uri="{FF2B5EF4-FFF2-40B4-BE49-F238E27FC236}">
                <a16:creationId xmlns:a16="http://schemas.microsoft.com/office/drawing/2014/main" id="{1B225BE4-2814-6A79-C9A1-D3D4F009B77D}"/>
              </a:ext>
            </a:extLst>
          </p:cNvPr>
          <p:cNvSpPr>
            <a:spLocks noGrp="1"/>
          </p:cNvSpPr>
          <p:nvPr>
            <p:ph type="body" idx="1"/>
          </p:nvPr>
        </p:nvSpPr>
        <p:spPr/>
        <p:txBody>
          <a:bodyPr/>
          <a:lstStyle/>
          <a:p>
            <a:r>
              <a:rPr lang="en-GB" dirty="0"/>
              <a:t>Subtitle, Aptos Regular 24pt</a:t>
            </a:r>
          </a:p>
          <a:p>
            <a:endParaRPr lang="en-US" dirty="0"/>
          </a:p>
        </p:txBody>
      </p:sp>
      <p:graphicFrame>
        <p:nvGraphicFramePr>
          <p:cNvPr id="10" name="Table Placeholder 9">
            <a:extLst>
              <a:ext uri="{FF2B5EF4-FFF2-40B4-BE49-F238E27FC236}">
                <a16:creationId xmlns:a16="http://schemas.microsoft.com/office/drawing/2014/main" id="{3494AF3D-C2D9-0E25-036D-A667EAD6E6B0}"/>
              </a:ext>
            </a:extLst>
          </p:cNvPr>
          <p:cNvGraphicFramePr>
            <a:graphicFrameLocks noGrp="1"/>
          </p:cNvGraphicFramePr>
          <p:nvPr>
            <p:ph type="tbl" sz="quarter" idx="12"/>
            <p:extLst>
              <p:ext uri="{D42A27DB-BD31-4B8C-83A1-F6EECF244321}">
                <p14:modId xmlns:p14="http://schemas.microsoft.com/office/powerpoint/2010/main" val="4282467381"/>
              </p:ext>
            </p:extLst>
          </p:nvPr>
        </p:nvGraphicFramePr>
        <p:xfrm>
          <a:off x="1354138" y="3437761"/>
          <a:ext cx="2841624" cy="3017520"/>
        </p:xfrm>
        <a:graphic>
          <a:graphicData uri="http://schemas.openxmlformats.org/drawingml/2006/table">
            <a:tbl>
              <a:tblPr firstRow="1" bandRow="1">
                <a:tableStyleId>{5940675A-B579-460E-94D1-54222C63F5DA}</a:tableStyleId>
              </a:tblPr>
              <a:tblGrid>
                <a:gridCol w="1420812">
                  <a:extLst>
                    <a:ext uri="{9D8B030D-6E8A-4147-A177-3AD203B41FA5}">
                      <a16:colId xmlns:a16="http://schemas.microsoft.com/office/drawing/2014/main" val="2014023081"/>
                    </a:ext>
                  </a:extLst>
                </a:gridCol>
                <a:gridCol w="1420812">
                  <a:extLst>
                    <a:ext uri="{9D8B030D-6E8A-4147-A177-3AD203B41FA5}">
                      <a16:colId xmlns:a16="http://schemas.microsoft.com/office/drawing/2014/main" val="181811670"/>
                    </a:ext>
                  </a:extLst>
                </a:gridCol>
              </a:tblGrid>
              <a:tr h="241550">
                <a:tc>
                  <a:txBody>
                    <a:bodyPr/>
                    <a:lstStyle/>
                    <a:p>
                      <a:r>
                        <a:rPr lang="en-US" sz="1200" b="1" i="0" dirty="0">
                          <a:solidFill>
                            <a:schemeClr val="accent3"/>
                          </a:solidFill>
                          <a:latin typeface="Aptos" panose="020B0004020202020204" pitchFamily="34" charset="0"/>
                        </a:rPr>
                        <a:t>Position</a:t>
                      </a:r>
                    </a:p>
                  </a:txBody>
                  <a:tcPr>
                    <a:lnL w="12700" cmpd="sng">
                      <a:noFill/>
                    </a:lnL>
                    <a:lnR w="12700" cap="flat" cmpd="sng" algn="ctr">
                      <a:solidFill>
                        <a:schemeClr val="accent3"/>
                      </a:solid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solidFill>
                            <a:schemeClr val="accent3"/>
                          </a:solidFill>
                          <a:latin typeface="Aptos" panose="020B0004020202020204" pitchFamily="34" charset="0"/>
                        </a:rPr>
                        <a:t>University</a:t>
                      </a:r>
                    </a:p>
                  </a:txBody>
                  <a:tcPr>
                    <a:lnL w="12700" cap="flat" cmpd="sng" algn="ctr">
                      <a:solidFill>
                        <a:schemeClr val="accent3"/>
                      </a:solidFill>
                      <a:prstDash val="solid"/>
                      <a:round/>
                      <a:headEnd type="none" w="med" len="med"/>
                      <a:tailEnd type="none" w="med" len="med"/>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485306"/>
                  </a:ext>
                </a:extLst>
              </a:tr>
              <a:tr h="269665">
                <a:tc>
                  <a:txBody>
                    <a:bodyPr/>
                    <a:lstStyle/>
                    <a:p>
                      <a:r>
                        <a:rPr lang="en-US" sz="1200" b="0" i="0" dirty="0">
                          <a:solidFill>
                            <a:schemeClr val="accent3"/>
                          </a:solidFill>
                          <a:latin typeface="UCL Sans Light" pitchFamily="2" charset="77"/>
                        </a:rPr>
                        <a:t>1</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MIT</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119601"/>
                  </a:ext>
                </a:extLst>
              </a:tr>
              <a:tr h="168165">
                <a:tc>
                  <a:txBody>
                    <a:bodyPr/>
                    <a:lstStyle/>
                    <a:p>
                      <a:r>
                        <a:rPr lang="en-US" sz="1200" b="0" i="0" dirty="0">
                          <a:solidFill>
                            <a:schemeClr val="accent3"/>
                          </a:solidFill>
                          <a:latin typeface="UCL Sans Light" pitchFamily="2" charset="77"/>
                        </a:rPr>
                        <a:t>2</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Imperial</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86180"/>
                  </a:ext>
                </a:extLst>
              </a:tr>
              <a:tr h="153075">
                <a:tc>
                  <a:txBody>
                    <a:bodyPr/>
                    <a:lstStyle/>
                    <a:p>
                      <a:r>
                        <a:rPr lang="en-US" sz="1200" b="0" i="0" dirty="0">
                          <a:solidFill>
                            <a:schemeClr val="accent3"/>
                          </a:solidFill>
                          <a:latin typeface="UCL Sans Light" pitchFamily="2" charset="77"/>
                        </a:rPr>
                        <a:t>3</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Oxford</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80846"/>
                  </a:ext>
                </a:extLst>
              </a:tr>
              <a:tr h="181190">
                <a:tc>
                  <a:txBody>
                    <a:bodyPr/>
                    <a:lstStyle/>
                    <a:p>
                      <a:r>
                        <a:rPr lang="en-US" sz="1200" b="0" i="0" dirty="0">
                          <a:solidFill>
                            <a:schemeClr val="accent3"/>
                          </a:solidFill>
                          <a:latin typeface="UCL Sans Light" pitchFamily="2" charset="77"/>
                        </a:rPr>
                        <a:t>4</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Harvard</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5698956"/>
                  </a:ext>
                </a:extLst>
              </a:tr>
              <a:tr h="122895">
                <a:tc>
                  <a:txBody>
                    <a:bodyPr/>
                    <a:lstStyle/>
                    <a:p>
                      <a:r>
                        <a:rPr lang="en-US" sz="1200" b="0" i="0" dirty="0">
                          <a:solidFill>
                            <a:schemeClr val="accent3"/>
                          </a:solidFill>
                          <a:latin typeface="UCL Sans Light" pitchFamily="2" charset="77"/>
                        </a:rPr>
                        <a:t>5</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Cambridge</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305953"/>
                  </a:ext>
                </a:extLst>
              </a:tr>
              <a:tr h="151010">
                <a:tc>
                  <a:txBody>
                    <a:bodyPr/>
                    <a:lstStyle/>
                    <a:p>
                      <a:r>
                        <a:rPr lang="en-US" sz="1200" b="0" i="0" dirty="0">
                          <a:solidFill>
                            <a:schemeClr val="accent3"/>
                          </a:solidFill>
                          <a:latin typeface="UCL Sans Light" pitchFamily="2" charset="77"/>
                        </a:rPr>
                        <a:t>6</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Stanford</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940725"/>
                  </a:ext>
                </a:extLst>
              </a:tr>
              <a:tr h="135920">
                <a:tc>
                  <a:txBody>
                    <a:bodyPr/>
                    <a:lstStyle/>
                    <a:p>
                      <a:r>
                        <a:rPr lang="en-US" sz="1200" b="0" i="0" dirty="0">
                          <a:solidFill>
                            <a:schemeClr val="accent3"/>
                          </a:solidFill>
                          <a:latin typeface="UCL Sans Light" pitchFamily="2" charset="77"/>
                        </a:rPr>
                        <a:t>7</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ETH Zurich</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0630619"/>
                  </a:ext>
                </a:extLst>
              </a:tr>
              <a:tr h="120830">
                <a:tc>
                  <a:txBody>
                    <a:bodyPr/>
                    <a:lstStyle/>
                    <a:p>
                      <a:r>
                        <a:rPr lang="en-US" sz="1200" b="0" i="0" dirty="0">
                          <a:solidFill>
                            <a:schemeClr val="accent3"/>
                          </a:solidFill>
                          <a:latin typeface="UCL Sans Light" pitchFamily="2" charset="77"/>
                        </a:rPr>
                        <a:t>8</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NUS Singapore</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8380443"/>
                  </a:ext>
                </a:extLst>
              </a:tr>
              <a:tr h="123420">
                <a:tc>
                  <a:txBody>
                    <a:bodyPr/>
                    <a:lstStyle/>
                    <a:p>
                      <a:r>
                        <a:rPr lang="en-US" sz="1200" b="0" i="0" dirty="0">
                          <a:solidFill>
                            <a:schemeClr val="bg1"/>
                          </a:solidFill>
                          <a:latin typeface="UCL Sans Light" pitchFamily="2" charset="77"/>
                        </a:rPr>
                        <a:t>9</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200" b="0" i="0" dirty="0">
                          <a:solidFill>
                            <a:schemeClr val="bg1"/>
                          </a:solidFill>
                          <a:latin typeface="UCL Sans Light" pitchFamily="2" charset="77"/>
                        </a:rPr>
                        <a:t>UCL</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53719846"/>
                  </a:ext>
                </a:extLst>
              </a:tr>
              <a:tr h="123420">
                <a:tc>
                  <a:txBody>
                    <a:bodyPr/>
                    <a:lstStyle/>
                    <a:p>
                      <a:r>
                        <a:rPr lang="en-US" sz="1200" b="0" i="0" dirty="0">
                          <a:solidFill>
                            <a:schemeClr val="accent3"/>
                          </a:solidFill>
                          <a:latin typeface="UCL Sans Light" pitchFamily="2" charset="77"/>
                        </a:rPr>
                        <a:t>10</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Caltech</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2318947"/>
                  </a:ext>
                </a:extLst>
              </a:tr>
            </a:tbl>
          </a:graphicData>
        </a:graphic>
      </p:graphicFrame>
      <p:sp>
        <p:nvSpPr>
          <p:cNvPr id="5" name="Text Placeholder 4">
            <a:extLst>
              <a:ext uri="{FF2B5EF4-FFF2-40B4-BE49-F238E27FC236}">
                <a16:creationId xmlns:a16="http://schemas.microsoft.com/office/drawing/2014/main" id="{FEFE3491-9088-FE3F-18D1-54B9C94F4E20}"/>
              </a:ext>
            </a:extLst>
          </p:cNvPr>
          <p:cNvSpPr>
            <a:spLocks noGrp="1"/>
          </p:cNvSpPr>
          <p:nvPr>
            <p:ph type="body" idx="15"/>
          </p:nvPr>
        </p:nvSpPr>
        <p:spPr>
          <a:xfrm>
            <a:off x="5951984" y="1085520"/>
            <a:ext cx="6508098" cy="412249"/>
          </a:xfrm>
        </p:spPr>
        <p:txBody>
          <a:bodyPr/>
          <a:lstStyle/>
          <a:p>
            <a:r>
              <a:rPr lang="en-GB" b="1" dirty="0"/>
              <a:t>9</a:t>
            </a:r>
            <a:r>
              <a:rPr lang="en-GB" b="1" baseline="30000" dirty="0"/>
              <a:t>th</a:t>
            </a:r>
            <a:r>
              <a:rPr lang="en-GB" dirty="0"/>
              <a:t> in the World      </a:t>
            </a:r>
            <a:r>
              <a:rPr lang="en-GB" b="1" dirty="0"/>
              <a:t>5</a:t>
            </a:r>
            <a:r>
              <a:rPr lang="en-GB" b="1" baseline="30000" dirty="0"/>
              <a:t>th</a:t>
            </a:r>
            <a:r>
              <a:rPr lang="en-GB" dirty="0"/>
              <a:t> in Europe      </a:t>
            </a:r>
            <a:r>
              <a:rPr lang="en-GB" b="1" dirty="0"/>
              <a:t>4</a:t>
            </a:r>
            <a:r>
              <a:rPr lang="en-GB" b="1" baseline="30000" dirty="0"/>
              <a:t>th</a:t>
            </a:r>
            <a:r>
              <a:rPr lang="en-GB" dirty="0"/>
              <a:t> in the UK</a:t>
            </a:r>
          </a:p>
          <a:p>
            <a:endParaRPr lang="en-GB" dirty="0"/>
          </a:p>
          <a:p>
            <a:pPr lvl="0"/>
            <a:endParaRPr lang="en-GB" dirty="0"/>
          </a:p>
        </p:txBody>
      </p:sp>
      <p:pic>
        <p:nvPicPr>
          <p:cNvPr id="7" name="Picture Placeholder 6" descr="A map of the world&#10;&#10;AI-generated content may be incorrect.">
            <a:extLst>
              <a:ext uri="{FF2B5EF4-FFF2-40B4-BE49-F238E27FC236}">
                <a16:creationId xmlns:a16="http://schemas.microsoft.com/office/drawing/2014/main" id="{4E4EE1C8-16B1-9450-3E4F-FE282580FCD8}"/>
              </a:ext>
            </a:extLst>
          </p:cNvPr>
          <p:cNvPicPr>
            <a:picLocks noGrp="1" noChangeAspect="1"/>
          </p:cNvPicPr>
          <p:nvPr>
            <p:ph type="pic" idx="10"/>
          </p:nvPr>
        </p:nvPicPr>
        <p:blipFill>
          <a:blip r:embed="rId3"/>
          <a:srcRect l="8455" r="8455"/>
          <a:stretch>
            <a:fillRect/>
          </a:stretch>
        </p:blipFill>
        <p:spPr/>
      </p:pic>
    </p:spTree>
    <p:extLst>
      <p:ext uri="{BB962C8B-B14F-4D97-AF65-F5344CB8AC3E}">
        <p14:creationId xmlns:p14="http://schemas.microsoft.com/office/powerpoint/2010/main" val="1316522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7C27-9C8C-19B2-1FF3-88B74000CB7C}"/>
              </a:ext>
            </a:extLst>
          </p:cNvPr>
          <p:cNvSpPr>
            <a:spLocks noGrp="1"/>
          </p:cNvSpPr>
          <p:nvPr>
            <p:ph type="ctrTitle"/>
          </p:nvPr>
        </p:nvSpPr>
        <p:spPr/>
        <p:txBody>
          <a:bodyPr/>
          <a:lstStyle/>
          <a:p>
            <a:r>
              <a:rPr lang="en-GB" dirty="0"/>
              <a:t>Headline </a:t>
            </a:r>
            <a:br>
              <a:rPr lang="en-GB" dirty="0"/>
            </a:br>
            <a:r>
              <a:rPr lang="en-GB" dirty="0"/>
              <a:t>Aptos Bold 36pt</a:t>
            </a:r>
            <a:endParaRPr lang="en-US" dirty="0"/>
          </a:p>
        </p:txBody>
      </p:sp>
      <p:sp>
        <p:nvSpPr>
          <p:cNvPr id="3" name="Text Placeholder 2">
            <a:extLst>
              <a:ext uri="{FF2B5EF4-FFF2-40B4-BE49-F238E27FC236}">
                <a16:creationId xmlns:a16="http://schemas.microsoft.com/office/drawing/2014/main" id="{635C2D7B-4C7B-7E86-4F1C-ED903A464D9E}"/>
              </a:ext>
            </a:extLst>
          </p:cNvPr>
          <p:cNvSpPr>
            <a:spLocks noGrp="1"/>
          </p:cNvSpPr>
          <p:nvPr>
            <p:ph type="body" sz="quarter" idx="11"/>
          </p:nvPr>
        </p:nvSpPr>
        <p:spPr/>
        <p:txBody>
          <a:bodyPr/>
          <a:lstStyle/>
          <a:p>
            <a:pPr lvl="0"/>
            <a:r>
              <a:rPr lang="en-GB" dirty="0"/>
              <a:t>Subheading text, </a:t>
            </a:r>
          </a:p>
          <a:p>
            <a:pPr lvl="0"/>
            <a:r>
              <a:rPr lang="en-GB" dirty="0"/>
              <a:t>UCL Sans </a:t>
            </a:r>
          </a:p>
          <a:p>
            <a:pPr lvl="0"/>
            <a:r>
              <a:rPr lang="en-GB" dirty="0"/>
              <a:t>Regular 24pt</a:t>
            </a:r>
          </a:p>
        </p:txBody>
      </p:sp>
      <p:sp>
        <p:nvSpPr>
          <p:cNvPr id="4" name="Text Placeholder 3">
            <a:extLst>
              <a:ext uri="{FF2B5EF4-FFF2-40B4-BE49-F238E27FC236}">
                <a16:creationId xmlns:a16="http://schemas.microsoft.com/office/drawing/2014/main" id="{65326473-3079-ED10-79B1-F71A74561FB8}"/>
              </a:ext>
            </a:extLst>
          </p:cNvPr>
          <p:cNvSpPr>
            <a:spLocks noGrp="1"/>
          </p:cNvSpPr>
          <p:nvPr>
            <p:ph type="body" sz="quarter" idx="12"/>
          </p:nvPr>
        </p:nvSpPr>
        <p:spPr/>
        <p:txBody>
          <a:bodyPr/>
          <a:lstStyle/>
          <a:p>
            <a:r>
              <a:rPr lang="en-GB" dirty="0"/>
              <a:t>Here, centuries of discoveries have been made by people thinking non-stop about the future. Where thousands of staff and students gather from hundreds of countries to create a unique city within a city.</a:t>
            </a:r>
          </a:p>
          <a:p>
            <a:endParaRPr lang="en-GB" dirty="0"/>
          </a:p>
          <a:p>
            <a:r>
              <a:rPr lang="en-GB" dirty="0"/>
              <a:t>Example copy,</a:t>
            </a:r>
          </a:p>
          <a:p>
            <a:r>
              <a:rPr lang="en-GB" dirty="0"/>
              <a:t>Aptos Regular 18pt</a:t>
            </a:r>
            <a:endParaRPr lang="en-US" dirty="0"/>
          </a:p>
          <a:p>
            <a:endParaRPr lang="en-US" dirty="0"/>
          </a:p>
        </p:txBody>
      </p:sp>
    </p:spTree>
    <p:extLst>
      <p:ext uri="{BB962C8B-B14F-4D97-AF65-F5344CB8AC3E}">
        <p14:creationId xmlns:p14="http://schemas.microsoft.com/office/powerpoint/2010/main" val="96372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ED34-831E-0FC7-12CF-B04AF5D15A35}"/>
              </a:ext>
            </a:extLst>
          </p:cNvPr>
          <p:cNvSpPr>
            <a:spLocks noGrp="1"/>
          </p:cNvSpPr>
          <p:nvPr>
            <p:ph type="ctrTitle"/>
          </p:nvPr>
        </p:nvSpPr>
        <p:spPr/>
        <p:txBody>
          <a:bodyPr/>
          <a:lstStyle/>
          <a:p>
            <a:r>
              <a:rPr lang="en-GB" dirty="0"/>
              <a:t>Headline </a:t>
            </a:r>
            <a:br>
              <a:rPr lang="en-GB" dirty="0"/>
            </a:br>
            <a:r>
              <a:rPr lang="en-GB" dirty="0"/>
              <a:t>Aptos Bold 36pt</a:t>
            </a:r>
            <a:endParaRPr lang="en-US" dirty="0"/>
          </a:p>
        </p:txBody>
      </p:sp>
      <p:pic>
        <p:nvPicPr>
          <p:cNvPr id="7" name="Picture Placeholder 6" descr="A close-up of a person using a microscope&#10;&#10;AI-generated content may be incorrect.">
            <a:extLst>
              <a:ext uri="{FF2B5EF4-FFF2-40B4-BE49-F238E27FC236}">
                <a16:creationId xmlns:a16="http://schemas.microsoft.com/office/drawing/2014/main" id="{A03B050A-380D-DC44-55CE-13D975A40462}"/>
              </a:ext>
            </a:extLst>
          </p:cNvPr>
          <p:cNvPicPr>
            <a:picLocks noGrp="1" noChangeAspect="1"/>
          </p:cNvPicPr>
          <p:nvPr>
            <p:ph type="pic" sz="quarter" idx="13"/>
          </p:nvPr>
        </p:nvPicPr>
        <p:blipFill>
          <a:blip r:embed="rId3"/>
          <a:srcRect t="18066" b="18066"/>
          <a:stretch>
            <a:fillRect/>
          </a:stretch>
        </p:blipFill>
        <p:spPr/>
      </p:pic>
      <p:sp>
        <p:nvSpPr>
          <p:cNvPr id="4" name="Text Placeholder 3">
            <a:extLst>
              <a:ext uri="{FF2B5EF4-FFF2-40B4-BE49-F238E27FC236}">
                <a16:creationId xmlns:a16="http://schemas.microsoft.com/office/drawing/2014/main" id="{B24D4F6A-0701-4715-37E2-3F74CE25D5A3}"/>
              </a:ext>
            </a:extLst>
          </p:cNvPr>
          <p:cNvSpPr>
            <a:spLocks noGrp="1"/>
          </p:cNvSpPr>
          <p:nvPr>
            <p:ph type="body" sz="quarter" idx="11"/>
          </p:nvPr>
        </p:nvSpPr>
        <p:spPr/>
        <p:txBody>
          <a:bodyPr/>
          <a:lstStyle/>
          <a:p>
            <a:r>
              <a:rPr lang="en-GB" dirty="0"/>
              <a:t>Here, centuries of discoveries have been made by people thinking non-stop about the future. Example copy, Aptos Regular 18pt</a:t>
            </a:r>
            <a:endParaRPr lang="en-US" dirty="0"/>
          </a:p>
          <a:p>
            <a:endParaRPr lang="en-US" dirty="0"/>
          </a:p>
        </p:txBody>
      </p:sp>
      <p:pic>
        <p:nvPicPr>
          <p:cNvPr id="10" name="Picture Placeholder 9" descr="A person looking at a model of a building&#10;&#10;AI-generated content may be incorrect.">
            <a:extLst>
              <a:ext uri="{FF2B5EF4-FFF2-40B4-BE49-F238E27FC236}">
                <a16:creationId xmlns:a16="http://schemas.microsoft.com/office/drawing/2014/main" id="{AC7A53A9-8774-8864-E1CA-8A3667F45D71}"/>
              </a:ext>
            </a:extLst>
          </p:cNvPr>
          <p:cNvPicPr>
            <a:picLocks noGrp="1" noChangeAspect="1"/>
          </p:cNvPicPr>
          <p:nvPr>
            <p:ph type="pic" sz="quarter" idx="14"/>
          </p:nvPr>
        </p:nvPicPr>
        <p:blipFill>
          <a:blip r:embed="rId4"/>
          <a:srcRect t="18042" b="18042"/>
          <a:stretch>
            <a:fillRect/>
          </a:stretch>
        </p:blipFill>
        <p:spPr/>
      </p:pic>
      <p:sp>
        <p:nvSpPr>
          <p:cNvPr id="6" name="Text Placeholder 5">
            <a:extLst>
              <a:ext uri="{FF2B5EF4-FFF2-40B4-BE49-F238E27FC236}">
                <a16:creationId xmlns:a16="http://schemas.microsoft.com/office/drawing/2014/main" id="{FEC0AF85-7A31-13DD-8E9E-8E2C3146018B}"/>
              </a:ext>
            </a:extLst>
          </p:cNvPr>
          <p:cNvSpPr>
            <a:spLocks noGrp="1"/>
          </p:cNvSpPr>
          <p:nvPr>
            <p:ph type="body" sz="quarter" idx="12"/>
          </p:nvPr>
        </p:nvSpPr>
        <p:spPr/>
        <p:txBody>
          <a:bodyPr/>
          <a:lstStyle/>
          <a:p>
            <a:r>
              <a:rPr lang="en-GB" dirty="0"/>
              <a:t>Where thousands of staff and students gather from hundreds of countries to create a unique city within a city. Example copy, </a:t>
            </a:r>
          </a:p>
          <a:p>
            <a:r>
              <a:rPr lang="en-GB" dirty="0"/>
              <a:t>Aptos Regular 18pt</a:t>
            </a:r>
          </a:p>
        </p:txBody>
      </p:sp>
    </p:spTree>
    <p:extLst>
      <p:ext uri="{BB962C8B-B14F-4D97-AF65-F5344CB8AC3E}">
        <p14:creationId xmlns:p14="http://schemas.microsoft.com/office/powerpoint/2010/main" val="345582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4CDE-7239-D98A-C8CF-BFA4B3964C8F}"/>
              </a:ext>
            </a:extLst>
          </p:cNvPr>
          <p:cNvSpPr>
            <a:spLocks noGrp="1"/>
          </p:cNvSpPr>
          <p:nvPr>
            <p:ph type="ctrTitle"/>
          </p:nvPr>
        </p:nvSpPr>
        <p:spPr/>
        <p:txBody>
          <a:bodyPr/>
          <a:lstStyle/>
          <a:p>
            <a:r>
              <a:rPr lang="en-GB" dirty="0"/>
              <a:t>Headline </a:t>
            </a:r>
            <a:br>
              <a:rPr lang="en-GB" dirty="0"/>
            </a:br>
            <a:r>
              <a:rPr lang="en-GB" dirty="0"/>
              <a:t>Aptos Bold 36pt</a:t>
            </a:r>
            <a:endParaRPr lang="en-US" dirty="0"/>
          </a:p>
        </p:txBody>
      </p:sp>
      <p:pic>
        <p:nvPicPr>
          <p:cNvPr id="6" name="Picture Placeholder 5" descr="A person looking at plants&#10;&#10;AI-generated content may be incorrect.">
            <a:extLst>
              <a:ext uri="{FF2B5EF4-FFF2-40B4-BE49-F238E27FC236}">
                <a16:creationId xmlns:a16="http://schemas.microsoft.com/office/drawing/2014/main" id="{C1F6B7A5-C024-0B2C-37B2-35BBAFAC5166}"/>
              </a:ext>
            </a:extLst>
          </p:cNvPr>
          <p:cNvPicPr>
            <a:picLocks noGrp="1" noChangeAspect="1"/>
          </p:cNvPicPr>
          <p:nvPr>
            <p:ph type="pic" sz="quarter" idx="13"/>
          </p:nvPr>
        </p:nvPicPr>
        <p:blipFill>
          <a:blip r:embed="rId3"/>
          <a:srcRect l="5846" r="5846"/>
          <a:stretch>
            <a:fillRect/>
          </a:stretch>
        </p:blipFill>
        <p:spPr/>
      </p:pic>
      <p:sp>
        <p:nvSpPr>
          <p:cNvPr id="4" name="Text Placeholder 3">
            <a:extLst>
              <a:ext uri="{FF2B5EF4-FFF2-40B4-BE49-F238E27FC236}">
                <a16:creationId xmlns:a16="http://schemas.microsoft.com/office/drawing/2014/main" id="{0B2FC99A-C681-8E61-3B44-9BDF36421778}"/>
              </a:ext>
            </a:extLst>
          </p:cNvPr>
          <p:cNvSpPr>
            <a:spLocks noGrp="1"/>
          </p:cNvSpPr>
          <p:nvPr>
            <p:ph type="body" sz="quarter" idx="11"/>
          </p:nvPr>
        </p:nvSpPr>
        <p:spPr/>
        <p:txBody>
          <a:bodyPr/>
          <a:lstStyle/>
          <a:p>
            <a:r>
              <a:rPr lang="en-GB" dirty="0"/>
              <a:t>Here, centuries of discoveries have been made by people thinking non-stop about the future. Where thousands of staff and students gather from hundreds of countries to create a unique city within a city.</a:t>
            </a:r>
          </a:p>
          <a:p>
            <a:endParaRPr lang="en-GB" dirty="0"/>
          </a:p>
          <a:p>
            <a:r>
              <a:rPr lang="en-GB" dirty="0"/>
              <a:t>Example copy, Aptos Regular 18pt</a:t>
            </a:r>
            <a:endParaRPr lang="en-US" dirty="0"/>
          </a:p>
          <a:p>
            <a:endParaRPr lang="en-US" dirty="0"/>
          </a:p>
        </p:txBody>
      </p:sp>
    </p:spTree>
    <p:extLst>
      <p:ext uri="{BB962C8B-B14F-4D97-AF65-F5344CB8AC3E}">
        <p14:creationId xmlns:p14="http://schemas.microsoft.com/office/powerpoint/2010/main" val="1560191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23C9E2-4CE5-CD28-A5AC-C9FAB7112C32}"/>
              </a:ext>
            </a:extLst>
          </p:cNvPr>
          <p:cNvSpPr>
            <a:spLocks noGrp="1"/>
          </p:cNvSpPr>
          <p:nvPr>
            <p:ph type="body" sz="quarter" idx="15"/>
          </p:nvPr>
        </p:nvSpPr>
        <p:spPr/>
        <p:txBody>
          <a:bodyPr/>
          <a:lstStyle/>
          <a:p>
            <a:pPr lvl="0"/>
            <a:r>
              <a:rPr lang="en-GB" dirty="0"/>
              <a:t>Headline </a:t>
            </a:r>
          </a:p>
          <a:p>
            <a:pPr lvl="0"/>
            <a:r>
              <a:rPr lang="en-GB" dirty="0"/>
              <a:t>Aptos Bold 36pt</a:t>
            </a:r>
          </a:p>
          <a:p>
            <a:endParaRPr lang="en-US" dirty="0"/>
          </a:p>
        </p:txBody>
      </p:sp>
      <p:pic>
        <p:nvPicPr>
          <p:cNvPr id="15" name="Picture Placeholder 14" descr="A person in a lab coat and gloves&#10;&#10;AI-generated content may be incorrect.">
            <a:extLst>
              <a:ext uri="{FF2B5EF4-FFF2-40B4-BE49-F238E27FC236}">
                <a16:creationId xmlns:a16="http://schemas.microsoft.com/office/drawing/2014/main" id="{9059F7DE-E447-C383-31D7-6A51269B8621}"/>
              </a:ext>
            </a:extLst>
          </p:cNvPr>
          <p:cNvPicPr>
            <a:picLocks noGrp="1" noChangeAspect="1"/>
          </p:cNvPicPr>
          <p:nvPr>
            <p:ph type="pic" sz="quarter" idx="13"/>
          </p:nvPr>
        </p:nvPicPr>
        <p:blipFill>
          <a:blip r:embed="rId3"/>
          <a:srcRect l="3339" r="3339"/>
          <a:stretch>
            <a:fillRect/>
          </a:stretch>
        </p:blipFill>
        <p:spPr/>
      </p:pic>
      <p:sp>
        <p:nvSpPr>
          <p:cNvPr id="4" name="Title 3">
            <a:extLst>
              <a:ext uri="{FF2B5EF4-FFF2-40B4-BE49-F238E27FC236}">
                <a16:creationId xmlns:a16="http://schemas.microsoft.com/office/drawing/2014/main" id="{33938AB3-B6E1-BF28-5BE6-1CBE82BC31D7}"/>
              </a:ext>
            </a:extLst>
          </p:cNvPr>
          <p:cNvSpPr>
            <a:spLocks noGrp="1"/>
          </p:cNvSpPr>
          <p:nvPr>
            <p:ph type="ctrTitle"/>
          </p:nvPr>
        </p:nvSpPr>
        <p:spPr/>
        <p:txBody>
          <a:bodyPr/>
          <a:lstStyle/>
          <a:p>
            <a:r>
              <a:rPr lang="en-GB" dirty="0"/>
              <a:t>Here, centuries of discoveries have been made by people thinking non-stop about the future. </a:t>
            </a:r>
            <a:endParaRPr lang="en-US" dirty="0"/>
          </a:p>
        </p:txBody>
      </p:sp>
      <p:pic>
        <p:nvPicPr>
          <p:cNvPr id="18" name="Picture Placeholder 17" descr="A person in a white coat writing on a clipboard&#10;&#10;AI-generated content may be incorrect.">
            <a:extLst>
              <a:ext uri="{FF2B5EF4-FFF2-40B4-BE49-F238E27FC236}">
                <a16:creationId xmlns:a16="http://schemas.microsoft.com/office/drawing/2014/main" id="{1CDA9992-A8F9-F169-9CE8-0E45A9A81561}"/>
              </a:ext>
            </a:extLst>
          </p:cNvPr>
          <p:cNvPicPr>
            <a:picLocks noGrp="1" noChangeAspect="1"/>
          </p:cNvPicPr>
          <p:nvPr>
            <p:ph type="pic" sz="quarter" idx="16"/>
          </p:nvPr>
        </p:nvPicPr>
        <p:blipFill>
          <a:blip r:embed="rId4"/>
          <a:srcRect l="3376" r="3376"/>
          <a:stretch>
            <a:fillRect/>
          </a:stretch>
        </p:blipFill>
        <p:spPr/>
      </p:pic>
      <p:sp>
        <p:nvSpPr>
          <p:cNvPr id="6" name="Text Placeholder 5">
            <a:extLst>
              <a:ext uri="{FF2B5EF4-FFF2-40B4-BE49-F238E27FC236}">
                <a16:creationId xmlns:a16="http://schemas.microsoft.com/office/drawing/2014/main" id="{8F90DAE1-5375-2861-4F55-D768F3E2B87F}"/>
              </a:ext>
            </a:extLst>
          </p:cNvPr>
          <p:cNvSpPr>
            <a:spLocks noGrp="1"/>
          </p:cNvSpPr>
          <p:nvPr>
            <p:ph type="body" sz="quarter" idx="17"/>
          </p:nvPr>
        </p:nvSpPr>
        <p:spPr/>
        <p:txBody>
          <a:bodyPr/>
          <a:lstStyle/>
          <a:p>
            <a:r>
              <a:rPr lang="en-GB" dirty="0"/>
              <a:t>Here, eleven faculties study everything from the oldest language to the newest neuroscience. </a:t>
            </a:r>
            <a:endParaRPr lang="en-US" dirty="0"/>
          </a:p>
        </p:txBody>
      </p:sp>
      <p:pic>
        <p:nvPicPr>
          <p:cNvPr id="20" name="Picture Placeholder 19" descr="A close-up of a person using a microscope&#10;&#10;AI-generated content may be incorrect.">
            <a:extLst>
              <a:ext uri="{FF2B5EF4-FFF2-40B4-BE49-F238E27FC236}">
                <a16:creationId xmlns:a16="http://schemas.microsoft.com/office/drawing/2014/main" id="{ED8E81AE-E0B7-6AD1-D388-44BC7094C724}"/>
              </a:ext>
            </a:extLst>
          </p:cNvPr>
          <p:cNvPicPr>
            <a:picLocks noGrp="1" noChangeAspect="1"/>
          </p:cNvPicPr>
          <p:nvPr>
            <p:ph type="pic" sz="quarter" idx="20"/>
          </p:nvPr>
        </p:nvPicPr>
        <p:blipFill>
          <a:blip r:embed="rId5"/>
          <a:srcRect l="3340" r="3340"/>
          <a:stretch>
            <a:fillRect/>
          </a:stretch>
        </p:blipFill>
        <p:spPr/>
      </p:pic>
      <p:sp>
        <p:nvSpPr>
          <p:cNvPr id="8" name="Text Placeholder 7">
            <a:extLst>
              <a:ext uri="{FF2B5EF4-FFF2-40B4-BE49-F238E27FC236}">
                <a16:creationId xmlns:a16="http://schemas.microsoft.com/office/drawing/2014/main" id="{D7726087-D47A-2430-B8F4-6960DC713CA2}"/>
              </a:ext>
            </a:extLst>
          </p:cNvPr>
          <p:cNvSpPr>
            <a:spLocks noGrp="1"/>
          </p:cNvSpPr>
          <p:nvPr>
            <p:ph type="body" sz="quarter" idx="18"/>
          </p:nvPr>
        </p:nvSpPr>
        <p:spPr/>
        <p:txBody>
          <a:bodyPr/>
          <a:lstStyle/>
          <a:p>
            <a:r>
              <a:rPr lang="en-GB" dirty="0"/>
              <a:t>Where big plans and brave ideas have the scale and the support they need to succeed. </a:t>
            </a:r>
            <a:endParaRPr lang="en-US" dirty="0"/>
          </a:p>
        </p:txBody>
      </p:sp>
      <p:pic>
        <p:nvPicPr>
          <p:cNvPr id="22" name="Picture Placeholder 21" descr="A person looking at a model of a building&#10;&#10;AI-generated content may be incorrect.">
            <a:extLst>
              <a:ext uri="{FF2B5EF4-FFF2-40B4-BE49-F238E27FC236}">
                <a16:creationId xmlns:a16="http://schemas.microsoft.com/office/drawing/2014/main" id="{977981BC-C44A-7808-2D5E-3E183C147CC0}"/>
              </a:ext>
            </a:extLst>
          </p:cNvPr>
          <p:cNvPicPr>
            <a:picLocks noGrp="1" noChangeAspect="1"/>
          </p:cNvPicPr>
          <p:nvPr>
            <p:ph type="pic" sz="quarter" idx="21"/>
          </p:nvPr>
        </p:nvPicPr>
        <p:blipFill>
          <a:blip r:embed="rId6"/>
          <a:srcRect l="3376" r="3376"/>
          <a:stretch>
            <a:fillRect/>
          </a:stretch>
        </p:blipFill>
        <p:spPr/>
      </p:pic>
      <p:sp>
        <p:nvSpPr>
          <p:cNvPr id="10" name="Text Placeholder 9">
            <a:extLst>
              <a:ext uri="{FF2B5EF4-FFF2-40B4-BE49-F238E27FC236}">
                <a16:creationId xmlns:a16="http://schemas.microsoft.com/office/drawing/2014/main" id="{2A2D541C-885F-FE55-E8AE-6CFC10EE2254}"/>
              </a:ext>
            </a:extLst>
          </p:cNvPr>
          <p:cNvSpPr>
            <a:spLocks noGrp="1"/>
          </p:cNvSpPr>
          <p:nvPr>
            <p:ph type="body" sz="quarter" idx="19"/>
          </p:nvPr>
        </p:nvSpPr>
        <p:spPr/>
        <p:txBody>
          <a:bodyPr/>
          <a:lstStyle/>
          <a:p>
            <a:r>
              <a:rPr lang="en-GB" dirty="0"/>
              <a:t>Example copy, </a:t>
            </a:r>
            <a:br>
              <a:rPr lang="en-GB" dirty="0"/>
            </a:br>
            <a:r>
              <a:rPr lang="en-GB" dirty="0"/>
              <a:t>Aptos Regular 18pt</a:t>
            </a:r>
            <a:endParaRPr lang="en-US" dirty="0"/>
          </a:p>
        </p:txBody>
      </p:sp>
    </p:spTree>
    <p:extLst>
      <p:ext uri="{BB962C8B-B14F-4D97-AF65-F5344CB8AC3E}">
        <p14:creationId xmlns:p14="http://schemas.microsoft.com/office/powerpoint/2010/main" val="346131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A107A-A714-4D82-6582-5DE136ADA267}"/>
              </a:ext>
            </a:extLst>
          </p:cNvPr>
          <p:cNvSpPr>
            <a:spLocks noGrp="1"/>
          </p:cNvSpPr>
          <p:nvPr>
            <p:ph type="body" sz="half" idx="2"/>
          </p:nvPr>
        </p:nvSpPr>
        <p:spPr/>
        <p:txBody>
          <a:bodyPr/>
          <a:lstStyle/>
          <a:p>
            <a:pPr lvl="0"/>
            <a:r>
              <a:rPr lang="en-GB" dirty="0"/>
              <a:t>Headline </a:t>
            </a:r>
          </a:p>
          <a:p>
            <a:pPr lvl="0"/>
            <a:r>
              <a:rPr lang="en-GB" dirty="0"/>
              <a:t>Aptos Bold 36pt</a:t>
            </a:r>
          </a:p>
          <a:p>
            <a:endParaRPr lang="en-US" dirty="0"/>
          </a:p>
        </p:txBody>
      </p:sp>
      <p:sp>
        <p:nvSpPr>
          <p:cNvPr id="3" name="Text Placeholder 2">
            <a:extLst>
              <a:ext uri="{FF2B5EF4-FFF2-40B4-BE49-F238E27FC236}">
                <a16:creationId xmlns:a16="http://schemas.microsoft.com/office/drawing/2014/main" id="{BF1FA779-45F7-F99E-74E9-A6B9458F729A}"/>
              </a:ext>
            </a:extLst>
          </p:cNvPr>
          <p:cNvSpPr>
            <a:spLocks noGrp="1"/>
          </p:cNvSpPr>
          <p:nvPr>
            <p:ph type="body" sz="half" idx="13"/>
          </p:nvPr>
        </p:nvSpPr>
        <p:spPr/>
        <p:txBody>
          <a:bodyPr/>
          <a:lstStyle/>
          <a:p>
            <a:pPr lvl="0"/>
            <a:r>
              <a:rPr lang="en-GB" dirty="0"/>
              <a:t>Subheading text style, </a:t>
            </a:r>
          </a:p>
          <a:p>
            <a:pPr lvl="0"/>
            <a:r>
              <a:rPr lang="en-GB" dirty="0"/>
              <a:t>Aptos Regular 24pt</a:t>
            </a:r>
          </a:p>
          <a:p>
            <a:endParaRPr lang="en-US" dirty="0"/>
          </a:p>
        </p:txBody>
      </p:sp>
      <p:graphicFrame>
        <p:nvGraphicFramePr>
          <p:cNvPr id="4" name="Content Placeholder 3">
            <a:extLst>
              <a:ext uri="{FF2B5EF4-FFF2-40B4-BE49-F238E27FC236}">
                <a16:creationId xmlns:a16="http://schemas.microsoft.com/office/drawing/2014/main" id="{1451373B-EBCC-DB91-01E5-09D6583CB142}"/>
              </a:ext>
            </a:extLst>
          </p:cNvPr>
          <p:cNvGraphicFramePr>
            <a:graphicFrameLocks noGrp="1"/>
          </p:cNvGraphicFramePr>
          <p:nvPr>
            <p:ph sz="half" idx="1"/>
            <p:extLst>
              <p:ext uri="{D42A27DB-BD31-4B8C-83A1-F6EECF244321}">
                <p14:modId xmlns:p14="http://schemas.microsoft.com/office/powerpoint/2010/main" val="982524509"/>
              </p:ext>
            </p:extLst>
          </p:nvPr>
        </p:nvGraphicFramePr>
        <p:xfrm>
          <a:off x="1354138" y="2422525"/>
          <a:ext cx="4303712" cy="3022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descr="Example of a pie chart using the colours ">
            <a:extLst>
              <a:ext uri="{FF2B5EF4-FFF2-40B4-BE49-F238E27FC236}">
                <a16:creationId xmlns:a16="http://schemas.microsoft.com/office/drawing/2014/main" id="{79C5750D-99DE-A9CF-352A-624CEE186485}"/>
              </a:ext>
            </a:extLst>
          </p:cNvPr>
          <p:cNvGraphicFramePr>
            <a:graphicFrameLocks noGrp="1"/>
          </p:cNvGraphicFramePr>
          <p:nvPr>
            <p:ph sz="half" idx="12"/>
            <p:extLst>
              <p:ext uri="{D42A27DB-BD31-4B8C-83A1-F6EECF244321}">
                <p14:modId xmlns:p14="http://schemas.microsoft.com/office/powerpoint/2010/main" val="766897349"/>
              </p:ext>
            </p:extLst>
          </p:nvPr>
        </p:nvGraphicFramePr>
        <p:xfrm>
          <a:off x="6096000" y="2422525"/>
          <a:ext cx="5649913" cy="3022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7804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on the steps&#10;&#10;AI-generated content may be incorrect.">
            <a:extLst>
              <a:ext uri="{FF2B5EF4-FFF2-40B4-BE49-F238E27FC236}">
                <a16:creationId xmlns:a16="http://schemas.microsoft.com/office/drawing/2014/main" id="{2D900110-DBB6-3A5E-D15A-37AC75D22A7E}"/>
              </a:ext>
            </a:extLst>
          </p:cNvPr>
          <p:cNvPicPr>
            <a:picLocks noGrp="1" noChangeAspect="1"/>
          </p:cNvPicPr>
          <p:nvPr>
            <p:ph type="pic" sz="quarter" idx="13"/>
          </p:nvPr>
        </p:nvPicPr>
        <p:blipFill>
          <a:blip r:embed="rId3"/>
          <a:srcRect t="6301" b="6301"/>
          <a:stretch>
            <a:fillRect/>
          </a:stretch>
        </p:blipFill>
        <p:spPr/>
      </p:pic>
      <p:pic>
        <p:nvPicPr>
          <p:cNvPr id="5" name="Graphic 4">
            <a:extLst>
              <a:ext uri="{FF2B5EF4-FFF2-40B4-BE49-F238E27FC236}">
                <a16:creationId xmlns:a16="http://schemas.microsoft.com/office/drawing/2014/main" id="{F8F8D248-CD84-5CB1-8E59-4529338FE11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227645" y="5943600"/>
            <a:ext cx="1699097" cy="649293"/>
          </a:xfrm>
          <a:prstGeom prst="rect">
            <a:avLst/>
          </a:prstGeom>
        </p:spPr>
      </p:pic>
      <p:pic>
        <p:nvPicPr>
          <p:cNvPr id="15" name="Picture 14">
            <a:extLst>
              <a:ext uri="{FF2B5EF4-FFF2-40B4-BE49-F238E27FC236}">
                <a16:creationId xmlns:a16="http://schemas.microsoft.com/office/drawing/2014/main" id="{27C17023-953C-7C6A-33BD-FD8FB973A1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6"/>
          <a:stretch>
            <a:fillRect/>
          </a:stretch>
        </p:blipFill>
        <p:spPr>
          <a:xfrm>
            <a:off x="10360890" y="6067187"/>
            <a:ext cx="1432605" cy="402117"/>
          </a:xfrm>
          <a:prstGeom prst="rect">
            <a:avLst/>
          </a:prstGeom>
        </p:spPr>
      </p:pic>
    </p:spTree>
    <p:extLst>
      <p:ext uri="{BB962C8B-B14F-4D97-AF65-F5344CB8AC3E}">
        <p14:creationId xmlns:p14="http://schemas.microsoft.com/office/powerpoint/2010/main" val="137591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62F9E1-9CB6-5452-1BC2-648F7DEA31DB}"/>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2495"/>
            <a:ext cx="12192000" cy="461665"/>
          </a:xfrm>
          <a:prstGeom prst="rect">
            <a:avLst/>
          </a:prstGeom>
          <a:solidFill>
            <a:srgbClr val="EEDEFF"/>
          </a:solidFill>
        </p:spPr>
        <p:txBody>
          <a:bodyPr wrap="square" rtlCol="0">
            <a:spAutoFit/>
          </a:bodyPr>
          <a:lstStyle/>
          <a:p>
            <a:pPr lvl="1"/>
            <a:endParaRPr lang="en-GB" sz="2400" b="1" kern="1200" dirty="0">
              <a:solidFill>
                <a:schemeClr val="tx1"/>
              </a:solidFill>
              <a:effectLst/>
            </a:endParaRPr>
          </a:p>
        </p:txBody>
      </p:sp>
      <p:sp>
        <p:nvSpPr>
          <p:cNvPr id="4" name="Rectangle 3">
            <a:extLst>
              <a:ext uri="{FF2B5EF4-FFF2-40B4-BE49-F238E27FC236}">
                <a16:creationId xmlns:a16="http://schemas.microsoft.com/office/drawing/2014/main" id="{51711FF5-1436-F72B-299D-EAE39306D3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38876" y="1301706"/>
            <a:ext cx="6718982" cy="17565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5" name="Graphic 4">
            <a:extLst>
              <a:ext uri="{FF2B5EF4-FFF2-40B4-BE49-F238E27FC236}">
                <a16:creationId xmlns:a16="http://schemas.microsoft.com/office/drawing/2014/main" id="{0AD08468-A3BB-38E2-1078-B4A501D95B1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38331" y="638083"/>
            <a:ext cx="482600" cy="482600"/>
          </a:xfrm>
          <a:prstGeom prst="rect">
            <a:avLst/>
          </a:prstGeom>
        </p:spPr>
      </p:pic>
      <p:sp>
        <p:nvSpPr>
          <p:cNvPr id="6" name="Rectangle 5">
            <a:extLst>
              <a:ext uri="{FF2B5EF4-FFF2-40B4-BE49-F238E27FC236}">
                <a16:creationId xmlns:a16="http://schemas.microsoft.com/office/drawing/2014/main" id="{AA1088F2-71F4-7203-1B56-4510805FC5B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45097" y="1827057"/>
            <a:ext cx="646331" cy="646331"/>
          </a:xfrm>
          <a:prstGeom prst="rect">
            <a:avLst/>
          </a:prstGeom>
          <a:solidFill>
            <a:srgbClr val="002E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7" name="Rectangle 6">
            <a:extLst>
              <a:ext uri="{FF2B5EF4-FFF2-40B4-BE49-F238E27FC236}">
                <a16:creationId xmlns:a16="http://schemas.microsoft.com/office/drawing/2014/main" id="{151C7244-C5EA-29F8-98D0-D686A5C8C2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066610" y="1827057"/>
            <a:ext cx="646331" cy="646331"/>
          </a:xfrm>
          <a:prstGeom prst="rect">
            <a:avLst/>
          </a:prstGeom>
          <a:solidFill>
            <a:srgbClr val="781C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8" name="Rectangle 7">
            <a:extLst>
              <a:ext uri="{FF2B5EF4-FFF2-40B4-BE49-F238E27FC236}">
                <a16:creationId xmlns:a16="http://schemas.microsoft.com/office/drawing/2014/main" id="{40EBF853-76F9-2C4D-6CA9-7119758560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888123" y="1827057"/>
            <a:ext cx="646331" cy="646331"/>
          </a:xfrm>
          <a:prstGeom prst="rect">
            <a:avLst/>
          </a:prstGeom>
          <a:solidFill>
            <a:srgbClr val="9E1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9" name="Rectangle 8">
            <a:extLst>
              <a:ext uri="{FF2B5EF4-FFF2-40B4-BE49-F238E27FC236}">
                <a16:creationId xmlns:a16="http://schemas.microsoft.com/office/drawing/2014/main" id="{15572155-5ED9-6A2D-B04D-D469894CB5E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709636" y="1827057"/>
            <a:ext cx="646331" cy="646331"/>
          </a:xfrm>
          <a:prstGeom prst="rect">
            <a:avLst/>
          </a:prstGeom>
          <a:solidFill>
            <a:srgbClr val="005E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ectangle 9">
            <a:extLst>
              <a:ext uri="{FF2B5EF4-FFF2-40B4-BE49-F238E27FC236}">
                <a16:creationId xmlns:a16="http://schemas.microsoft.com/office/drawing/2014/main" id="{45B6B6E7-2E09-4E21-9A37-B75F4FD2D72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31149" y="1827057"/>
            <a:ext cx="646331" cy="646331"/>
          </a:xfrm>
          <a:prstGeom prst="rect">
            <a:avLst/>
          </a:prstGeom>
          <a:solidFill>
            <a:srgbClr val="548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Rectangle 10">
            <a:extLst>
              <a:ext uri="{FF2B5EF4-FFF2-40B4-BE49-F238E27FC236}">
                <a16:creationId xmlns:a16="http://schemas.microsoft.com/office/drawing/2014/main" id="{C7B1564E-4475-5FF5-6E65-50326D49FE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352662" y="1827057"/>
            <a:ext cx="646331" cy="646331"/>
          </a:xfrm>
          <a:prstGeom prst="rect">
            <a:avLst/>
          </a:prstGeom>
          <a:solidFill>
            <a:srgbClr val="F56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2" name="Rectangle 11">
            <a:extLst>
              <a:ext uri="{FF2B5EF4-FFF2-40B4-BE49-F238E27FC236}">
                <a16:creationId xmlns:a16="http://schemas.microsoft.com/office/drawing/2014/main" id="{4EB4AEB1-6641-58EA-C03E-06889FC505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174175" y="1827057"/>
            <a:ext cx="646331" cy="646331"/>
          </a:xfrm>
          <a:prstGeom prst="rect">
            <a:avLst/>
          </a:prstGeom>
          <a:solidFill>
            <a:srgbClr val="ED3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3" name="Title 2">
            <a:extLst>
              <a:ext uri="{FF2B5EF4-FFF2-40B4-BE49-F238E27FC236}">
                <a16:creationId xmlns:a16="http://schemas.microsoft.com/office/drawing/2014/main" id="{3576A3BC-27B6-2C13-B9DD-044D9704413A}"/>
              </a:ext>
            </a:extLst>
          </p:cNvPr>
          <p:cNvSpPr>
            <a:spLocks noGrp="1" noRot="1" noMove="1" noResize="1" noEditPoints="1" noAdjustHandles="1" noChangeArrowheads="1" noChangeShapeType="1"/>
          </p:cNvSpPr>
          <p:nvPr>
            <p:ph type="title" idx="4294967295"/>
          </p:nvPr>
        </p:nvSpPr>
        <p:spPr>
          <a:xfrm>
            <a:off x="521743" y="166994"/>
            <a:ext cx="10515600" cy="188912"/>
          </a:xfrm>
        </p:spPr>
        <p:txBody>
          <a:bodyPr/>
          <a:lstStyle/>
          <a:p>
            <a:r>
              <a:rPr lang="en-GB" sz="2400" dirty="0">
                <a:solidFill>
                  <a:srgbClr val="000000"/>
                </a:solidFill>
              </a:rPr>
              <a:t>System colours for visualising data</a:t>
            </a:r>
            <a:endParaRPr lang="en-GB" sz="2400" dirty="0"/>
          </a:p>
        </p:txBody>
      </p:sp>
      <p:sp>
        <p:nvSpPr>
          <p:cNvPr id="13" name="TextBox 12">
            <a:extLst>
              <a:ext uri="{FF2B5EF4-FFF2-40B4-BE49-F238E27FC236}">
                <a16:creationId xmlns:a16="http://schemas.microsoft.com/office/drawing/2014/main" id="{F3323E83-3A3A-A962-BF15-8A1F049DB09F}"/>
              </a:ext>
            </a:extLst>
          </p:cNvPr>
          <p:cNvSpPr txBox="1">
            <a:spLocks noGrp="1" noRot="1" noMove="1" noResize="1" noEditPoints="1" noAdjustHandles="1" noChangeArrowheads="1" noChangeShapeType="1"/>
          </p:cNvSpPr>
          <p:nvPr/>
        </p:nvSpPr>
        <p:spPr>
          <a:xfrm>
            <a:off x="1152244" y="638522"/>
            <a:ext cx="10744973" cy="523220"/>
          </a:xfrm>
          <a:prstGeom prst="rect">
            <a:avLst/>
          </a:prstGeom>
          <a:solidFill>
            <a:srgbClr val="993B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400" kern="1200" dirty="0">
                <a:solidFill>
                  <a:schemeClr val="bg1"/>
                </a:solidFill>
                <a:effectLst/>
              </a:rPr>
              <a:t>This template has been designed to meet accessibility guidelines using our purple </a:t>
            </a:r>
            <a:r>
              <a:rPr lang="en-GB" sz="1400" u="none" kern="1200" dirty="0">
                <a:solidFill>
                  <a:schemeClr val="bg1"/>
                </a:solidFill>
                <a:effectLst/>
                <a:hlinkClick r:id="rId5">
                  <a:extLst>
                    <a:ext uri="{A12FA001-AC4F-418D-AE19-62706E023703}">
                      <ahyp:hlinkClr xmlns:ahyp="http://schemas.microsoft.com/office/drawing/2018/hyperlinkcolor" val="tx"/>
                    </a:ext>
                  </a:extLst>
                </a:hlinkClick>
              </a:rPr>
              <a:t>brand colour palette</a:t>
            </a:r>
            <a:r>
              <a:rPr lang="en-GB" sz="1400" kern="1200" dirty="0">
                <a:solidFill>
                  <a:schemeClr val="bg1"/>
                </a:solidFill>
                <a:effectLst/>
              </a:rPr>
              <a:t>. More colours are required for visualising data in charts and graphs however, so a set of system colours is also available.</a:t>
            </a:r>
            <a:endParaRPr kumimoji="0" lang="en-US" altLang="en-US" sz="1400" b="1" i="0" u="none" strike="noStrike" cap="none" normalizeH="0" baseline="0" dirty="0">
              <a:ln>
                <a:noFill/>
              </a:ln>
              <a:solidFill>
                <a:schemeClr val="bg1"/>
              </a:solidFill>
              <a:effectLst/>
            </a:endParaRPr>
          </a:p>
        </p:txBody>
      </p:sp>
      <p:sp>
        <p:nvSpPr>
          <p:cNvPr id="14" name="TextBox 13">
            <a:extLst>
              <a:ext uri="{FF2B5EF4-FFF2-40B4-BE49-F238E27FC236}">
                <a16:creationId xmlns:a16="http://schemas.microsoft.com/office/drawing/2014/main" id="{EC5C62C1-0719-42C8-DFC1-7BF22ED4F5D8}"/>
              </a:ext>
            </a:extLst>
          </p:cNvPr>
          <p:cNvSpPr txBox="1">
            <a:spLocks noGrp="1" noRot="1" noMove="1" noResize="1" noEditPoints="1" noAdjustHandles="1" noChangeArrowheads="1" noChangeShapeType="1"/>
          </p:cNvSpPr>
          <p:nvPr/>
        </p:nvSpPr>
        <p:spPr>
          <a:xfrm>
            <a:off x="1124534" y="1357382"/>
            <a:ext cx="550278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1" i="0" kern="1200" dirty="0">
                <a:solidFill>
                  <a:schemeClr val="tx1"/>
                </a:solidFill>
                <a:effectLst/>
              </a:rPr>
              <a:t>Only use the following colours in graphs and charts</a:t>
            </a:r>
            <a:endParaRPr lang="en-US" b="1" dirty="0"/>
          </a:p>
        </p:txBody>
      </p:sp>
      <p:sp>
        <p:nvSpPr>
          <p:cNvPr id="15" name="TextBox 14">
            <a:extLst>
              <a:ext uri="{FF2B5EF4-FFF2-40B4-BE49-F238E27FC236}">
                <a16:creationId xmlns:a16="http://schemas.microsoft.com/office/drawing/2014/main" id="{90F7B0F7-F5F5-82DD-2A89-56F822657590}"/>
              </a:ext>
            </a:extLst>
          </p:cNvPr>
          <p:cNvSpPr txBox="1">
            <a:spLocks noGrp="1" noRot="1" noMove="1" noResize="1" noEditPoints="1" noAdjustHandles="1" noChangeArrowheads="1" noChangeShapeType="1"/>
          </p:cNvSpPr>
          <p:nvPr/>
        </p:nvSpPr>
        <p:spPr>
          <a:xfrm>
            <a:off x="1149695" y="2494226"/>
            <a:ext cx="824724" cy="458652"/>
          </a:xfrm>
          <a:prstGeom prst="rect">
            <a:avLst/>
          </a:prstGeom>
          <a:noFill/>
        </p:spPr>
        <p:txBody>
          <a:bodyPr wrap="square">
            <a:spAutoFit/>
          </a:bodyPr>
          <a:lstStyle/>
          <a:p>
            <a:pPr>
              <a:lnSpc>
                <a:spcPct val="115000"/>
              </a:lnSpc>
              <a:spcAft>
                <a:spcPts val="0"/>
              </a:spcAft>
              <a:buNone/>
            </a:pPr>
            <a:r>
              <a:rPr lang="en-GB" sz="700" b="0" i="0" kern="100" dirty="0">
                <a:effectLst/>
                <a:ea typeface="Aptos" panose="020B0004020202020204" pitchFamily="34" charset="0"/>
                <a:cs typeface="Times New Roman" panose="02020603050405020304" pitchFamily="18" charset="0"/>
              </a:rPr>
              <a:t>Dark blue</a:t>
            </a:r>
          </a:p>
          <a:p>
            <a:pPr>
              <a:lnSpc>
                <a:spcPct val="115000"/>
              </a:lnSpc>
              <a:spcAft>
                <a:spcPts val="0"/>
              </a:spcAft>
              <a:buNone/>
            </a:pPr>
            <a:r>
              <a:rPr lang="en-GB" sz="700" kern="100" dirty="0">
                <a:effectLst/>
                <a:ea typeface="Aptos" panose="020B0004020202020204" pitchFamily="34" charset="0"/>
                <a:cs typeface="Times New Roman" panose="02020603050405020304" pitchFamily="18" charset="0"/>
              </a:rPr>
              <a:t>R00 G46 B166</a:t>
            </a:r>
          </a:p>
          <a:p>
            <a:pPr>
              <a:lnSpc>
                <a:spcPct val="115000"/>
              </a:lnSpc>
              <a:spcAft>
                <a:spcPts val="0"/>
              </a:spcAft>
              <a:buNone/>
            </a:pPr>
            <a:r>
              <a:rPr lang="en-GB" sz="700" kern="100" dirty="0">
                <a:effectLst/>
                <a:ea typeface="Aptos" panose="020B0004020202020204" pitchFamily="34" charset="0"/>
                <a:cs typeface="Times New Roman" panose="02020603050405020304" pitchFamily="18" charset="0"/>
              </a:rPr>
              <a:t>#002ea6</a:t>
            </a:r>
          </a:p>
        </p:txBody>
      </p:sp>
      <p:sp>
        <p:nvSpPr>
          <p:cNvPr id="16" name="TextBox 15">
            <a:extLst>
              <a:ext uri="{FF2B5EF4-FFF2-40B4-BE49-F238E27FC236}">
                <a16:creationId xmlns:a16="http://schemas.microsoft.com/office/drawing/2014/main" id="{85B0E287-D577-9248-C3B4-B9F6C4832B82}"/>
              </a:ext>
            </a:extLst>
          </p:cNvPr>
          <p:cNvSpPr txBox="1">
            <a:spLocks noGrp="1" noRot="1" noMove="1" noResize="1" noEditPoints="1" noAdjustHandles="1" noChangeArrowheads="1" noChangeShapeType="1"/>
          </p:cNvSpPr>
          <p:nvPr/>
        </p:nvSpPr>
        <p:spPr>
          <a:xfrm>
            <a:off x="1974419" y="2494226"/>
            <a:ext cx="799087" cy="415498"/>
          </a:xfrm>
          <a:prstGeom prst="rect">
            <a:avLst/>
          </a:prstGeom>
          <a:noFill/>
        </p:spPr>
        <p:txBody>
          <a:bodyPr wrap="square">
            <a:spAutoFit/>
          </a:bodyPr>
          <a:lstStyle/>
          <a:p>
            <a:pPr>
              <a:lnSpc>
                <a:spcPct val="100000"/>
              </a:lnSpc>
              <a:spcAft>
                <a:spcPts val="0"/>
              </a:spcAft>
              <a:buNone/>
            </a:pPr>
            <a:r>
              <a:rPr lang="en-GB" sz="700" b="0" i="0" kern="100" dirty="0">
                <a:effectLst/>
                <a:ea typeface="Aptos" panose="020B0004020202020204" pitchFamily="34" charset="0"/>
                <a:cs typeface="Times New Roman" panose="02020603050405020304" pitchFamily="18" charset="0"/>
              </a:rPr>
              <a:t>Dark orange</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R120 G28 B28</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#781c1c</a:t>
            </a:r>
          </a:p>
        </p:txBody>
      </p:sp>
      <p:sp>
        <p:nvSpPr>
          <p:cNvPr id="17" name="TextBox 16">
            <a:extLst>
              <a:ext uri="{FF2B5EF4-FFF2-40B4-BE49-F238E27FC236}">
                <a16:creationId xmlns:a16="http://schemas.microsoft.com/office/drawing/2014/main" id="{11FF552C-6A30-1737-C7DD-84A0CC1372EB}"/>
              </a:ext>
            </a:extLst>
          </p:cNvPr>
          <p:cNvSpPr txBox="1">
            <a:spLocks noGrp="1" noRot="1" noMove="1" noResize="1" noEditPoints="1" noAdjustHandles="1" noChangeArrowheads="1" noChangeShapeType="1"/>
          </p:cNvSpPr>
          <p:nvPr/>
        </p:nvSpPr>
        <p:spPr>
          <a:xfrm>
            <a:off x="2799144" y="2494226"/>
            <a:ext cx="773081" cy="415498"/>
          </a:xfrm>
          <a:prstGeom prst="rect">
            <a:avLst/>
          </a:prstGeom>
          <a:noFill/>
        </p:spPr>
        <p:txBody>
          <a:bodyPr wrap="square">
            <a:spAutoFit/>
          </a:bodyPr>
          <a:lstStyle/>
          <a:p>
            <a:pPr>
              <a:lnSpc>
                <a:spcPct val="100000"/>
              </a:lnSpc>
              <a:spcAft>
                <a:spcPts val="0"/>
              </a:spcAft>
              <a:buNone/>
            </a:pPr>
            <a:r>
              <a:rPr lang="en-GB" sz="700" b="0" i="0" kern="100" dirty="0">
                <a:effectLst/>
                <a:ea typeface="Aptos" panose="020B0004020202020204" pitchFamily="34" charset="0"/>
                <a:cs typeface="Times New Roman" panose="02020603050405020304" pitchFamily="18" charset="0"/>
              </a:rPr>
              <a:t>Dark fuchsia</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R158 G26 B84</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#9e1a54</a:t>
            </a:r>
          </a:p>
        </p:txBody>
      </p:sp>
      <p:sp>
        <p:nvSpPr>
          <p:cNvPr id="18" name="TextBox 17">
            <a:extLst>
              <a:ext uri="{FF2B5EF4-FFF2-40B4-BE49-F238E27FC236}">
                <a16:creationId xmlns:a16="http://schemas.microsoft.com/office/drawing/2014/main" id="{E4DD35D2-0939-D523-452D-060D2042DA09}"/>
              </a:ext>
            </a:extLst>
          </p:cNvPr>
          <p:cNvSpPr txBox="1">
            <a:spLocks noGrp="1" noRot="1" noMove="1" noResize="1" noEditPoints="1" noAdjustHandles="1" noChangeArrowheads="1" noChangeShapeType="1"/>
          </p:cNvSpPr>
          <p:nvPr/>
        </p:nvSpPr>
        <p:spPr>
          <a:xfrm>
            <a:off x="3614161" y="2494226"/>
            <a:ext cx="875722" cy="415498"/>
          </a:xfrm>
          <a:prstGeom prst="rect">
            <a:avLst/>
          </a:prstGeom>
          <a:noFill/>
        </p:spPr>
        <p:txBody>
          <a:bodyPr wrap="square">
            <a:spAutoFit/>
          </a:bodyPr>
          <a:lstStyle/>
          <a:p>
            <a:pPr>
              <a:lnSpc>
                <a:spcPct val="100000"/>
              </a:lnSpc>
              <a:spcAft>
                <a:spcPts val="0"/>
              </a:spcAft>
              <a:buNone/>
            </a:pPr>
            <a:r>
              <a:rPr lang="en-GB" sz="700" b="0" i="0" kern="100" dirty="0">
                <a:effectLst/>
                <a:ea typeface="Aptos" panose="020B0004020202020204" pitchFamily="34" charset="0"/>
                <a:cs typeface="Times New Roman" panose="02020603050405020304" pitchFamily="18" charset="0"/>
              </a:rPr>
              <a:t>Dark teal green</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R00 G94 B92</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#005e5c</a:t>
            </a:r>
          </a:p>
        </p:txBody>
      </p:sp>
      <p:sp>
        <p:nvSpPr>
          <p:cNvPr id="19" name="TextBox 18">
            <a:extLst>
              <a:ext uri="{FF2B5EF4-FFF2-40B4-BE49-F238E27FC236}">
                <a16:creationId xmlns:a16="http://schemas.microsoft.com/office/drawing/2014/main" id="{1A9C6114-7647-3904-E867-9D1F50BEFE00}"/>
              </a:ext>
            </a:extLst>
          </p:cNvPr>
          <p:cNvSpPr txBox="1">
            <a:spLocks noGrp="1" noRot="1" noMove="1" noResize="1" noEditPoints="1" noAdjustHandles="1" noChangeArrowheads="1" noChangeShapeType="1"/>
          </p:cNvSpPr>
          <p:nvPr/>
        </p:nvSpPr>
        <p:spPr>
          <a:xfrm>
            <a:off x="4429280" y="2494226"/>
            <a:ext cx="822111" cy="415498"/>
          </a:xfrm>
          <a:prstGeom prst="rect">
            <a:avLst/>
          </a:prstGeom>
          <a:noFill/>
        </p:spPr>
        <p:txBody>
          <a:bodyPr wrap="square">
            <a:spAutoFit/>
          </a:bodyPr>
          <a:lstStyle/>
          <a:p>
            <a:pPr>
              <a:lnSpc>
                <a:spcPct val="100000"/>
              </a:lnSpc>
              <a:spcAft>
                <a:spcPts val="0"/>
              </a:spcAft>
              <a:buNone/>
            </a:pPr>
            <a:r>
              <a:rPr lang="en-GB" sz="700" b="0" i="0" kern="100" dirty="0">
                <a:effectLst/>
                <a:ea typeface="Aptos" panose="020B0004020202020204" pitchFamily="34" charset="0"/>
                <a:cs typeface="Times New Roman" panose="02020603050405020304" pitchFamily="18" charset="0"/>
              </a:rPr>
              <a:t>Blue</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R84 G135 B255</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#5487ff</a:t>
            </a:r>
          </a:p>
        </p:txBody>
      </p:sp>
      <p:sp>
        <p:nvSpPr>
          <p:cNvPr id="20" name="TextBox 19">
            <a:extLst>
              <a:ext uri="{FF2B5EF4-FFF2-40B4-BE49-F238E27FC236}">
                <a16:creationId xmlns:a16="http://schemas.microsoft.com/office/drawing/2014/main" id="{03758AC2-B774-ECDF-64FF-B7CDF2D1A4B5}"/>
              </a:ext>
            </a:extLst>
          </p:cNvPr>
          <p:cNvSpPr txBox="1">
            <a:spLocks noGrp="1" noRot="1" noMove="1" noResize="1" noEditPoints="1" noAdjustHandles="1" noChangeArrowheads="1" noChangeShapeType="1"/>
          </p:cNvSpPr>
          <p:nvPr/>
        </p:nvSpPr>
        <p:spPr>
          <a:xfrm>
            <a:off x="5251390" y="2494226"/>
            <a:ext cx="815119" cy="415498"/>
          </a:xfrm>
          <a:prstGeom prst="rect">
            <a:avLst/>
          </a:prstGeom>
          <a:noFill/>
        </p:spPr>
        <p:txBody>
          <a:bodyPr wrap="square">
            <a:spAutoFit/>
          </a:bodyPr>
          <a:lstStyle/>
          <a:p>
            <a:pPr>
              <a:lnSpc>
                <a:spcPct val="100000"/>
              </a:lnSpc>
              <a:spcAft>
                <a:spcPts val="0"/>
              </a:spcAft>
              <a:buNone/>
            </a:pPr>
            <a:r>
              <a:rPr lang="en-GB" sz="700" b="0" i="0" kern="100" dirty="0">
                <a:effectLst/>
                <a:ea typeface="Aptos" panose="020B0004020202020204" pitchFamily="34" charset="0"/>
                <a:cs typeface="Times New Roman" panose="02020603050405020304" pitchFamily="18" charset="0"/>
              </a:rPr>
              <a:t>Orange</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R245 G99 B00</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#E36C2A</a:t>
            </a:r>
          </a:p>
        </p:txBody>
      </p:sp>
      <p:sp>
        <p:nvSpPr>
          <p:cNvPr id="21" name="TextBox 20">
            <a:extLst>
              <a:ext uri="{FF2B5EF4-FFF2-40B4-BE49-F238E27FC236}">
                <a16:creationId xmlns:a16="http://schemas.microsoft.com/office/drawing/2014/main" id="{5313C37E-6709-14D4-5AE3-0CFA7514B269}"/>
              </a:ext>
            </a:extLst>
          </p:cNvPr>
          <p:cNvSpPr txBox="1">
            <a:spLocks noGrp="1" noRot="1" noMove="1" noResize="1" noEditPoints="1" noAdjustHandles="1" noChangeArrowheads="1" noChangeShapeType="1"/>
          </p:cNvSpPr>
          <p:nvPr/>
        </p:nvSpPr>
        <p:spPr>
          <a:xfrm>
            <a:off x="6096000" y="2494226"/>
            <a:ext cx="815119" cy="415498"/>
          </a:xfrm>
          <a:prstGeom prst="rect">
            <a:avLst/>
          </a:prstGeom>
          <a:noFill/>
        </p:spPr>
        <p:txBody>
          <a:bodyPr wrap="square">
            <a:spAutoFit/>
          </a:bodyPr>
          <a:lstStyle/>
          <a:p>
            <a:pPr>
              <a:lnSpc>
                <a:spcPct val="100000"/>
              </a:lnSpc>
              <a:spcAft>
                <a:spcPts val="0"/>
              </a:spcAft>
              <a:buNone/>
            </a:pPr>
            <a:r>
              <a:rPr lang="en-GB" sz="700" b="0" i="0" kern="100" dirty="0">
                <a:effectLst/>
                <a:ea typeface="Aptos" panose="020B0004020202020204" pitchFamily="34" charset="0"/>
                <a:cs typeface="Times New Roman" panose="02020603050405020304" pitchFamily="18" charset="0"/>
              </a:rPr>
              <a:t>Fuchsia</a:t>
            </a:r>
            <a:r>
              <a:rPr lang="en-GB" sz="700" kern="100" dirty="0">
                <a:effectLst/>
                <a:ea typeface="Aptos" panose="020B0004020202020204" pitchFamily="34" charset="0"/>
                <a:cs typeface="Times New Roman" panose="02020603050405020304" pitchFamily="18" charset="0"/>
              </a:rPr>
              <a:t> </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R237 G54 B125</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#ED367D</a:t>
            </a:r>
          </a:p>
        </p:txBody>
      </p:sp>
      <p:sp>
        <p:nvSpPr>
          <p:cNvPr id="22" name="TextBox 21">
            <a:extLst>
              <a:ext uri="{FF2B5EF4-FFF2-40B4-BE49-F238E27FC236}">
                <a16:creationId xmlns:a16="http://schemas.microsoft.com/office/drawing/2014/main" id="{DB313524-BED4-0128-D687-F5A58121F837}"/>
              </a:ext>
            </a:extLst>
          </p:cNvPr>
          <p:cNvSpPr txBox="1">
            <a:spLocks noGrp="1" noRot="1" noMove="1" noResize="1" noEditPoints="1" noAdjustHandles="1" noChangeArrowheads="1" noChangeShapeType="1"/>
          </p:cNvSpPr>
          <p:nvPr/>
        </p:nvSpPr>
        <p:spPr>
          <a:xfrm>
            <a:off x="6910856" y="2494226"/>
            <a:ext cx="947002" cy="415498"/>
          </a:xfrm>
          <a:prstGeom prst="rect">
            <a:avLst/>
          </a:prstGeom>
          <a:noFill/>
        </p:spPr>
        <p:txBody>
          <a:bodyPr wrap="square">
            <a:spAutoFit/>
          </a:bodyPr>
          <a:lstStyle/>
          <a:p>
            <a:pPr>
              <a:lnSpc>
                <a:spcPct val="100000"/>
              </a:lnSpc>
              <a:spcAft>
                <a:spcPts val="0"/>
              </a:spcAft>
              <a:buNone/>
            </a:pPr>
            <a:r>
              <a:rPr lang="en-GB" sz="700" b="0" i="0" kern="100" dirty="0">
                <a:effectLst/>
                <a:ea typeface="Aptos" panose="020B0004020202020204" pitchFamily="34" charset="0"/>
                <a:cs typeface="Times New Roman" panose="02020603050405020304" pitchFamily="18" charset="0"/>
              </a:rPr>
              <a:t>Teal green</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 R00 G158 B156</a:t>
            </a:r>
          </a:p>
          <a:p>
            <a:pPr>
              <a:lnSpc>
                <a:spcPct val="100000"/>
              </a:lnSpc>
              <a:spcAft>
                <a:spcPts val="0"/>
              </a:spcAft>
              <a:buNone/>
            </a:pPr>
            <a:r>
              <a:rPr lang="en-GB" sz="700" kern="100" dirty="0">
                <a:effectLst/>
                <a:ea typeface="Aptos" panose="020B0004020202020204" pitchFamily="34" charset="0"/>
                <a:cs typeface="Times New Roman" panose="02020603050405020304" pitchFamily="18" charset="0"/>
              </a:rPr>
              <a:t>#57b444</a:t>
            </a:r>
          </a:p>
        </p:txBody>
      </p:sp>
      <p:graphicFrame>
        <p:nvGraphicFramePr>
          <p:cNvPr id="23" name="Chart 22" descr="Example of a pie chart using the colours ">
            <a:extLst>
              <a:ext uri="{FF2B5EF4-FFF2-40B4-BE49-F238E27FC236}">
                <a16:creationId xmlns:a16="http://schemas.microsoft.com/office/drawing/2014/main" id="{2B6E9A32-E861-0C77-1952-B68BE4806463}"/>
              </a:ext>
            </a:extLst>
          </p:cNvPr>
          <p:cNvGraphicFramePr>
            <a:graphicFrameLocks noGrp="1" noDrilldown="1" noMove="1" noResize="1"/>
          </p:cNvGraphicFramePr>
          <p:nvPr>
            <p:extLst>
              <p:ext uri="{D42A27DB-BD31-4B8C-83A1-F6EECF244321}">
                <p14:modId xmlns:p14="http://schemas.microsoft.com/office/powerpoint/2010/main" val="2733642053"/>
              </p:ext>
            </p:extLst>
          </p:nvPr>
        </p:nvGraphicFramePr>
        <p:xfrm>
          <a:off x="799441" y="3078298"/>
          <a:ext cx="3573670" cy="24210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Diagram 23" descr="Example of a chart using the colours ">
            <a:extLst>
              <a:ext uri="{FF2B5EF4-FFF2-40B4-BE49-F238E27FC236}">
                <a16:creationId xmlns:a16="http://schemas.microsoft.com/office/drawing/2014/main" id="{0AFCE802-D80E-6761-1032-4807420AD3C5}"/>
              </a:ext>
            </a:extLst>
          </p:cNvPr>
          <p:cNvGraphicFramePr>
            <a:graphicFrameLocks noGrp="1" noDrilldown="1" noMove="1" noResize="1"/>
          </p:cNvGraphicFramePr>
          <p:nvPr>
            <p:extLst>
              <p:ext uri="{D42A27DB-BD31-4B8C-83A1-F6EECF244321}">
                <p14:modId xmlns:p14="http://schemas.microsoft.com/office/powerpoint/2010/main" val="146538038"/>
              </p:ext>
            </p:extLst>
          </p:nvPr>
        </p:nvGraphicFramePr>
        <p:xfrm>
          <a:off x="4489882" y="3308581"/>
          <a:ext cx="2579322" cy="20560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5" name="Rectangle 24">
            <a:extLst>
              <a:ext uri="{FF2B5EF4-FFF2-40B4-BE49-F238E27FC236}">
                <a16:creationId xmlns:a16="http://schemas.microsoft.com/office/drawing/2014/main" id="{F54B6F2D-E208-A5D9-A294-D06029B81B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995689" y="1827057"/>
            <a:ext cx="646331" cy="646331"/>
          </a:xfrm>
          <a:prstGeom prst="rect">
            <a:avLst/>
          </a:prstGeom>
          <a:solidFill>
            <a:srgbClr val="00A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graphicFrame>
        <p:nvGraphicFramePr>
          <p:cNvPr id="26" name="Chart 25" descr="Example of a bar chart using the colours ">
            <a:extLst>
              <a:ext uri="{FF2B5EF4-FFF2-40B4-BE49-F238E27FC236}">
                <a16:creationId xmlns:a16="http://schemas.microsoft.com/office/drawing/2014/main" id="{1BD15013-7401-CE6F-65AC-9C75B541FE31}"/>
              </a:ext>
            </a:extLst>
          </p:cNvPr>
          <p:cNvGraphicFramePr>
            <a:graphicFrameLocks noGrp="1" noDrilldown="1" noMove="1" noResize="1"/>
          </p:cNvGraphicFramePr>
          <p:nvPr>
            <p:extLst>
              <p:ext uri="{D42A27DB-BD31-4B8C-83A1-F6EECF244321}">
                <p14:modId xmlns:p14="http://schemas.microsoft.com/office/powerpoint/2010/main" val="754624773"/>
              </p:ext>
            </p:extLst>
          </p:nvPr>
        </p:nvGraphicFramePr>
        <p:xfrm>
          <a:off x="8055844" y="1385105"/>
          <a:ext cx="3871114" cy="4289759"/>
        </p:xfrm>
        <a:graphic>
          <a:graphicData uri="http://schemas.openxmlformats.org/drawingml/2006/chart">
            <c:chart xmlns:c="http://schemas.openxmlformats.org/drawingml/2006/chart" xmlns:r="http://schemas.openxmlformats.org/officeDocument/2006/relationships" r:id="rId12"/>
          </a:graphicData>
        </a:graphic>
      </p:graphicFrame>
      <p:sp>
        <p:nvSpPr>
          <p:cNvPr id="27" name="TextBox 26">
            <a:extLst>
              <a:ext uri="{FF2B5EF4-FFF2-40B4-BE49-F238E27FC236}">
                <a16:creationId xmlns:a16="http://schemas.microsoft.com/office/drawing/2014/main" id="{0E8D8B53-29AA-8548-4727-5A4694630A11}"/>
              </a:ext>
            </a:extLst>
          </p:cNvPr>
          <p:cNvSpPr txBox="1">
            <a:spLocks noGrp="1" noRot="1" noMove="1" noResize="1" noEditPoints="1" noAdjustHandles="1" noChangeArrowheads="1" noChangeShapeType="1"/>
          </p:cNvSpPr>
          <p:nvPr/>
        </p:nvSpPr>
        <p:spPr>
          <a:xfrm>
            <a:off x="959962" y="5674864"/>
            <a:ext cx="7014667" cy="523220"/>
          </a:xfrm>
          <a:prstGeom prst="rect">
            <a:avLst/>
          </a:prstGeom>
          <a:noFill/>
        </p:spPr>
        <p:txBody>
          <a:bodyPr wrap="square" rtlCol="0">
            <a:spAutoFit/>
          </a:bodyPr>
          <a:lstStyle/>
          <a:p>
            <a:r>
              <a:rPr lang="en-GB" sz="1400" kern="1200" dirty="0">
                <a:solidFill>
                  <a:schemeClr val="tx1"/>
                </a:solidFill>
                <a:effectLst/>
              </a:rPr>
              <a:t>You can find system colours in any colour window under ‘Recent colours’, or you may need to add them using the codes below and save them under ‘More colours’.</a:t>
            </a:r>
            <a:endParaRPr lang="en-GB" sz="1400" dirty="0"/>
          </a:p>
        </p:txBody>
      </p:sp>
    </p:spTree>
    <p:extLst>
      <p:ext uri="{BB962C8B-B14F-4D97-AF65-F5344CB8AC3E}">
        <p14:creationId xmlns:p14="http://schemas.microsoft.com/office/powerpoint/2010/main" val="235518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5450-BAF1-2C2E-9981-45FC5F606CC8}"/>
              </a:ext>
            </a:extLst>
          </p:cNvPr>
          <p:cNvSpPr>
            <a:spLocks noGrp="1"/>
          </p:cNvSpPr>
          <p:nvPr>
            <p:ph type="ctrTitle"/>
          </p:nvPr>
        </p:nvSpPr>
        <p:spPr/>
        <p:txBody>
          <a:bodyPr/>
          <a:lstStyle/>
          <a:p>
            <a:r>
              <a:rPr lang="en-GB" dirty="0"/>
              <a:t>Headline </a:t>
            </a:r>
            <a:br>
              <a:rPr lang="en-GB" dirty="0"/>
            </a:br>
            <a:r>
              <a:rPr lang="en-GB" dirty="0"/>
              <a:t>Aptos Bold 36pt</a:t>
            </a:r>
          </a:p>
        </p:txBody>
      </p:sp>
      <p:graphicFrame>
        <p:nvGraphicFramePr>
          <p:cNvPr id="9" name="Content Placeholder 8" descr="Example of a bar chart using the colours ">
            <a:extLst>
              <a:ext uri="{FF2B5EF4-FFF2-40B4-BE49-F238E27FC236}">
                <a16:creationId xmlns:a16="http://schemas.microsoft.com/office/drawing/2014/main" id="{7DC75600-1E64-75E3-F0A3-44FC5516562B}"/>
              </a:ext>
            </a:extLst>
          </p:cNvPr>
          <p:cNvGraphicFramePr>
            <a:graphicFrameLocks noGrp="1"/>
          </p:cNvGraphicFramePr>
          <p:nvPr>
            <p:ph idx="1"/>
            <p:extLst>
              <p:ext uri="{D42A27DB-BD31-4B8C-83A1-F6EECF244321}">
                <p14:modId xmlns:p14="http://schemas.microsoft.com/office/powerpoint/2010/main" val="1812493023"/>
              </p:ext>
            </p:extLst>
          </p:nvPr>
        </p:nvGraphicFramePr>
        <p:xfrm>
          <a:off x="419100" y="1916113"/>
          <a:ext cx="7572375" cy="375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1298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085B-0407-A11F-D6CD-A5B1A5C4A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9B0C6-7957-9D76-9289-D638E625AEC4}"/>
              </a:ext>
            </a:extLst>
          </p:cNvPr>
          <p:cNvSpPr>
            <a:spLocks noGrp="1"/>
          </p:cNvSpPr>
          <p:nvPr>
            <p:ph type="ctrTitle"/>
          </p:nvPr>
        </p:nvSpPr>
        <p:spPr/>
        <p:txBody>
          <a:bodyPr/>
          <a:lstStyle/>
          <a:p>
            <a:r>
              <a:rPr lang="en-GB" dirty="0"/>
              <a:t>Headline </a:t>
            </a:r>
            <a:br>
              <a:rPr lang="en-GB" dirty="0"/>
            </a:br>
            <a:r>
              <a:rPr lang="en-GB" dirty="0"/>
              <a:t>Aptos Bold 36pt</a:t>
            </a:r>
          </a:p>
        </p:txBody>
      </p:sp>
      <p:pic>
        <p:nvPicPr>
          <p:cNvPr id="5" name="UCL_Logo_Simple_In_&amp;_Out_3840x2160_2C_OffWhite.mp4">
            <a:hlinkClick r:id="" action="ppaction://media"/>
            <a:extLst>
              <a:ext uri="{FF2B5EF4-FFF2-40B4-BE49-F238E27FC236}">
                <a16:creationId xmlns:a16="http://schemas.microsoft.com/office/drawing/2014/main" id="{E4970E69-30FD-6E26-9CE3-7D505974ED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1384" y="1988831"/>
            <a:ext cx="7964344" cy="4479707"/>
          </a:xfrm>
        </p:spPr>
      </p:pic>
    </p:spTree>
    <p:extLst>
      <p:ext uri="{BB962C8B-B14F-4D97-AF65-F5344CB8AC3E}">
        <p14:creationId xmlns:p14="http://schemas.microsoft.com/office/powerpoint/2010/main" val="196798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A725-A499-9D9E-3AB2-0DD8FD6311D7}"/>
              </a:ext>
            </a:extLst>
          </p:cNvPr>
          <p:cNvSpPr>
            <a:spLocks noGrp="1"/>
          </p:cNvSpPr>
          <p:nvPr>
            <p:ph type="ctrTitle"/>
          </p:nvPr>
        </p:nvSpPr>
        <p:spPr/>
        <p:txBody>
          <a:bodyPr/>
          <a:lstStyle/>
          <a:p>
            <a:r>
              <a:rPr lang="en-GB" dirty="0"/>
              <a:t>Headline </a:t>
            </a:r>
            <a:br>
              <a:rPr lang="en-GB" dirty="0"/>
            </a:br>
            <a:r>
              <a:rPr lang="en-GB" dirty="0"/>
              <a:t>Aptos Bold 36pt</a:t>
            </a:r>
          </a:p>
        </p:txBody>
      </p:sp>
      <p:sp>
        <p:nvSpPr>
          <p:cNvPr id="3" name="Text Placeholder 2">
            <a:extLst>
              <a:ext uri="{FF2B5EF4-FFF2-40B4-BE49-F238E27FC236}">
                <a16:creationId xmlns:a16="http://schemas.microsoft.com/office/drawing/2014/main" id="{8BA9B3E9-06A6-2E47-D2BD-6D2675318E8E}"/>
              </a:ext>
            </a:extLst>
          </p:cNvPr>
          <p:cNvSpPr>
            <a:spLocks noGrp="1"/>
          </p:cNvSpPr>
          <p:nvPr>
            <p:ph type="body" sz="quarter" idx="11"/>
          </p:nvPr>
        </p:nvSpPr>
        <p:spPr>
          <a:xfrm>
            <a:off x="5156981" y="409575"/>
            <a:ext cx="2840039" cy="4963641"/>
          </a:xfrm>
        </p:spPr>
        <p:txBody>
          <a:bodyPr/>
          <a:lstStyle/>
          <a:p>
            <a:r>
              <a:rPr lang="en-GB" dirty="0"/>
              <a:t>Here, centuries of discoveries have been example copy, </a:t>
            </a:r>
            <a:br>
              <a:rPr lang="en-GB" dirty="0"/>
            </a:br>
            <a:r>
              <a:rPr lang="en-GB" dirty="0"/>
              <a:t>Aptos Regular 18pt</a:t>
            </a:r>
          </a:p>
          <a:p>
            <a:r>
              <a:rPr lang="en-GB" dirty="0"/>
              <a:t>Here, eleven faculties study everything from the oldest language to the newest neuroscience. </a:t>
            </a:r>
          </a:p>
          <a:p>
            <a:r>
              <a:rPr lang="en-GB" dirty="0"/>
              <a:t>Where big plans and brave ideas have the scale and the support they need to succeed.</a:t>
            </a:r>
          </a:p>
          <a:p>
            <a:r>
              <a:rPr lang="en-GB" dirty="0"/>
              <a:t>Example copy</a:t>
            </a:r>
          </a:p>
          <a:p>
            <a:r>
              <a:rPr lang="en-GB" dirty="0"/>
              <a:t>Bullet text, Aptos Regular 18pt</a:t>
            </a:r>
            <a:endParaRPr lang="en-US" dirty="0"/>
          </a:p>
          <a:p>
            <a:pPr marL="0" indent="0">
              <a:buNone/>
            </a:pPr>
            <a:endParaRPr lang="en-GB" dirty="0"/>
          </a:p>
          <a:p>
            <a:endParaRPr lang="en-GB" dirty="0"/>
          </a:p>
        </p:txBody>
      </p:sp>
      <p:sp>
        <p:nvSpPr>
          <p:cNvPr id="4" name="Text Placeholder 3">
            <a:extLst>
              <a:ext uri="{FF2B5EF4-FFF2-40B4-BE49-F238E27FC236}">
                <a16:creationId xmlns:a16="http://schemas.microsoft.com/office/drawing/2014/main" id="{B5553575-86C7-DC4B-4BF0-822D606478C6}"/>
              </a:ext>
            </a:extLst>
          </p:cNvPr>
          <p:cNvSpPr>
            <a:spLocks noGrp="1"/>
          </p:cNvSpPr>
          <p:nvPr>
            <p:ph type="body" sz="quarter" idx="12"/>
          </p:nvPr>
        </p:nvSpPr>
        <p:spPr>
          <a:xfrm>
            <a:off x="8937625" y="409575"/>
            <a:ext cx="2840039" cy="4963641"/>
          </a:xfrm>
        </p:spPr>
        <p:txBody>
          <a:bodyPr/>
          <a:lstStyle/>
          <a:p>
            <a:r>
              <a:rPr lang="en-GB" dirty="0"/>
              <a:t>Here, centuries of discoveries have been example copy, </a:t>
            </a:r>
            <a:br>
              <a:rPr lang="en-GB" dirty="0"/>
            </a:br>
            <a:r>
              <a:rPr lang="en-GB" dirty="0"/>
              <a:t>Aptos Regular 18pt</a:t>
            </a:r>
          </a:p>
          <a:p>
            <a:r>
              <a:rPr lang="en-GB" dirty="0"/>
              <a:t>Here, eleven faculties study everything from the oldest language to the newest neuroscience. </a:t>
            </a:r>
          </a:p>
          <a:p>
            <a:r>
              <a:rPr lang="en-GB" dirty="0"/>
              <a:t>Where big plans and brave ideas have the scale and the support they need to succeed.</a:t>
            </a:r>
          </a:p>
          <a:p>
            <a:r>
              <a:rPr lang="en-GB" dirty="0"/>
              <a:t>Example copy</a:t>
            </a:r>
          </a:p>
          <a:p>
            <a:r>
              <a:rPr lang="en-GB" dirty="0"/>
              <a:t>Bullet text, Aptos Regular 18pt</a:t>
            </a:r>
            <a:endParaRPr lang="en-US" dirty="0"/>
          </a:p>
          <a:p>
            <a:pPr marL="0" indent="0">
              <a:buNone/>
            </a:pPr>
            <a:endParaRPr lang="en-GB" dirty="0"/>
          </a:p>
          <a:p>
            <a:endParaRPr lang="en-GB" dirty="0"/>
          </a:p>
        </p:txBody>
      </p:sp>
    </p:spTree>
    <p:extLst>
      <p:ext uri="{BB962C8B-B14F-4D97-AF65-F5344CB8AC3E}">
        <p14:creationId xmlns:p14="http://schemas.microsoft.com/office/powerpoint/2010/main" val="217992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4D0617-B830-4ADA-5004-650A857CCE74}"/>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0"/>
            <a:ext cx="12192000" cy="461665"/>
          </a:xfrm>
          <a:prstGeom prst="rect">
            <a:avLst/>
          </a:prstGeom>
          <a:solidFill>
            <a:srgbClr val="EEDEFF"/>
          </a:solidFill>
        </p:spPr>
        <p:txBody>
          <a:bodyPr wrap="square" rtlCol="0">
            <a:spAutoFit/>
          </a:bodyPr>
          <a:lstStyle/>
          <a:p>
            <a:pPr lvl="1"/>
            <a:endParaRPr lang="en-GB" sz="2400" b="1" kern="1200" dirty="0">
              <a:solidFill>
                <a:schemeClr val="tx1"/>
              </a:solidFill>
              <a:effectLst/>
              <a:ea typeface="+mn-ea"/>
              <a:cs typeface="+mn-cs"/>
            </a:endParaRPr>
          </a:p>
        </p:txBody>
      </p:sp>
      <p:sp>
        <p:nvSpPr>
          <p:cNvPr id="3" name="Title 2">
            <a:extLst>
              <a:ext uri="{FF2B5EF4-FFF2-40B4-BE49-F238E27FC236}">
                <a16:creationId xmlns:a16="http://schemas.microsoft.com/office/drawing/2014/main" id="{4C369E07-9FF4-A64B-E2A0-8DA8F01F9A79}"/>
              </a:ext>
            </a:extLst>
          </p:cNvPr>
          <p:cNvSpPr>
            <a:spLocks noGrp="1" noRot="1" noMove="1" noResize="1" noEditPoints="1" noAdjustHandles="1" noChangeArrowheads="1" noChangeShapeType="1"/>
          </p:cNvSpPr>
          <p:nvPr>
            <p:ph type="title" idx="4294967295"/>
          </p:nvPr>
        </p:nvSpPr>
        <p:spPr>
          <a:xfrm>
            <a:off x="623888" y="30163"/>
            <a:ext cx="11568112" cy="433387"/>
          </a:xfrm>
        </p:spPr>
        <p:txBody>
          <a:bodyPr/>
          <a:lstStyle/>
          <a:p>
            <a:r>
              <a:rPr lang="en-GB" sz="2400" dirty="0">
                <a:solidFill>
                  <a:srgbClr val="000000"/>
                </a:solidFill>
              </a:rPr>
              <a:t>PowerPoint accessibility checklist</a:t>
            </a:r>
            <a:endParaRPr lang="en-GB" sz="2400" dirty="0"/>
          </a:p>
        </p:txBody>
      </p:sp>
      <p:sp>
        <p:nvSpPr>
          <p:cNvPr id="5" name="TextBox 4">
            <a:extLst>
              <a:ext uri="{FF2B5EF4-FFF2-40B4-BE49-F238E27FC236}">
                <a16:creationId xmlns:a16="http://schemas.microsoft.com/office/drawing/2014/main" id="{AF5FF776-205B-EA87-6859-2030E7D68923}"/>
              </a:ext>
            </a:extLst>
          </p:cNvPr>
          <p:cNvSpPr txBox="1">
            <a:spLocks noGrp="1" noRot="1" noMove="1" noResize="1" noEditPoints="1" noAdjustHandles="1" noChangeArrowheads="1" noChangeShapeType="1"/>
          </p:cNvSpPr>
          <p:nvPr/>
        </p:nvSpPr>
        <p:spPr>
          <a:xfrm>
            <a:off x="1099472" y="1396514"/>
            <a:ext cx="10403661" cy="1600438"/>
          </a:xfrm>
          <a:prstGeom prst="rect">
            <a:avLst/>
          </a:prstGeom>
          <a:noFill/>
        </p:spPr>
        <p:txBody>
          <a:bodyPr wrap="square">
            <a:spAutoFit/>
          </a:bodyPr>
          <a:lstStyle/>
          <a:p>
            <a:pPr marL="0" indent="0">
              <a:buFont typeface="Wingdings" pitchFamily="2" charset="2"/>
              <a:buNone/>
            </a:pPr>
            <a:r>
              <a:rPr lang="en-GB" sz="1400" b="0" i="0" kern="1200" dirty="0">
                <a:solidFill>
                  <a:schemeClr val="tx1"/>
                </a:solidFill>
                <a:effectLst/>
              </a:rPr>
              <a:t>UCL’s Information Services Division (ISD) has put together </a:t>
            </a:r>
            <a:r>
              <a:rPr lang="en-GB" sz="1400" b="0" i="0" kern="1200" dirty="0">
                <a:solidFill>
                  <a:schemeClr val="tx1"/>
                </a:solidFill>
                <a:effectLst/>
                <a:hlinkClick r:id="rId3"/>
              </a:rPr>
              <a:t>guidance on creating accessible slides</a:t>
            </a:r>
            <a:r>
              <a:rPr lang="en-GB" sz="1400" b="0" i="0" kern="1200" dirty="0">
                <a:solidFill>
                  <a:schemeClr val="tx1"/>
                </a:solidFill>
                <a:effectLst/>
              </a:rPr>
              <a:t>, which covers:</a:t>
            </a:r>
          </a:p>
          <a:p>
            <a:pPr marL="171450" indent="-171450">
              <a:buFont typeface="Arial" panose="020B0604020202020204" pitchFamily="34" charset="0"/>
              <a:buChar char="•"/>
            </a:pPr>
            <a:r>
              <a:rPr lang="en-GB" sz="1400" b="0" i="0" kern="1200" dirty="0">
                <a:solidFill>
                  <a:schemeClr val="tx1"/>
                </a:solidFill>
                <a:effectLst/>
              </a:rPr>
              <a:t>Ordering objects on each slide to improve readability, especially for people using screen readers</a:t>
            </a:r>
          </a:p>
          <a:p>
            <a:pPr marL="171450" indent="-171450">
              <a:buFont typeface="Arial" panose="020B0604020202020204" pitchFamily="34" charset="0"/>
              <a:buChar char="•"/>
            </a:pPr>
            <a:r>
              <a:rPr lang="en-GB" sz="1400" b="0" i="0" kern="1200" dirty="0">
                <a:solidFill>
                  <a:schemeClr val="tx1"/>
                </a:solidFill>
                <a:effectLst/>
              </a:rPr>
              <a:t>Using slide notes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b="0" i="0" kern="1200" dirty="0">
                <a:solidFill>
                  <a:schemeClr val="tx1"/>
                </a:solidFill>
                <a:effectLst/>
              </a:rPr>
              <a:t>Alt text on images</a:t>
            </a:r>
          </a:p>
          <a:p>
            <a:pPr marL="171450" indent="-171450">
              <a:buFont typeface="Arial" panose="020B0604020202020204" pitchFamily="34" charset="0"/>
              <a:buChar char="•"/>
            </a:pPr>
            <a:r>
              <a:rPr lang="en-GB" sz="1400" b="0" i="0" kern="1200" dirty="0">
                <a:solidFill>
                  <a:schemeClr val="tx1"/>
                </a:solidFill>
                <a:effectLst/>
              </a:rPr>
              <a:t>Alignment and spacing of text</a:t>
            </a:r>
          </a:p>
          <a:p>
            <a:pPr marL="171450" indent="-171450">
              <a:buFont typeface="Arial" panose="020B0604020202020204" pitchFamily="34" charset="0"/>
              <a:buChar char="•"/>
            </a:pPr>
            <a:r>
              <a:rPr lang="en-GB" sz="1400" b="0" i="0" kern="1200" dirty="0">
                <a:solidFill>
                  <a:schemeClr val="tx1"/>
                </a:solidFill>
                <a:effectLst/>
              </a:rPr>
              <a:t>Punctuation and formatting to avoid</a:t>
            </a:r>
          </a:p>
          <a:p>
            <a:pPr marL="171450" indent="-171450">
              <a:buFont typeface="Arial" panose="020B0604020202020204" pitchFamily="34" charset="0"/>
              <a:buChar char="•"/>
            </a:pPr>
            <a:r>
              <a:rPr lang="en-GB" sz="1400" b="0" i="0" kern="1200" dirty="0">
                <a:solidFill>
                  <a:schemeClr val="tx1"/>
                </a:solidFill>
                <a:effectLst/>
              </a:rPr>
              <a:t>Use of colour (Note:</a:t>
            </a:r>
            <a:r>
              <a:rPr lang="en-GB" sz="1400" b="0" i="0" kern="100" dirty="0">
                <a:solidFill>
                  <a:schemeClr val="tx1"/>
                </a:solidFill>
                <a:effectLst/>
                <a:cs typeface="Times New Roman" panose="02020603050405020304" pitchFamily="18" charset="0"/>
              </a:rPr>
              <a:t> t</a:t>
            </a:r>
            <a:r>
              <a:rPr lang="en-GB" sz="1400" kern="100" dirty="0">
                <a:effectLst/>
                <a:ea typeface="Aptos" panose="020B0004020202020204" pitchFamily="34" charset="0"/>
                <a:cs typeface="Times New Roman" panose="02020603050405020304" pitchFamily="18" charset="0"/>
              </a:rPr>
              <a:t>he ‘white’ background of these slides is actually off white #FAFAFA to reduce contrast slightly.)</a:t>
            </a:r>
          </a:p>
        </p:txBody>
      </p:sp>
      <p:sp>
        <p:nvSpPr>
          <p:cNvPr id="6" name="TextBox 5">
            <a:extLst>
              <a:ext uri="{FF2B5EF4-FFF2-40B4-BE49-F238E27FC236}">
                <a16:creationId xmlns:a16="http://schemas.microsoft.com/office/drawing/2014/main" id="{997A4C87-CEB2-359A-E9A3-03692C6F51B6}"/>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1099472" y="3210560"/>
            <a:ext cx="10300420" cy="1577355"/>
          </a:xfrm>
          <a:prstGeom prst="rect">
            <a:avLst/>
          </a:prstGeom>
          <a:noFill/>
        </p:spPr>
        <p:txBody>
          <a:bodyPr wrap="square" rtlCol="0">
            <a:spAutoFit/>
          </a:bodyPr>
          <a:lstStyle/>
          <a:p>
            <a:r>
              <a:rPr lang="en-GB" sz="1600" b="1" kern="1200" dirty="0">
                <a:solidFill>
                  <a:schemeClr val="tx1"/>
                </a:solidFill>
                <a:effectLst/>
              </a:rPr>
              <a:t>Useful resources</a:t>
            </a:r>
          </a:p>
          <a:p>
            <a:pPr lvl="0">
              <a:defRPr/>
            </a:pPr>
            <a:endParaRPr lang="en-GB" sz="1050" b="1" dirty="0"/>
          </a:p>
          <a:p>
            <a:pPr marL="285750" indent="-285750">
              <a:buFont typeface="Wingdings" pitchFamily="2" charset="2"/>
              <a:buChar char="§"/>
            </a:pPr>
            <a:r>
              <a:rPr lang="en-GB" sz="1400" b="1" dirty="0"/>
              <a:t>UCL’s </a:t>
            </a:r>
            <a:r>
              <a:rPr lang="en-GB" sz="1400" b="1" dirty="0">
                <a:hlinkClick r:id="rId4"/>
              </a:rPr>
              <a:t>Digital Accessibility Policy</a:t>
            </a:r>
            <a:endParaRPr lang="en-GB" sz="1400" b="1" dirty="0"/>
          </a:p>
          <a:p>
            <a:pPr marL="285750" indent="-285750">
              <a:buFont typeface="Wingdings" pitchFamily="2" charset="2"/>
              <a:buChar char="§"/>
            </a:pPr>
            <a:endParaRPr lang="en-GB" sz="1400" b="1" dirty="0"/>
          </a:p>
          <a:p>
            <a:pPr marL="285750" indent="-285750">
              <a:buFont typeface="Wingdings" pitchFamily="2" charset="2"/>
              <a:buChar char="§"/>
            </a:pPr>
            <a:r>
              <a:rPr lang="en-GB" sz="1400" b="1" dirty="0"/>
              <a:t>UCL guidance on </a:t>
            </a:r>
            <a:r>
              <a:rPr lang="en-GB" sz="1400" b="1" i="0" kern="1200" dirty="0">
                <a:solidFill>
                  <a:schemeClr val="tx1"/>
                </a:solidFill>
                <a:effectLst/>
                <a:hlinkClick r:id="rId3"/>
              </a:rPr>
              <a:t>creating accessible slides</a:t>
            </a:r>
            <a:endParaRPr lang="en-GB" sz="1400" b="1" dirty="0"/>
          </a:p>
          <a:p>
            <a:pPr marL="285750" indent="-285750">
              <a:buFont typeface="Wingdings" pitchFamily="2" charset="2"/>
              <a:buChar char="§"/>
            </a:pPr>
            <a:endParaRPr lang="en-GB" sz="1400" b="1" kern="1200" dirty="0">
              <a:solidFill>
                <a:schemeClr val="tx1"/>
              </a:solidFill>
              <a:effectLst/>
            </a:endParaRPr>
          </a:p>
          <a:p>
            <a:pPr marL="285750" indent="-285750">
              <a:buFont typeface="Wingdings" pitchFamily="2" charset="2"/>
              <a:buChar char="§"/>
            </a:pPr>
            <a:r>
              <a:rPr lang="en-GB" sz="1400" b="1" kern="1200" dirty="0">
                <a:solidFill>
                  <a:schemeClr val="tx1"/>
                </a:solidFill>
                <a:effectLst/>
              </a:rPr>
              <a:t>GOV.UK guidance on </a:t>
            </a:r>
            <a:r>
              <a:rPr lang="en-GB" sz="1400" b="1" kern="1200" dirty="0">
                <a:solidFill>
                  <a:schemeClr val="tx1"/>
                </a:solidFill>
                <a:effectLst/>
                <a:hlinkClick r:id="rId5"/>
              </a:rPr>
              <a:t>publishing accessible documents</a:t>
            </a:r>
            <a:r>
              <a:rPr lang="en-GB" sz="1400" kern="1200" dirty="0">
                <a:solidFill>
                  <a:schemeClr val="tx1"/>
                </a:solidFill>
                <a:effectLst/>
                <a:hlinkClick r:id="rId5"/>
              </a:rPr>
              <a:t> </a:t>
            </a:r>
            <a:endParaRPr lang="en-GB" sz="1400" b="0" i="0" kern="1200" dirty="0">
              <a:solidFill>
                <a:schemeClr val="tx1"/>
              </a:solidFill>
              <a:effectLst/>
            </a:endParaRPr>
          </a:p>
        </p:txBody>
      </p:sp>
      <p:sp>
        <p:nvSpPr>
          <p:cNvPr id="7" name="TextBox 6">
            <a:extLst>
              <a:ext uri="{FF2B5EF4-FFF2-40B4-BE49-F238E27FC236}">
                <a16:creationId xmlns:a16="http://schemas.microsoft.com/office/drawing/2014/main" id="{57229707-D490-BE94-2E24-E050F391BBD0}"/>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1099472" y="5036069"/>
            <a:ext cx="9576258" cy="523220"/>
          </a:xfrm>
          <a:prstGeom prst="rect">
            <a:avLst/>
          </a:prstGeom>
          <a:solidFill>
            <a:srgbClr val="EEDEFF"/>
          </a:solidFill>
        </p:spPr>
        <p:txBody>
          <a:bodyPr wrap="square" rtlCol="0">
            <a:spAutoFit/>
          </a:bodyPr>
          <a:lstStyle/>
          <a:p>
            <a:r>
              <a:rPr lang="en-GB" sz="1400" kern="1200" dirty="0">
                <a:solidFill>
                  <a:schemeClr val="tx1"/>
                </a:solidFill>
                <a:effectLst/>
              </a:rPr>
              <a:t>We recommend running PowerPoint’s built-in </a:t>
            </a:r>
            <a:r>
              <a:rPr lang="en-GB" sz="1400" b="1" i="0" kern="1200" dirty="0">
                <a:solidFill>
                  <a:schemeClr val="tx1"/>
                </a:solidFill>
                <a:effectLst/>
              </a:rPr>
              <a:t>Accessibility Checker </a:t>
            </a:r>
            <a:r>
              <a:rPr lang="en-GB" sz="1400" b="0" i="0" kern="1200" dirty="0">
                <a:solidFill>
                  <a:schemeClr val="tx1"/>
                </a:solidFill>
                <a:effectLst/>
              </a:rPr>
              <a:t>before finalising your presentation. It will help you</a:t>
            </a:r>
            <a:r>
              <a:rPr lang="en-GB" sz="1400" kern="1200" dirty="0">
                <a:solidFill>
                  <a:schemeClr val="tx1"/>
                </a:solidFill>
                <a:effectLst/>
              </a:rPr>
              <a:t> review and fix any issues, including missing titles and alt text. Go to </a:t>
            </a:r>
            <a:r>
              <a:rPr lang="en-GB" sz="1400" b="0" i="0" kern="1200" dirty="0">
                <a:solidFill>
                  <a:schemeClr val="tx1"/>
                </a:solidFill>
                <a:effectLst/>
              </a:rPr>
              <a:t>Revi</a:t>
            </a:r>
            <a:r>
              <a:rPr lang="en-GB" sz="1400" b="1" i="0" kern="1200" dirty="0">
                <a:solidFill>
                  <a:schemeClr val="tx1"/>
                </a:solidFill>
                <a:effectLst/>
              </a:rPr>
              <a:t>ew </a:t>
            </a:r>
            <a:r>
              <a:rPr lang="en-GB" sz="1400" b="1" i="0" kern="0" dirty="0">
                <a:effectLst/>
                <a:ea typeface="Aptos" panose="020B0004020202020204" pitchFamily="34" charset="0"/>
                <a:cs typeface="Times New Roman" panose="02020603050405020304" pitchFamily="18" charset="0"/>
              </a:rPr>
              <a:t>→  </a:t>
            </a:r>
            <a:r>
              <a:rPr lang="en-GB" sz="1400" b="1" i="0" kern="1200" dirty="0">
                <a:solidFill>
                  <a:schemeClr val="tx1"/>
                </a:solidFill>
                <a:effectLst/>
              </a:rPr>
              <a:t>Check Accessibility</a:t>
            </a:r>
            <a:r>
              <a:rPr lang="en-GB" sz="1200" b="1" i="0" kern="1200" dirty="0">
                <a:solidFill>
                  <a:schemeClr val="tx1"/>
                </a:solidFill>
                <a:effectLst/>
              </a:rPr>
              <a:t>. </a:t>
            </a:r>
          </a:p>
        </p:txBody>
      </p:sp>
      <p:sp>
        <p:nvSpPr>
          <p:cNvPr id="9" name="TextBox 8">
            <a:extLst>
              <a:ext uri="{FF2B5EF4-FFF2-40B4-BE49-F238E27FC236}">
                <a16:creationId xmlns:a16="http://schemas.microsoft.com/office/drawing/2014/main" id="{303B70D8-2BD3-3B78-45D9-A0C12E3AC789}"/>
              </a:ext>
            </a:extLst>
          </p:cNvPr>
          <p:cNvSpPr txBox="1">
            <a:spLocks noGrp="1" noRot="1" noMove="1" noResize="1" noEditPoints="1" noAdjustHandles="1" noChangeArrowheads="1" noChangeShapeType="1"/>
          </p:cNvSpPr>
          <p:nvPr/>
        </p:nvSpPr>
        <p:spPr>
          <a:xfrm>
            <a:off x="1099472" y="659686"/>
            <a:ext cx="10554197" cy="523220"/>
          </a:xfrm>
          <a:prstGeom prst="rect">
            <a:avLst/>
          </a:prstGeom>
          <a:solidFill>
            <a:schemeClr val="accent2"/>
          </a:solidFill>
        </p:spPr>
        <p:txBody>
          <a:bodyPr wrap="square">
            <a:spAutoFit/>
          </a:bodyPr>
          <a:lstStyle/>
          <a:p>
            <a:pPr marL="0" indent="0">
              <a:buFont typeface="Wingdings" pitchFamily="2" charset="2"/>
              <a:buNone/>
            </a:pPr>
            <a:r>
              <a:rPr lang="en-GB" sz="1400" b="0" i="0" kern="1200" dirty="0">
                <a:solidFill>
                  <a:schemeClr val="bg1"/>
                </a:solidFill>
                <a:effectLst/>
              </a:rPr>
              <a:t>These template slides have been designed with accessibility in mind. When creating your presentation, make sure each slide remains accessible for your audience, whether they are viewing it on a screen, on printouts, or during a talk or lecture.</a:t>
            </a:r>
          </a:p>
        </p:txBody>
      </p:sp>
      <p:pic>
        <p:nvPicPr>
          <p:cNvPr id="8" name="Graphic 7">
            <a:extLst>
              <a:ext uri="{FF2B5EF4-FFF2-40B4-BE49-F238E27FC236}">
                <a16:creationId xmlns:a16="http://schemas.microsoft.com/office/drawing/2014/main" id="{1373E99B-6637-320C-A4D7-6C1DCCD35D0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599611" y="5049793"/>
            <a:ext cx="360040" cy="360040"/>
          </a:xfrm>
          <a:prstGeom prst="rect">
            <a:avLst/>
          </a:prstGeom>
        </p:spPr>
      </p:pic>
      <p:pic>
        <p:nvPicPr>
          <p:cNvPr id="4" name="Graphic 3">
            <a:extLst>
              <a:ext uri="{FF2B5EF4-FFF2-40B4-BE49-F238E27FC236}">
                <a16:creationId xmlns:a16="http://schemas.microsoft.com/office/drawing/2014/main" id="{142DA267-439D-A091-B70B-EE9F4D84425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538331" y="668197"/>
            <a:ext cx="482600" cy="482600"/>
          </a:xfrm>
          <a:prstGeom prst="rect">
            <a:avLst/>
          </a:prstGeom>
        </p:spPr>
      </p:pic>
    </p:spTree>
    <p:extLst>
      <p:ext uri="{BB962C8B-B14F-4D97-AF65-F5344CB8AC3E}">
        <p14:creationId xmlns:p14="http://schemas.microsoft.com/office/powerpoint/2010/main" val="367080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D82992-63AA-FFEA-E605-E305F1F2DE74}"/>
              </a:ext>
            </a:extLst>
          </p:cNvPr>
          <p:cNvSpPr>
            <a:spLocks noGrp="1"/>
          </p:cNvSpPr>
          <p:nvPr>
            <p:ph type="ctrTitle"/>
          </p:nvPr>
        </p:nvSpPr>
        <p:spPr/>
        <p:txBody>
          <a:bodyPr/>
          <a:lstStyle/>
          <a:p>
            <a:r>
              <a:rPr lang="en-GB" dirty="0"/>
              <a:t>Main Headline style slide Aptos Bold 42pt </a:t>
            </a:r>
            <a:br>
              <a:rPr lang="en-GB" dirty="0"/>
            </a:br>
            <a:r>
              <a:rPr lang="en-GB" dirty="0"/>
              <a:t>2-3 lines max</a:t>
            </a:r>
            <a:endParaRPr lang="en-US" dirty="0"/>
          </a:p>
        </p:txBody>
      </p:sp>
      <p:sp>
        <p:nvSpPr>
          <p:cNvPr id="2" name="Text Placeholder 1">
            <a:extLst>
              <a:ext uri="{FF2B5EF4-FFF2-40B4-BE49-F238E27FC236}">
                <a16:creationId xmlns:a16="http://schemas.microsoft.com/office/drawing/2014/main" id="{D1487545-F48A-5BCF-DC8A-7D3F2E684893}"/>
              </a:ext>
            </a:extLst>
          </p:cNvPr>
          <p:cNvSpPr>
            <a:spLocks noGrp="1"/>
          </p:cNvSpPr>
          <p:nvPr>
            <p:ph type="body" idx="1"/>
          </p:nvPr>
        </p:nvSpPr>
        <p:spPr/>
        <p:txBody>
          <a:bodyPr/>
          <a:lstStyle/>
          <a:p>
            <a:pPr lvl="0"/>
            <a:r>
              <a:rPr lang="en-GB" dirty="0"/>
              <a:t>Names of Presenters, Aptos Regular 24pt</a:t>
            </a:r>
            <a:endParaRPr lang="en-US" dirty="0"/>
          </a:p>
        </p:txBody>
      </p:sp>
      <p:sp>
        <p:nvSpPr>
          <p:cNvPr id="3" name="Text Placeholder 2">
            <a:extLst>
              <a:ext uri="{FF2B5EF4-FFF2-40B4-BE49-F238E27FC236}">
                <a16:creationId xmlns:a16="http://schemas.microsoft.com/office/drawing/2014/main" id="{F635B7B6-4172-6B3E-C450-5795F4ACD088}"/>
              </a:ext>
            </a:extLst>
          </p:cNvPr>
          <p:cNvSpPr>
            <a:spLocks noGrp="1"/>
          </p:cNvSpPr>
          <p:nvPr>
            <p:ph type="body" idx="10"/>
          </p:nvPr>
        </p:nvSpPr>
        <p:spPr/>
        <p:txBody>
          <a:bodyPr/>
          <a:lstStyle/>
          <a:p>
            <a:r>
              <a:rPr lang="en-GB" dirty="0"/>
              <a:t>Date, Aptos Regular 18pt </a:t>
            </a:r>
          </a:p>
          <a:p>
            <a:endParaRPr lang="en-US" dirty="0"/>
          </a:p>
        </p:txBody>
      </p:sp>
    </p:spTree>
    <p:extLst>
      <p:ext uri="{BB962C8B-B14F-4D97-AF65-F5344CB8AC3E}">
        <p14:creationId xmlns:p14="http://schemas.microsoft.com/office/powerpoint/2010/main" val="1066985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A5EE-650D-7E71-50D0-A1913B92E0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5EE5298-FDE1-1165-0A07-F395D9171B88}"/>
              </a:ext>
            </a:extLst>
          </p:cNvPr>
          <p:cNvSpPr>
            <a:spLocks noGrp="1"/>
          </p:cNvSpPr>
          <p:nvPr>
            <p:ph type="ctrTitle"/>
          </p:nvPr>
        </p:nvSpPr>
        <p:spPr/>
        <p:txBody>
          <a:bodyPr/>
          <a:lstStyle/>
          <a:p>
            <a:r>
              <a:rPr lang="en-GB" dirty="0"/>
              <a:t>Main Headline style slide Aptos Bold 42pt </a:t>
            </a:r>
            <a:br>
              <a:rPr lang="en-GB" dirty="0"/>
            </a:br>
            <a:r>
              <a:rPr lang="en-GB" dirty="0"/>
              <a:t>2-3 lines max </a:t>
            </a:r>
          </a:p>
        </p:txBody>
      </p:sp>
      <p:sp>
        <p:nvSpPr>
          <p:cNvPr id="2" name="Text Placeholder 1">
            <a:extLst>
              <a:ext uri="{FF2B5EF4-FFF2-40B4-BE49-F238E27FC236}">
                <a16:creationId xmlns:a16="http://schemas.microsoft.com/office/drawing/2014/main" id="{7CC6AB8D-4544-9704-B0A1-EC65A500F5A0}"/>
              </a:ext>
            </a:extLst>
          </p:cNvPr>
          <p:cNvSpPr>
            <a:spLocks noGrp="1"/>
          </p:cNvSpPr>
          <p:nvPr>
            <p:ph type="body" idx="1"/>
          </p:nvPr>
        </p:nvSpPr>
        <p:spPr/>
        <p:txBody>
          <a:bodyPr/>
          <a:lstStyle/>
          <a:p>
            <a:pPr lvl="0"/>
            <a:r>
              <a:rPr lang="en-GB" dirty="0"/>
              <a:t>Names of Presenters, Aptos Regular 24pt</a:t>
            </a:r>
            <a:endParaRPr lang="en-US" dirty="0"/>
          </a:p>
        </p:txBody>
      </p:sp>
      <p:sp>
        <p:nvSpPr>
          <p:cNvPr id="3" name="Text Placeholder 2">
            <a:extLst>
              <a:ext uri="{FF2B5EF4-FFF2-40B4-BE49-F238E27FC236}">
                <a16:creationId xmlns:a16="http://schemas.microsoft.com/office/drawing/2014/main" id="{E304B24D-F9EA-CF9A-07F8-D0EFDECFC1C7}"/>
              </a:ext>
            </a:extLst>
          </p:cNvPr>
          <p:cNvSpPr>
            <a:spLocks noGrp="1"/>
          </p:cNvSpPr>
          <p:nvPr>
            <p:ph type="body" idx="10"/>
          </p:nvPr>
        </p:nvSpPr>
        <p:spPr/>
        <p:txBody>
          <a:bodyPr/>
          <a:lstStyle/>
          <a:p>
            <a:r>
              <a:rPr lang="en-GB" dirty="0"/>
              <a:t>Date, Aptos Regular 18pt </a:t>
            </a:r>
          </a:p>
          <a:p>
            <a:r>
              <a:rPr lang="en-GB" dirty="0"/>
              <a:t> </a:t>
            </a:r>
          </a:p>
          <a:p>
            <a:endParaRPr lang="en-US" dirty="0"/>
          </a:p>
        </p:txBody>
      </p:sp>
      <p:sp>
        <p:nvSpPr>
          <p:cNvPr id="4" name="Text Placeholder 3">
            <a:extLst>
              <a:ext uri="{FF2B5EF4-FFF2-40B4-BE49-F238E27FC236}">
                <a16:creationId xmlns:a16="http://schemas.microsoft.com/office/drawing/2014/main" id="{F87D346E-695A-9685-C746-7CDB4230E127}"/>
              </a:ext>
            </a:extLst>
          </p:cNvPr>
          <p:cNvSpPr>
            <a:spLocks noGrp="1"/>
          </p:cNvSpPr>
          <p:nvPr>
            <p:ph type="body" idx="11"/>
          </p:nvPr>
        </p:nvSpPr>
        <p:spPr/>
        <p:txBody>
          <a:bodyPr/>
          <a:lstStyle/>
          <a:p>
            <a:pPr lvl="0"/>
            <a:r>
              <a:rPr lang="en-GB" dirty="0"/>
              <a:t>Type in your faculty/department/unit name here </a:t>
            </a:r>
          </a:p>
          <a:p>
            <a:pPr lvl="0"/>
            <a:r>
              <a:rPr lang="en-GB" dirty="0"/>
              <a:t>Aptos Regular 18pt</a:t>
            </a:r>
          </a:p>
          <a:p>
            <a:endParaRPr lang="en-GB" dirty="0"/>
          </a:p>
        </p:txBody>
      </p:sp>
    </p:spTree>
    <p:extLst>
      <p:ext uri="{BB962C8B-B14F-4D97-AF65-F5344CB8AC3E}">
        <p14:creationId xmlns:p14="http://schemas.microsoft.com/office/powerpoint/2010/main" val="163929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8EC895-67C4-1F87-D153-490B311D80DF}"/>
              </a:ext>
            </a:extLst>
          </p:cNvPr>
          <p:cNvSpPr>
            <a:spLocks noGrp="1"/>
          </p:cNvSpPr>
          <p:nvPr>
            <p:ph type="ctrTitle"/>
          </p:nvPr>
        </p:nvSpPr>
        <p:spPr/>
        <p:txBody>
          <a:bodyPr/>
          <a:lstStyle/>
          <a:p>
            <a:r>
              <a:rPr lang="en-GB" dirty="0"/>
              <a:t>Main Headline style slide Aptos Bold 42pt </a:t>
            </a:r>
            <a:br>
              <a:rPr lang="en-GB" dirty="0"/>
            </a:br>
            <a:r>
              <a:rPr lang="en-GB" dirty="0"/>
              <a:t>2-3 lines max</a:t>
            </a:r>
          </a:p>
        </p:txBody>
      </p:sp>
      <p:pic>
        <p:nvPicPr>
          <p:cNvPr id="14" name="Picture Placeholder 13" descr="A person leaning on a ledge&#10;&#10;AI-generated content may be incorrect.">
            <a:extLst>
              <a:ext uri="{FF2B5EF4-FFF2-40B4-BE49-F238E27FC236}">
                <a16:creationId xmlns:a16="http://schemas.microsoft.com/office/drawing/2014/main" id="{009F43C6-3FB8-BAB1-3658-AA8CC7E2790C}"/>
              </a:ext>
            </a:extLst>
          </p:cNvPr>
          <p:cNvPicPr>
            <a:picLocks noGrp="1" noChangeAspect="1"/>
          </p:cNvPicPr>
          <p:nvPr>
            <p:ph type="pic" idx="13"/>
          </p:nvPr>
        </p:nvPicPr>
        <p:blipFill>
          <a:blip r:embed="rId3"/>
          <a:srcRect t="22283" b="22283"/>
          <a:stretch>
            <a:fillRect/>
          </a:stretch>
        </p:blipFill>
        <p:spPr/>
      </p:pic>
      <p:pic>
        <p:nvPicPr>
          <p:cNvPr id="5" name="Picture 4" descr="UCL logo, University College London">
            <a:extLst>
              <a:ext uri="{FF2B5EF4-FFF2-40B4-BE49-F238E27FC236}">
                <a16:creationId xmlns:a16="http://schemas.microsoft.com/office/drawing/2014/main" id="{868CF5BE-C8D7-01E0-A431-C4241DFFA122}"/>
              </a:ext>
            </a:extLst>
          </p:cNvPr>
          <p:cNvPicPr>
            <a:picLocks noGrp="1" noRot="1" noChangeAspect="1" noMove="1" noResize="1" noEditPoints="1" noAdjustHandles="1" noChangeArrowheads="1" noChangeShapeType="1" noCrop="1"/>
          </p:cNvPicPr>
          <p:nvPr/>
        </p:nvPicPr>
        <p:blipFill>
          <a:blip r:embed="rId4"/>
          <a:stretch>
            <a:fillRect/>
          </a:stretch>
        </p:blipFill>
        <p:spPr>
          <a:xfrm>
            <a:off x="8937625" y="5653541"/>
            <a:ext cx="2843213" cy="798059"/>
          </a:xfrm>
          <a:prstGeom prst="rect">
            <a:avLst/>
          </a:prstGeom>
        </p:spPr>
      </p:pic>
    </p:spTree>
    <p:extLst>
      <p:ext uri="{BB962C8B-B14F-4D97-AF65-F5344CB8AC3E}">
        <p14:creationId xmlns:p14="http://schemas.microsoft.com/office/powerpoint/2010/main" val="265358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ouple of women standing on a balcony&#10;&#10;AI-generated content may be incorrect.">
            <a:extLst>
              <a:ext uri="{FF2B5EF4-FFF2-40B4-BE49-F238E27FC236}">
                <a16:creationId xmlns:a16="http://schemas.microsoft.com/office/drawing/2014/main" id="{0A90CA10-9DE7-0491-090F-697AACAB2AAB}"/>
              </a:ext>
            </a:extLst>
          </p:cNvPr>
          <p:cNvPicPr>
            <a:picLocks noGrp="1" noChangeAspect="1"/>
          </p:cNvPicPr>
          <p:nvPr>
            <p:ph type="pic" idx="10"/>
          </p:nvPr>
        </p:nvPicPr>
        <p:blipFill>
          <a:blip r:embed="rId3"/>
          <a:srcRect t="7813" b="7813"/>
          <a:stretch>
            <a:fillRect/>
          </a:stretch>
        </p:blipFill>
        <p:spPr>
          <a:xfrm>
            <a:off x="-1588" y="0"/>
            <a:ext cx="12192001" cy="6858000"/>
          </a:xfrm>
        </p:spPr>
      </p:pic>
      <p:sp>
        <p:nvSpPr>
          <p:cNvPr id="2" name="Text Placeholder 1">
            <a:extLst>
              <a:ext uri="{FF2B5EF4-FFF2-40B4-BE49-F238E27FC236}">
                <a16:creationId xmlns:a16="http://schemas.microsoft.com/office/drawing/2014/main" id="{5C7C7C80-F696-54B1-112A-211BB4345912}"/>
              </a:ext>
            </a:extLst>
          </p:cNvPr>
          <p:cNvSpPr>
            <a:spLocks noGrp="1"/>
          </p:cNvSpPr>
          <p:nvPr>
            <p:ph type="body" sz="quarter" idx="11"/>
          </p:nvPr>
        </p:nvSpPr>
        <p:spPr/>
        <p:txBody>
          <a:bodyPr/>
          <a:lstStyle/>
          <a:p>
            <a:r>
              <a:rPr lang="en-GB" dirty="0"/>
              <a:t>Main Headline style slide Aptos Bold 42pt 2-3 lines max</a:t>
            </a:r>
            <a:endParaRPr lang="en-US" dirty="0"/>
          </a:p>
        </p:txBody>
      </p:sp>
      <p:sp>
        <p:nvSpPr>
          <p:cNvPr id="9" name="Rectangle 8">
            <a:extLst>
              <a:ext uri="{FF2B5EF4-FFF2-40B4-BE49-F238E27FC236}">
                <a16:creationId xmlns:a16="http://schemas.microsoft.com/office/drawing/2014/main" id="{CF925875-E786-ECD9-222A-1CD7BF9CBA6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034676" y="4532"/>
            <a:ext cx="470692" cy="68534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FC30198-0A2B-B64B-808C-86C51E56DB58}"/>
              </a:ext>
            </a:extLst>
          </p:cNvPr>
          <p:cNvSpPr>
            <a:spLocks noGrp="1"/>
          </p:cNvSpPr>
          <p:nvPr>
            <p:ph type="body" idx="1"/>
          </p:nvPr>
        </p:nvSpPr>
        <p:spPr/>
        <p:txBody>
          <a:bodyPr/>
          <a:lstStyle/>
          <a:p>
            <a:pPr lvl="0"/>
            <a:r>
              <a:rPr lang="en-GB" dirty="0"/>
              <a:t>Names of Presenters, </a:t>
            </a:r>
          </a:p>
          <a:p>
            <a:pPr lvl="0"/>
            <a:r>
              <a:rPr lang="en-GB" dirty="0"/>
              <a:t>Aptos Regular 24pt </a:t>
            </a:r>
          </a:p>
        </p:txBody>
      </p:sp>
      <p:sp>
        <p:nvSpPr>
          <p:cNvPr id="6" name="Text Placeholder 5">
            <a:extLst>
              <a:ext uri="{FF2B5EF4-FFF2-40B4-BE49-F238E27FC236}">
                <a16:creationId xmlns:a16="http://schemas.microsoft.com/office/drawing/2014/main" id="{C62915C7-E4C8-08AA-1334-CA5998A021CD}"/>
              </a:ext>
            </a:extLst>
          </p:cNvPr>
          <p:cNvSpPr>
            <a:spLocks noGrp="1"/>
          </p:cNvSpPr>
          <p:nvPr>
            <p:ph type="body" idx="12"/>
          </p:nvPr>
        </p:nvSpPr>
        <p:spPr/>
        <p:txBody>
          <a:bodyPr/>
          <a:lstStyle/>
          <a:p>
            <a:r>
              <a:rPr lang="en-GB" dirty="0"/>
              <a:t>Date, Aptos Regular 18pt </a:t>
            </a:r>
          </a:p>
          <a:p>
            <a:r>
              <a:rPr lang="en-GB" dirty="0"/>
              <a:t> </a:t>
            </a:r>
          </a:p>
          <a:p>
            <a:endParaRPr lang="en-US" dirty="0"/>
          </a:p>
        </p:txBody>
      </p:sp>
      <p:pic>
        <p:nvPicPr>
          <p:cNvPr id="4" name="Picture 3" descr="UCL logo, University College London">
            <a:extLst>
              <a:ext uri="{FF2B5EF4-FFF2-40B4-BE49-F238E27FC236}">
                <a16:creationId xmlns:a16="http://schemas.microsoft.com/office/drawing/2014/main" id="{93120B80-4D83-9DFF-4E74-79FA54E6B56D}"/>
              </a:ext>
            </a:extLst>
          </p:cNvPr>
          <p:cNvPicPr>
            <a:picLocks noChangeAspect="1"/>
          </p:cNvPicPr>
          <p:nvPr/>
        </p:nvPicPr>
        <p:blipFill>
          <a:blip r:embed="rId4"/>
          <a:stretch>
            <a:fillRect/>
          </a:stretch>
        </p:blipFill>
        <p:spPr>
          <a:xfrm>
            <a:off x="8937625" y="5653541"/>
            <a:ext cx="2843213" cy="798059"/>
          </a:xfrm>
          <a:prstGeom prst="rect">
            <a:avLst/>
          </a:prstGeom>
        </p:spPr>
      </p:pic>
      <p:sp>
        <p:nvSpPr>
          <p:cNvPr id="8" name="Rectangle 7">
            <a:extLst>
              <a:ext uri="{FF2B5EF4-FFF2-40B4-BE49-F238E27FC236}">
                <a16:creationId xmlns:a16="http://schemas.microsoft.com/office/drawing/2014/main" id="{E508F10F-1CE3-23FD-1272-B7388A3BF3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87" y="0"/>
            <a:ext cx="40957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449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F605-F4C6-4710-2650-7827FBFF25C2}"/>
              </a:ext>
            </a:extLst>
          </p:cNvPr>
          <p:cNvSpPr>
            <a:spLocks noGrp="1"/>
          </p:cNvSpPr>
          <p:nvPr>
            <p:ph type="ctrTitle"/>
          </p:nvPr>
        </p:nvSpPr>
        <p:spPr/>
        <p:txBody>
          <a:bodyPr/>
          <a:lstStyle/>
          <a:p>
            <a:r>
              <a:rPr lang="en-GB" dirty="0"/>
              <a:t>Divider section Title </a:t>
            </a:r>
            <a:br>
              <a:rPr lang="en-GB" dirty="0"/>
            </a:br>
            <a:r>
              <a:rPr lang="en-GB" dirty="0"/>
              <a:t>Aptos Bold 36pt</a:t>
            </a:r>
            <a:endParaRPr lang="en-US" dirty="0"/>
          </a:p>
        </p:txBody>
      </p:sp>
      <p:sp>
        <p:nvSpPr>
          <p:cNvPr id="3" name="Text Placeholder 2">
            <a:extLst>
              <a:ext uri="{FF2B5EF4-FFF2-40B4-BE49-F238E27FC236}">
                <a16:creationId xmlns:a16="http://schemas.microsoft.com/office/drawing/2014/main" id="{90FC14FA-A8F6-408E-2C6D-63E3A9AB6484}"/>
              </a:ext>
            </a:extLst>
          </p:cNvPr>
          <p:cNvSpPr>
            <a:spLocks noGrp="1"/>
          </p:cNvSpPr>
          <p:nvPr>
            <p:ph type="body" sz="quarter" idx="11"/>
          </p:nvPr>
        </p:nvSpPr>
        <p:spPr/>
        <p:txBody>
          <a:bodyPr/>
          <a:lstStyle/>
          <a:p>
            <a:pPr marL="285750" indent="-285750">
              <a:buFont typeface="Wingdings" pitchFamily="2" charset="2"/>
              <a:buChar char="§"/>
            </a:pPr>
            <a:r>
              <a:rPr lang="en-GB" dirty="0"/>
              <a:t>Here, centuries of discoveries have been made by people thinking non-stop about the future. </a:t>
            </a:r>
          </a:p>
          <a:p>
            <a:pPr marL="285750" indent="-285750">
              <a:buFont typeface="Wingdings" pitchFamily="2" charset="2"/>
              <a:buChar char="§"/>
            </a:pPr>
            <a:r>
              <a:rPr lang="en-GB" dirty="0"/>
              <a:t>Where thousands of staff and students gather from hundreds of countries to create a unique city within </a:t>
            </a:r>
            <a:br>
              <a:rPr lang="en-GB" dirty="0"/>
            </a:br>
            <a:r>
              <a:rPr lang="en-GB" dirty="0"/>
              <a:t>a city. </a:t>
            </a:r>
          </a:p>
          <a:p>
            <a:pPr marL="285750" indent="-285750">
              <a:buFont typeface="Wingdings" pitchFamily="2" charset="2"/>
              <a:buChar char="§"/>
            </a:pPr>
            <a:r>
              <a:rPr lang="en-GB" dirty="0"/>
              <a:t>Here, eleven faculties study everything from the oldest language to the newest neuroscience. </a:t>
            </a:r>
          </a:p>
          <a:p>
            <a:pPr marL="285750" indent="-285750">
              <a:buFont typeface="Wingdings" pitchFamily="2" charset="2"/>
              <a:buChar char="§"/>
            </a:pPr>
            <a:r>
              <a:rPr lang="en-GB" dirty="0"/>
              <a:t>Where big plans and brave ideas have the scale and the support they need to succeed.</a:t>
            </a:r>
          </a:p>
          <a:p>
            <a:pPr marL="285750" indent="-285750">
              <a:buFont typeface="Wingdings" pitchFamily="2" charset="2"/>
              <a:buChar char="§"/>
            </a:pPr>
            <a:r>
              <a:rPr lang="en-GB" dirty="0"/>
              <a:t>Example copy Aptos Regular 18pt. </a:t>
            </a:r>
          </a:p>
          <a:p>
            <a:pPr marL="285750" indent="-285750">
              <a:buFont typeface="Wingdings" pitchFamily="2" charset="2"/>
              <a:buChar char="§"/>
            </a:pPr>
            <a:endParaRPr lang="en-GB" dirty="0"/>
          </a:p>
          <a:p>
            <a:r>
              <a:rPr lang="en-GB" dirty="0"/>
              <a:t> </a:t>
            </a:r>
          </a:p>
        </p:txBody>
      </p:sp>
    </p:spTree>
    <p:extLst>
      <p:ext uri="{BB962C8B-B14F-4D97-AF65-F5344CB8AC3E}">
        <p14:creationId xmlns:p14="http://schemas.microsoft.com/office/powerpoint/2010/main" val="207722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0659-E6D2-8781-75E6-861F4A871057}"/>
              </a:ext>
            </a:extLst>
          </p:cNvPr>
          <p:cNvSpPr>
            <a:spLocks noGrp="1"/>
          </p:cNvSpPr>
          <p:nvPr>
            <p:ph type="ctrTitle"/>
          </p:nvPr>
        </p:nvSpPr>
        <p:spPr/>
        <p:txBody>
          <a:bodyPr/>
          <a:lstStyle/>
          <a:p>
            <a:r>
              <a:rPr lang="en-GB" dirty="0"/>
              <a:t>Divider section Title Aptos Bold 36pt</a:t>
            </a:r>
          </a:p>
        </p:txBody>
      </p:sp>
      <p:sp>
        <p:nvSpPr>
          <p:cNvPr id="3" name="Text Placeholder 2">
            <a:extLst>
              <a:ext uri="{FF2B5EF4-FFF2-40B4-BE49-F238E27FC236}">
                <a16:creationId xmlns:a16="http://schemas.microsoft.com/office/drawing/2014/main" id="{6A894E8A-B8E6-1CBE-6DE1-D3FB0DEBF436}"/>
              </a:ext>
            </a:extLst>
          </p:cNvPr>
          <p:cNvSpPr>
            <a:spLocks noGrp="1"/>
          </p:cNvSpPr>
          <p:nvPr>
            <p:ph type="body" idx="1"/>
          </p:nvPr>
        </p:nvSpPr>
        <p:spPr/>
        <p:txBody>
          <a:bodyPr/>
          <a:lstStyle/>
          <a:p>
            <a:pPr lvl="0"/>
            <a:r>
              <a:rPr lang="en-GB" dirty="0"/>
              <a:t>Subheading, Aptos Regular 24pt</a:t>
            </a:r>
          </a:p>
        </p:txBody>
      </p:sp>
      <p:sp>
        <p:nvSpPr>
          <p:cNvPr id="4" name="Text Placeholder 3">
            <a:extLst>
              <a:ext uri="{FF2B5EF4-FFF2-40B4-BE49-F238E27FC236}">
                <a16:creationId xmlns:a16="http://schemas.microsoft.com/office/drawing/2014/main" id="{E3C776ED-A03F-F2D2-ADD3-4B2810D5FC00}"/>
              </a:ext>
            </a:extLst>
          </p:cNvPr>
          <p:cNvSpPr>
            <a:spLocks noGrp="1"/>
          </p:cNvSpPr>
          <p:nvPr>
            <p:ph type="body" idx="11"/>
          </p:nvPr>
        </p:nvSpPr>
        <p:spPr>
          <a:xfrm>
            <a:off x="5735960" y="4510352"/>
            <a:ext cx="4392488" cy="934774"/>
          </a:xfrm>
        </p:spPr>
        <p:txBody>
          <a:bodyPr/>
          <a:lstStyle/>
          <a:p>
            <a:r>
              <a:rPr lang="en-GB" dirty="0"/>
              <a:t>Here, centuries of discoveries have been made by people thinking non-stop about the future. Example copy Aptos Regular 18pt </a:t>
            </a:r>
          </a:p>
          <a:p>
            <a:endParaRPr lang="en-GB" dirty="0"/>
          </a:p>
          <a:p>
            <a:r>
              <a:rPr lang="en-GB" dirty="0"/>
              <a:t> </a:t>
            </a:r>
          </a:p>
        </p:txBody>
      </p:sp>
      <p:pic>
        <p:nvPicPr>
          <p:cNvPr id="7" name="Picture Placeholder 6" descr="A group of women talking&#10;&#10;AI-generated content may be incorrect.">
            <a:extLst>
              <a:ext uri="{FF2B5EF4-FFF2-40B4-BE49-F238E27FC236}">
                <a16:creationId xmlns:a16="http://schemas.microsoft.com/office/drawing/2014/main" id="{04B6AC02-789D-963E-3411-ED558F5E3D4C}"/>
              </a:ext>
            </a:extLst>
          </p:cNvPr>
          <p:cNvPicPr>
            <a:picLocks noGrp="1" noChangeAspect="1"/>
          </p:cNvPicPr>
          <p:nvPr>
            <p:ph type="pic" idx="10"/>
          </p:nvPr>
        </p:nvPicPr>
        <p:blipFill>
          <a:blip r:embed="rId3"/>
          <a:srcRect l="26968" r="26968"/>
          <a:stretch>
            <a:fillRect/>
          </a:stretch>
        </p:blipFill>
        <p:spPr/>
      </p:pic>
    </p:spTree>
    <p:extLst>
      <p:ext uri="{BB962C8B-B14F-4D97-AF65-F5344CB8AC3E}">
        <p14:creationId xmlns:p14="http://schemas.microsoft.com/office/powerpoint/2010/main" val="876550843"/>
      </p:ext>
    </p:extLst>
  </p:cSld>
  <p:clrMapOvr>
    <a:masterClrMapping/>
  </p:clrMapOvr>
</p:sld>
</file>

<file path=ppt/theme/theme1.xml><?xml version="1.0" encoding="utf-8"?>
<a:theme xmlns:a="http://schemas.openxmlformats.org/drawingml/2006/main" name="UCL Slides templates - Simple theme">
  <a:themeElements>
    <a:clrScheme name="UCL Colours Theme">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L-Powerpoint-Template-UCLSans-UserTest" id="{C27536D9-30EE-8F40-884F-9B8503BB78CC}" vid="{2812A23A-B212-8C47-86B3-DEF37C047B0D}"/>
    </a:ext>
  </a:extLst>
</a:theme>
</file>

<file path=ppt/theme/theme2.xml><?xml version="1.0" encoding="utf-8"?>
<a:theme xmlns:a="http://schemas.openxmlformats.org/drawingml/2006/main" name="UCL Slides templates - Complex design theme">
  <a:themeElements>
    <a:clrScheme name="UCL Colours Theme">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L-Powerpoint-Template-UCLSans-UserTest" id="{C27536D9-30EE-8F40-884F-9B8503BB78CC}" vid="{48DDD679-D01D-0E41-9682-843B2A2815EA}"/>
    </a:ext>
  </a:extLst>
</a:theme>
</file>

<file path=ppt/theme/theme3.xml><?xml version="1.0" encoding="utf-8"?>
<a:theme xmlns:a="http://schemas.openxmlformats.org/drawingml/2006/main" name="UCL Instructions - Core Brand ">
  <a:themeElements>
    <a:clrScheme name="UCL Colours Theme">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L-Powerpoint-Template-UCLSans-UserTest" id="{C27536D9-30EE-8F40-884F-9B8503BB78CC}" vid="{3057E657-2695-7946-85F8-FCE89DB9CA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UCL Slides templates - Simple theme</Template>
  <TotalTime>1570</TotalTime>
  <Words>2184</Words>
  <Application>Microsoft Macintosh PowerPoint</Application>
  <PresentationFormat>Widescreen</PresentationFormat>
  <Paragraphs>220</Paragraphs>
  <Slides>22</Slides>
  <Notes>22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Aptos Display</vt:lpstr>
      <vt:lpstr>Aptos</vt:lpstr>
      <vt:lpstr>UCL Sans</vt:lpstr>
      <vt:lpstr>Times New Roman</vt:lpstr>
      <vt:lpstr>Wingdings</vt:lpstr>
      <vt:lpstr>UCL Sans Light</vt:lpstr>
      <vt:lpstr>UCL Slides templates - Simple theme</vt:lpstr>
      <vt:lpstr>UCL Slides templates - Complex design theme</vt:lpstr>
      <vt:lpstr>UCL Instructions - Core Brand </vt:lpstr>
      <vt:lpstr>Using this PowerPoint Template</vt:lpstr>
      <vt:lpstr>System colours for visualising data</vt:lpstr>
      <vt:lpstr>PowerPoint accessibility checklist</vt:lpstr>
      <vt:lpstr>Main Headline style slide Aptos Bold 42pt  2-3 lines max</vt:lpstr>
      <vt:lpstr>Main Headline style slide Aptos Bold 42pt  2-3 lines max </vt:lpstr>
      <vt:lpstr>Main Headline style slide Aptos Bold 42pt  2-3 lines max</vt:lpstr>
      <vt:lpstr>PowerPoint Presentation</vt:lpstr>
      <vt:lpstr>Divider section Title  Aptos Bold 36pt</vt:lpstr>
      <vt:lpstr>Divider section Title Aptos Bold 36pt</vt:lpstr>
      <vt:lpstr>Divider section Title Aptos Bold 36pt</vt:lpstr>
      <vt:lpstr>Headline Aptos  Bold 36pt</vt:lpstr>
      <vt:lpstr>PowerPoint Presentation</vt:lpstr>
      <vt:lpstr>Headline  Aptos Bold 36pt</vt:lpstr>
      <vt:lpstr>Headline  Aptos Bold 36pt</vt:lpstr>
      <vt:lpstr>Headline  Aptos Bold 36pt</vt:lpstr>
      <vt:lpstr>Headline  Aptos Bold 36pt</vt:lpstr>
      <vt:lpstr>Here, centuries of discoveries have been made by people thinking non-stop about the future. </vt:lpstr>
      <vt:lpstr>PowerPoint Presentation</vt:lpstr>
      <vt:lpstr>PowerPoint Presentation</vt:lpstr>
      <vt:lpstr>Headline  Aptos Bold 36pt</vt:lpstr>
      <vt:lpstr>Headline  Aptos Bold 36pt</vt:lpstr>
      <vt:lpstr>Headline  Aptos Bold 36pt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ucypevl-test</dc:creator>
  <cp:keywords/>
  <dc:description/>
  <cp:lastModifiedBy>ucypevl-test</cp:lastModifiedBy>
  <cp:revision>242</cp:revision>
  <dcterms:created xsi:type="dcterms:W3CDTF">2025-12-03T11:00:22Z</dcterms:created>
  <dcterms:modified xsi:type="dcterms:W3CDTF">2026-01-14T09:38:11Z</dcterms:modified>
  <cp:category/>
</cp:coreProperties>
</file>