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5" r:id="rId1"/>
    <p:sldMasterId id="2147483760" r:id="rId2"/>
    <p:sldMasterId id="2147483686" r:id="rId3"/>
  </p:sldMasterIdLst>
  <p:notesMasterIdLst>
    <p:notesMasterId r:id="rId27"/>
  </p:notesMasterIdLst>
  <p:handoutMasterIdLst>
    <p:handoutMasterId r:id="rId28"/>
  </p:handoutMasterIdLst>
  <p:sldIdLst>
    <p:sldId id="259" r:id="rId4"/>
    <p:sldId id="320" r:id="rId5"/>
    <p:sldId id="321" r:id="rId6"/>
    <p:sldId id="322" r:id="rId7"/>
    <p:sldId id="261" r:id="rId8"/>
    <p:sldId id="300" r:id="rId9"/>
    <p:sldId id="310" r:id="rId10"/>
    <p:sldId id="273" r:id="rId11"/>
    <p:sldId id="276" r:id="rId12"/>
    <p:sldId id="311" r:id="rId13"/>
    <p:sldId id="314" r:id="rId14"/>
    <p:sldId id="266" r:id="rId15"/>
    <p:sldId id="318" r:id="rId16"/>
    <p:sldId id="280" r:id="rId17"/>
    <p:sldId id="267" r:id="rId18"/>
    <p:sldId id="282" r:id="rId19"/>
    <p:sldId id="306" r:id="rId20"/>
    <p:sldId id="284" r:id="rId21"/>
    <p:sldId id="285" r:id="rId22"/>
    <p:sldId id="319" r:id="rId23"/>
    <p:sldId id="312" r:id="rId24"/>
    <p:sldId id="317" r:id="rId25"/>
    <p:sldId id="313" r:id="rId26"/>
  </p:sldIdLst>
  <p:sldSz cx="12192000" cy="6858000"/>
  <p:notesSz cx="6858000" cy="9144000"/>
  <p:embeddedFontLst>
    <p:embeddedFont>
      <p:font typeface="Aptos SemiBold" panose="020B0004020202020204" pitchFamily="34" charset="0"/>
      <p:regular r:id="rId29"/>
      <p:bold r:id="rId30"/>
      <p:italic r:id="rId31"/>
      <p:boldItalic r:id="rId32"/>
    </p:embeddedFont>
    <p:embeddedFont>
      <p:font typeface="UCL Sans" pitchFamily="2" charset="77"/>
      <p:regular r:id="rId33"/>
      <p:bold r:id="rId34"/>
      <p:italic r:id="rId35"/>
    </p:embeddedFont>
    <p:embeddedFont>
      <p:font typeface="UCL Sans Light" pitchFamily="2" charset="77"/>
      <p:regular r:id="rId36"/>
      <p:italic r:id="rId37"/>
    </p:embeddedFont>
    <p:embeddedFont>
      <p:font typeface="UCL Sans SemiBold" pitchFamily="2" charset="77"/>
      <p:regular r:id="rId38"/>
      <p:bold r:id="rId39"/>
      <p:italic r:id="rId40"/>
      <p:boldItalic r:id="rId41"/>
    </p:embeddedFont>
  </p:embeddedFontLst>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UCL How to use this template - TO BE DELETED" id="{30A6BDA0-26A2-F349-A9CC-BDD878FA4E0E}">
          <p14:sldIdLst>
            <p14:sldId id="259"/>
            <p14:sldId id="320"/>
            <p14:sldId id="321"/>
            <p14:sldId id="322"/>
          </p14:sldIdLst>
        </p14:section>
        <p14:section name="UCL Slides" id="{64BE57D8-B9E0-4D48-BBC7-659295F1B008}">
          <p14:sldIdLst>
            <p14:sldId id="261"/>
            <p14:sldId id="300"/>
            <p14:sldId id="310"/>
            <p14:sldId id="273"/>
            <p14:sldId id="276"/>
            <p14:sldId id="311"/>
            <p14:sldId id="314"/>
            <p14:sldId id="266"/>
            <p14:sldId id="318"/>
            <p14:sldId id="280"/>
            <p14:sldId id="267"/>
            <p14:sldId id="282"/>
            <p14:sldId id="306"/>
            <p14:sldId id="284"/>
            <p14:sldId id="285"/>
            <p14:sldId id="319"/>
            <p14:sldId id="312"/>
            <p14:sldId id="317"/>
            <p14:sldId id="3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5C"/>
    <a:srgbClr val="5487FF"/>
    <a:srgbClr val="F56300"/>
    <a:srgbClr val="00A19D"/>
    <a:srgbClr val="ED357D"/>
    <a:srgbClr val="FAFAFA"/>
    <a:srgbClr val="3A1857"/>
    <a:srgbClr val="781C1C"/>
    <a:srgbClr val="57B444"/>
    <a:srgbClr val="9E1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8"/>
    <p:restoredTop sz="86054"/>
  </p:normalViewPr>
  <p:slideViewPr>
    <p:cSldViewPr>
      <p:cViewPr varScale="1">
        <p:scale>
          <a:sx n="105" d="100"/>
          <a:sy n="105" d="100"/>
        </p:scale>
        <p:origin x="896" y="184"/>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46" d="100"/>
          <a:sy n="146" d="100"/>
        </p:scale>
        <p:origin x="414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4DC4-AD4B-9284-9D5FDE7598CF}"/>
              </c:ext>
            </c:extLst>
          </c:dPt>
          <c:dPt>
            <c:idx val="1"/>
            <c:bubble3D val="0"/>
            <c:spPr>
              <a:solidFill>
                <a:srgbClr val="5487FF"/>
              </a:solidFill>
              <a:ln>
                <a:noFill/>
              </a:ln>
              <a:effectLst/>
            </c:spPr>
            <c:extLst>
              <c:ext xmlns:c16="http://schemas.microsoft.com/office/drawing/2014/chart" uri="{C3380CC4-5D6E-409C-BE32-E72D297353CC}">
                <c16:uniqueId val="{00000003-4DC4-AD4B-9284-9D5FDE7598CF}"/>
              </c:ext>
            </c:extLst>
          </c:dPt>
          <c:dPt>
            <c:idx val="2"/>
            <c:bubble3D val="0"/>
            <c:spPr>
              <a:solidFill>
                <a:srgbClr val="F56300"/>
              </a:solidFill>
              <a:ln>
                <a:noFill/>
              </a:ln>
              <a:effectLst/>
            </c:spPr>
            <c:extLst>
              <c:ext xmlns:c16="http://schemas.microsoft.com/office/drawing/2014/chart" uri="{C3380CC4-5D6E-409C-BE32-E72D297353CC}">
                <c16:uniqueId val="{00000005-4DC4-AD4B-9284-9D5FDE7598CF}"/>
              </c:ext>
            </c:extLst>
          </c:dPt>
          <c:dPt>
            <c:idx val="3"/>
            <c:bubble3D val="0"/>
            <c:spPr>
              <a:solidFill>
                <a:srgbClr val="00A19D"/>
              </a:solidFill>
              <a:ln>
                <a:solidFill>
                  <a:srgbClr val="00A19D"/>
                </a:solidFill>
              </a:ln>
              <a:effectLst/>
            </c:spPr>
            <c:extLst>
              <c:ext xmlns:c16="http://schemas.microsoft.com/office/drawing/2014/chart" uri="{C3380CC4-5D6E-409C-BE32-E72D297353CC}">
                <c16:uniqueId val="{00000007-4DC4-AD4B-9284-9D5FDE7598CF}"/>
              </c:ext>
            </c:extLst>
          </c:dPt>
          <c:dPt>
            <c:idx val="4"/>
            <c:bubble3D val="0"/>
            <c:spPr>
              <a:solidFill>
                <a:srgbClr val="FF097D"/>
              </a:solidFill>
              <a:ln>
                <a:noFill/>
              </a:ln>
              <a:effectLst/>
            </c:spPr>
            <c:extLst>
              <c:ext xmlns:c16="http://schemas.microsoft.com/office/drawing/2014/chart" uri="{C3380CC4-5D6E-409C-BE32-E72D297353CC}">
                <c16:uniqueId val="{00000009-4DC4-AD4B-9284-9D5FDE7598CF}"/>
              </c:ext>
            </c:extLst>
          </c:dPt>
          <c:cat>
            <c:strRef>
              <c:f>Sheet1!$A$2:$A$6</c:f>
              <c:strCache>
                <c:ptCount val="5"/>
                <c:pt idx="0">
                  <c:v>Item A</c:v>
                </c:pt>
                <c:pt idx="1">
                  <c:v>Item B</c:v>
                </c:pt>
                <c:pt idx="2">
                  <c:v>Item C</c:v>
                </c:pt>
                <c:pt idx="3">
                  <c:v>Item D</c:v>
                </c:pt>
                <c:pt idx="4">
                  <c:v>Item E</c:v>
                </c:pt>
              </c:strCache>
            </c:strRef>
          </c:cat>
          <c:val>
            <c:numRef>
              <c:f>Sheet1!$B$2:$B$6</c:f>
              <c:numCache>
                <c:formatCode>General</c:formatCode>
                <c:ptCount val="5"/>
                <c:pt idx="0">
                  <c:v>6.5</c:v>
                </c:pt>
                <c:pt idx="1">
                  <c:v>3.2</c:v>
                </c:pt>
                <c:pt idx="2">
                  <c:v>1.4</c:v>
                </c:pt>
                <c:pt idx="3">
                  <c:v>1.2</c:v>
                </c:pt>
                <c:pt idx="4">
                  <c:v>3</c:v>
                </c:pt>
              </c:numCache>
            </c:numRef>
          </c:val>
          <c:extLst>
            <c:ext xmlns:c16="http://schemas.microsoft.com/office/drawing/2014/chart" uri="{C3380CC4-5D6E-409C-BE32-E72D297353CC}">
              <c16:uniqueId val="{0000000A-4DC4-AD4B-9284-9D5FDE7598C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UCL Sans"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UCL Sans" pitchFamily="2" charset="77"/>
                <a:ea typeface="+mn-ea"/>
                <a:cs typeface="+mn-cs"/>
              </a:defRPr>
            </a:pPr>
            <a:r>
              <a:rPr lang="en-US">
                <a:solidFill>
                  <a:schemeClr val="tx1"/>
                </a:solidFill>
              </a:rPr>
              <a:t>Bar chart with short named titles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UCL Sans" pitchFamily="2" charset="77"/>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7</c:v>
                </c:pt>
              </c:strCache>
            </c:strRef>
          </c:tx>
          <c:spPr>
            <a:solidFill>
              <a:srgbClr val="9E1A54"/>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Sheet1!$B$2:$B$5</c:f>
              <c:numCache>
                <c:formatCode>General</c:formatCode>
                <c:ptCount val="4"/>
                <c:pt idx="0">
                  <c:v>2</c:v>
                </c:pt>
                <c:pt idx="1">
                  <c:v>3.5</c:v>
                </c:pt>
                <c:pt idx="2">
                  <c:v>2.5</c:v>
                </c:pt>
                <c:pt idx="3">
                  <c:v>3.9</c:v>
                </c:pt>
              </c:numCache>
            </c:numRef>
          </c:val>
          <c:extLst>
            <c:ext xmlns:c16="http://schemas.microsoft.com/office/drawing/2014/chart" uri="{C3380CC4-5D6E-409C-BE32-E72D297353CC}">
              <c16:uniqueId val="{00000000-8C1C-8E4A-AF0C-BAFA1D83960E}"/>
            </c:ext>
          </c:extLst>
        </c:ser>
        <c:ser>
          <c:idx val="1"/>
          <c:order val="1"/>
          <c:tx>
            <c:strRef>
              <c:f>Sheet1!$C$1</c:f>
              <c:strCache>
                <c:ptCount val="1"/>
                <c:pt idx="0">
                  <c:v>Series 6</c:v>
                </c:pt>
              </c:strCache>
            </c:strRef>
          </c:tx>
          <c:spPr>
            <a:solidFill>
              <a:srgbClr val="002EA6"/>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Sheet1!$C$2:$C$5</c:f>
              <c:numCache>
                <c:formatCode>General</c:formatCode>
                <c:ptCount val="4"/>
                <c:pt idx="0">
                  <c:v>3</c:v>
                </c:pt>
                <c:pt idx="1">
                  <c:v>1.8</c:v>
                </c:pt>
                <c:pt idx="2">
                  <c:v>4</c:v>
                </c:pt>
                <c:pt idx="3">
                  <c:v>2.4</c:v>
                </c:pt>
              </c:numCache>
            </c:numRef>
          </c:val>
          <c:extLst>
            <c:ext xmlns:c16="http://schemas.microsoft.com/office/drawing/2014/chart" uri="{C3380CC4-5D6E-409C-BE32-E72D297353CC}">
              <c16:uniqueId val="{00000001-8C1C-8E4A-AF0C-BAFA1D83960E}"/>
            </c:ext>
          </c:extLst>
        </c:ser>
        <c:ser>
          <c:idx val="2"/>
          <c:order val="2"/>
          <c:tx>
            <c:strRef>
              <c:f>Sheet1!$D$1</c:f>
              <c:strCache>
                <c:ptCount val="1"/>
                <c:pt idx="0">
                  <c:v>Series 5</c:v>
                </c:pt>
              </c:strCache>
            </c:strRef>
          </c:tx>
          <c:spPr>
            <a:solidFill>
              <a:srgbClr val="00A19D"/>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Sheet1!$D$2:$D$5</c:f>
              <c:numCache>
                <c:formatCode>General</c:formatCode>
                <c:ptCount val="4"/>
                <c:pt idx="0">
                  <c:v>4</c:v>
                </c:pt>
                <c:pt idx="1">
                  <c:v>3</c:v>
                </c:pt>
                <c:pt idx="2">
                  <c:v>2</c:v>
                </c:pt>
                <c:pt idx="3">
                  <c:v>2</c:v>
                </c:pt>
              </c:numCache>
            </c:numRef>
          </c:val>
          <c:extLst>
            <c:ext xmlns:c16="http://schemas.microsoft.com/office/drawing/2014/chart" uri="{C3380CC4-5D6E-409C-BE32-E72D297353CC}">
              <c16:uniqueId val="{00000002-8C1C-8E4A-AF0C-BAFA1D83960E}"/>
            </c:ext>
          </c:extLst>
        </c:ser>
        <c:ser>
          <c:idx val="3"/>
          <c:order val="3"/>
          <c:tx>
            <c:strRef>
              <c:f>Sheet1!$E$1</c:f>
              <c:strCache>
                <c:ptCount val="1"/>
                <c:pt idx="0">
                  <c:v>Series 4</c:v>
                </c:pt>
              </c:strCache>
            </c:strRef>
          </c:tx>
          <c:spPr>
            <a:solidFill>
              <a:srgbClr val="FF097D"/>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Sheet1!$E$2:$E$5</c:f>
              <c:numCache>
                <c:formatCode>General</c:formatCode>
                <c:ptCount val="4"/>
                <c:pt idx="0">
                  <c:v>2.4</c:v>
                </c:pt>
                <c:pt idx="1">
                  <c:v>2</c:v>
                </c:pt>
                <c:pt idx="2">
                  <c:v>3.5</c:v>
                </c:pt>
                <c:pt idx="3">
                  <c:v>3</c:v>
                </c:pt>
              </c:numCache>
            </c:numRef>
          </c:val>
          <c:extLst>
            <c:ext xmlns:c16="http://schemas.microsoft.com/office/drawing/2014/chart" uri="{C3380CC4-5D6E-409C-BE32-E72D297353CC}">
              <c16:uniqueId val="{00000003-8C1C-8E4A-AF0C-BAFA1D83960E}"/>
            </c:ext>
          </c:extLst>
        </c:ser>
        <c:ser>
          <c:idx val="4"/>
          <c:order val="4"/>
          <c:tx>
            <c:strRef>
              <c:f>Sheet1!$F$1</c:f>
              <c:strCache>
                <c:ptCount val="1"/>
                <c:pt idx="0">
                  <c:v>Series 3</c:v>
                </c:pt>
              </c:strCache>
            </c:strRef>
          </c:tx>
          <c:spPr>
            <a:solidFill>
              <a:srgbClr val="F56300"/>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Sheet1!$F$2:$F$5</c:f>
              <c:numCache>
                <c:formatCode>General</c:formatCode>
                <c:ptCount val="4"/>
                <c:pt idx="0">
                  <c:v>4.0999999999999996</c:v>
                </c:pt>
                <c:pt idx="1">
                  <c:v>2.4</c:v>
                </c:pt>
                <c:pt idx="2">
                  <c:v>4</c:v>
                </c:pt>
                <c:pt idx="3">
                  <c:v>3.5</c:v>
                </c:pt>
              </c:numCache>
            </c:numRef>
          </c:val>
          <c:extLst>
            <c:ext xmlns:c16="http://schemas.microsoft.com/office/drawing/2014/chart" uri="{C3380CC4-5D6E-409C-BE32-E72D297353CC}">
              <c16:uniqueId val="{00000004-8C1C-8E4A-AF0C-BAFA1D83960E}"/>
            </c:ext>
          </c:extLst>
        </c:ser>
        <c:ser>
          <c:idx val="5"/>
          <c:order val="5"/>
          <c:tx>
            <c:strRef>
              <c:f>Sheet1!$G$1</c:f>
              <c:strCache>
                <c:ptCount val="1"/>
                <c:pt idx="0">
                  <c:v>Series 2</c:v>
                </c:pt>
              </c:strCache>
            </c:strRef>
          </c:tx>
          <c:spPr>
            <a:solidFill>
              <a:srgbClr val="5487FF"/>
            </a:solidFill>
            <a:ln w="12700">
              <a:solidFill>
                <a:schemeClr val="bg1"/>
              </a:solidFill>
            </a:ln>
            <a:effectLst/>
          </c:spPr>
          <c:invertIfNegative val="0"/>
          <c:cat>
            <c:strRef>
              <c:f>Sheet1!$A$2:$A$5</c:f>
              <c:strCache>
                <c:ptCount val="4"/>
                <c:pt idx="0">
                  <c:v>Item D</c:v>
                </c:pt>
                <c:pt idx="1">
                  <c:v>Item C</c:v>
                </c:pt>
                <c:pt idx="2">
                  <c:v>Item B</c:v>
                </c:pt>
                <c:pt idx="3">
                  <c:v>Item A</c:v>
                </c:pt>
              </c:strCache>
            </c:strRef>
          </c:cat>
          <c:val>
            <c:numRef>
              <c:f>Sheet1!$G$2:$G$5</c:f>
              <c:numCache>
                <c:formatCode>General</c:formatCode>
                <c:ptCount val="4"/>
                <c:pt idx="0">
                  <c:v>1.5</c:v>
                </c:pt>
                <c:pt idx="1">
                  <c:v>4</c:v>
                </c:pt>
                <c:pt idx="2">
                  <c:v>2.4</c:v>
                </c:pt>
                <c:pt idx="3">
                  <c:v>2</c:v>
                </c:pt>
              </c:numCache>
            </c:numRef>
          </c:val>
          <c:extLst>
            <c:ext xmlns:c16="http://schemas.microsoft.com/office/drawing/2014/chart" uri="{C3380CC4-5D6E-409C-BE32-E72D297353CC}">
              <c16:uniqueId val="{00000005-8C1C-8E4A-AF0C-BAFA1D83960E}"/>
            </c:ext>
          </c:extLst>
        </c:ser>
        <c:ser>
          <c:idx val="6"/>
          <c:order val="6"/>
          <c:tx>
            <c:strRef>
              <c:f>Sheet1!$H$1</c:f>
              <c:strCache>
                <c:ptCount val="1"/>
                <c:pt idx="0">
                  <c:v>Series 1</c:v>
                </c:pt>
              </c:strCache>
            </c:strRef>
          </c:tx>
          <c:spPr>
            <a:solidFill>
              <a:schemeClr val="accent1">
                <a:lumMod val="60000"/>
              </a:schemeClr>
            </a:solidFill>
            <a:ln w="12700">
              <a:solidFill>
                <a:schemeClr val="bg1"/>
              </a:solidFill>
            </a:ln>
            <a:effectLst/>
          </c:spPr>
          <c:invertIfNegative val="0"/>
          <c:dPt>
            <c:idx val="3"/>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7-8C1C-8E4A-AF0C-BAFA1D83960E}"/>
              </c:ext>
            </c:extLst>
          </c:dPt>
          <c:cat>
            <c:strRef>
              <c:f>Sheet1!$A$2:$A$5</c:f>
              <c:strCache>
                <c:ptCount val="4"/>
                <c:pt idx="0">
                  <c:v>Item D</c:v>
                </c:pt>
                <c:pt idx="1">
                  <c:v>Item C</c:v>
                </c:pt>
                <c:pt idx="2">
                  <c:v>Item B</c:v>
                </c:pt>
                <c:pt idx="3">
                  <c:v>Item A</c:v>
                </c:pt>
              </c:strCache>
            </c:strRef>
          </c:cat>
          <c:val>
            <c:numRef>
              <c:f>Sheet1!$H$2:$H$5</c:f>
              <c:numCache>
                <c:formatCode>General</c:formatCode>
                <c:ptCount val="4"/>
                <c:pt idx="0">
                  <c:v>2.5</c:v>
                </c:pt>
                <c:pt idx="1">
                  <c:v>3.9</c:v>
                </c:pt>
                <c:pt idx="2">
                  <c:v>3.8</c:v>
                </c:pt>
                <c:pt idx="3">
                  <c:v>4</c:v>
                </c:pt>
              </c:numCache>
            </c:numRef>
          </c:val>
          <c:extLst>
            <c:ext xmlns:c16="http://schemas.microsoft.com/office/drawing/2014/chart" uri="{C3380CC4-5D6E-409C-BE32-E72D297353CC}">
              <c16:uniqueId val="{00000008-8C1C-8E4A-AF0C-BAFA1D83960E}"/>
            </c:ext>
          </c:extLst>
        </c:ser>
        <c:dLbls>
          <c:showLegendKey val="0"/>
          <c:showVal val="0"/>
          <c:showCatName val="0"/>
          <c:showSerName val="0"/>
          <c:showPercent val="0"/>
          <c:showBubbleSize val="0"/>
        </c:dLbls>
        <c:gapWidth val="182"/>
        <c:axId val="1022911919"/>
        <c:axId val="1022472143"/>
      </c:barChart>
      <c:catAx>
        <c:axId val="1022911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UCL Sans" pitchFamily="2" charset="77"/>
                <a:ea typeface="+mn-ea"/>
                <a:cs typeface="+mn-cs"/>
              </a:defRPr>
            </a:pPr>
            <a:endParaRPr lang="en-US"/>
          </a:p>
        </c:txPr>
        <c:crossAx val="1022472143"/>
        <c:crosses val="autoZero"/>
        <c:auto val="1"/>
        <c:lblAlgn val="ctr"/>
        <c:lblOffset val="100"/>
        <c:noMultiLvlLbl val="0"/>
      </c:catAx>
      <c:valAx>
        <c:axId val="10224721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CL Sans" pitchFamily="2" charset="77"/>
                <a:ea typeface="+mn-ea"/>
                <a:cs typeface="+mn-cs"/>
              </a:defRPr>
            </a:pPr>
            <a:endParaRPr lang="en-US"/>
          </a:p>
        </c:txPr>
        <c:crossAx val="1022911919"/>
        <c:crosses val="autoZero"/>
        <c:crossBetween val="between"/>
      </c:valAx>
      <c:spPr>
        <a:noFill/>
        <a:ln>
          <a:noFill/>
        </a:ln>
        <a:effectLst/>
      </c:spPr>
    </c:plotArea>
    <c:legend>
      <c:legendPos val="b"/>
      <c:layout>
        <c:manualLayout>
          <c:xMode val="edge"/>
          <c:yMode val="edge"/>
          <c:x val="0.10749160005573326"/>
          <c:y val="0.92673512038492023"/>
          <c:w val="0.62651775059397419"/>
          <c:h val="7.04495022751015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latin typeface="UCL Sans"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BEA-3944-A59A-6FE6D460B48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BEA-3944-A59A-6FE6D460B48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BEA-3944-A59A-6FE6D460B484}"/>
            </c:ext>
          </c:extLst>
        </c:ser>
        <c:dLbls>
          <c:showLegendKey val="0"/>
          <c:showVal val="0"/>
          <c:showCatName val="0"/>
          <c:showSerName val="0"/>
          <c:showPercent val="0"/>
          <c:showBubbleSize val="0"/>
        </c:dLbls>
        <c:gapWidth val="219"/>
        <c:overlap val="-27"/>
        <c:axId val="1748632448"/>
        <c:axId val="1748315344"/>
      </c:barChart>
      <c:catAx>
        <c:axId val="174863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crossAx val="1748315344"/>
        <c:crosses val="autoZero"/>
        <c:auto val="1"/>
        <c:lblAlgn val="ctr"/>
        <c:lblOffset val="100"/>
        <c:noMultiLvlLbl val="0"/>
      </c:catAx>
      <c:valAx>
        <c:axId val="1748315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crossAx val="174863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latin typeface="UCL Sans" pitchFamily="2"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E89C-0B42-9717-BB3B7E1E30C1}"/>
              </c:ext>
            </c:extLst>
          </c:dPt>
          <c:dPt>
            <c:idx val="1"/>
            <c:bubble3D val="0"/>
            <c:spPr>
              <a:solidFill>
                <a:srgbClr val="5487FF"/>
              </a:solidFill>
              <a:ln>
                <a:noFill/>
              </a:ln>
              <a:effectLst/>
            </c:spPr>
            <c:extLst>
              <c:ext xmlns:c16="http://schemas.microsoft.com/office/drawing/2014/chart" uri="{C3380CC4-5D6E-409C-BE32-E72D297353CC}">
                <c16:uniqueId val="{00000003-E89C-0B42-9717-BB3B7E1E30C1}"/>
              </c:ext>
            </c:extLst>
          </c:dPt>
          <c:dPt>
            <c:idx val="2"/>
            <c:bubble3D val="0"/>
            <c:spPr>
              <a:solidFill>
                <a:srgbClr val="F56300"/>
              </a:solidFill>
              <a:ln>
                <a:noFill/>
              </a:ln>
              <a:effectLst/>
            </c:spPr>
            <c:extLst>
              <c:ext xmlns:c16="http://schemas.microsoft.com/office/drawing/2014/chart" uri="{C3380CC4-5D6E-409C-BE32-E72D297353CC}">
                <c16:uniqueId val="{00000005-E89C-0B42-9717-BB3B7E1E30C1}"/>
              </c:ext>
            </c:extLst>
          </c:dPt>
          <c:dPt>
            <c:idx val="3"/>
            <c:bubble3D val="0"/>
            <c:spPr>
              <a:solidFill>
                <a:srgbClr val="00A19D"/>
              </a:solidFill>
              <a:ln>
                <a:solidFill>
                  <a:srgbClr val="00A19D"/>
                </a:solidFill>
              </a:ln>
              <a:effectLst/>
            </c:spPr>
            <c:extLst>
              <c:ext xmlns:c16="http://schemas.microsoft.com/office/drawing/2014/chart" uri="{C3380CC4-5D6E-409C-BE32-E72D297353CC}">
                <c16:uniqueId val="{00000007-E89C-0B42-9717-BB3B7E1E30C1}"/>
              </c:ext>
            </c:extLst>
          </c:dPt>
          <c:dPt>
            <c:idx val="4"/>
            <c:bubble3D val="0"/>
            <c:spPr>
              <a:solidFill>
                <a:srgbClr val="FF097D"/>
              </a:solidFill>
              <a:ln>
                <a:noFill/>
              </a:ln>
              <a:effectLst/>
            </c:spPr>
            <c:extLst>
              <c:ext xmlns:c16="http://schemas.microsoft.com/office/drawing/2014/chart" uri="{C3380CC4-5D6E-409C-BE32-E72D297353CC}">
                <c16:uniqueId val="{00000009-E89C-0B42-9717-BB3B7E1E30C1}"/>
              </c:ext>
            </c:extLst>
          </c:dPt>
          <c:cat>
            <c:strRef>
              <c:f>Sheet1!$A$2:$A$6</c:f>
              <c:strCache>
                <c:ptCount val="5"/>
                <c:pt idx="0">
                  <c:v>Item A</c:v>
                </c:pt>
                <c:pt idx="1">
                  <c:v>Item B</c:v>
                </c:pt>
                <c:pt idx="2">
                  <c:v>Item C</c:v>
                </c:pt>
                <c:pt idx="3">
                  <c:v>Item D</c:v>
                </c:pt>
                <c:pt idx="4">
                  <c:v>Item E</c:v>
                </c:pt>
              </c:strCache>
            </c:strRef>
          </c:cat>
          <c:val>
            <c:numRef>
              <c:f>Sheet1!$B$2:$B$6</c:f>
              <c:numCache>
                <c:formatCode>General</c:formatCode>
                <c:ptCount val="5"/>
                <c:pt idx="0">
                  <c:v>6.5</c:v>
                </c:pt>
                <c:pt idx="1">
                  <c:v>3.2</c:v>
                </c:pt>
                <c:pt idx="2">
                  <c:v>1.4</c:v>
                </c:pt>
                <c:pt idx="3">
                  <c:v>1.2</c:v>
                </c:pt>
                <c:pt idx="4">
                  <c:v>3</c:v>
                </c:pt>
              </c:numCache>
            </c:numRef>
          </c:val>
          <c:extLst>
            <c:ext xmlns:c16="http://schemas.microsoft.com/office/drawing/2014/chart" uri="{C3380CC4-5D6E-409C-BE32-E72D297353CC}">
              <c16:uniqueId val="{0000000A-E89C-0B42-9717-BB3B7E1E30C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UCL Sans" pitchFamily="2" charset="77"/>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UCL Sans" pitchFamily="2" charset="77"/>
                <a:ea typeface="+mn-ea"/>
                <a:cs typeface="+mn-cs"/>
              </a:defRPr>
            </a:pPr>
            <a:r>
              <a:rPr lang="en-US">
                <a:solidFill>
                  <a:schemeClr val="tx1"/>
                </a:solidFill>
              </a:rPr>
              <a:t>Bar chart with short named titles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UCL Sans" pitchFamily="2" charset="77"/>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7</c:v>
                </c:pt>
              </c:strCache>
            </c:strRef>
          </c:tx>
          <c:spPr>
            <a:solidFill>
              <a:srgbClr val="9E1A54"/>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Sheet1!$B$2:$B$6</c:f>
              <c:numCache>
                <c:formatCode>General</c:formatCode>
                <c:ptCount val="5"/>
                <c:pt idx="0">
                  <c:v>2</c:v>
                </c:pt>
                <c:pt idx="1">
                  <c:v>3.5</c:v>
                </c:pt>
                <c:pt idx="2">
                  <c:v>2.5</c:v>
                </c:pt>
                <c:pt idx="3">
                  <c:v>3.9</c:v>
                </c:pt>
                <c:pt idx="4">
                  <c:v>5</c:v>
                </c:pt>
              </c:numCache>
            </c:numRef>
          </c:val>
          <c:extLst>
            <c:ext xmlns:c16="http://schemas.microsoft.com/office/drawing/2014/chart" uri="{C3380CC4-5D6E-409C-BE32-E72D297353CC}">
              <c16:uniqueId val="{00000000-751A-124D-AEF2-58D0A8122A78}"/>
            </c:ext>
          </c:extLst>
        </c:ser>
        <c:ser>
          <c:idx val="1"/>
          <c:order val="1"/>
          <c:tx>
            <c:strRef>
              <c:f>Sheet1!$C$1</c:f>
              <c:strCache>
                <c:ptCount val="1"/>
                <c:pt idx="0">
                  <c:v>Series 6</c:v>
                </c:pt>
              </c:strCache>
            </c:strRef>
          </c:tx>
          <c:spPr>
            <a:solidFill>
              <a:srgbClr val="002EA6"/>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Sheet1!$C$2:$C$6</c:f>
              <c:numCache>
                <c:formatCode>General</c:formatCode>
                <c:ptCount val="5"/>
                <c:pt idx="0">
                  <c:v>3</c:v>
                </c:pt>
                <c:pt idx="1">
                  <c:v>1.8</c:v>
                </c:pt>
                <c:pt idx="2">
                  <c:v>4</c:v>
                </c:pt>
                <c:pt idx="3">
                  <c:v>2.4</c:v>
                </c:pt>
                <c:pt idx="4">
                  <c:v>1.5</c:v>
                </c:pt>
              </c:numCache>
            </c:numRef>
          </c:val>
          <c:extLst>
            <c:ext xmlns:c16="http://schemas.microsoft.com/office/drawing/2014/chart" uri="{C3380CC4-5D6E-409C-BE32-E72D297353CC}">
              <c16:uniqueId val="{00000001-751A-124D-AEF2-58D0A8122A78}"/>
            </c:ext>
          </c:extLst>
        </c:ser>
        <c:ser>
          <c:idx val="2"/>
          <c:order val="2"/>
          <c:tx>
            <c:strRef>
              <c:f>Sheet1!$D$1</c:f>
              <c:strCache>
                <c:ptCount val="1"/>
                <c:pt idx="0">
                  <c:v>Series 5</c:v>
                </c:pt>
              </c:strCache>
            </c:strRef>
          </c:tx>
          <c:spPr>
            <a:solidFill>
              <a:srgbClr val="00A19D"/>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Sheet1!$D$2:$D$6</c:f>
              <c:numCache>
                <c:formatCode>General</c:formatCode>
                <c:ptCount val="5"/>
                <c:pt idx="0">
                  <c:v>4</c:v>
                </c:pt>
                <c:pt idx="1">
                  <c:v>3</c:v>
                </c:pt>
                <c:pt idx="2">
                  <c:v>2</c:v>
                </c:pt>
                <c:pt idx="3">
                  <c:v>2</c:v>
                </c:pt>
                <c:pt idx="4">
                  <c:v>3</c:v>
                </c:pt>
              </c:numCache>
            </c:numRef>
          </c:val>
          <c:extLst>
            <c:ext xmlns:c16="http://schemas.microsoft.com/office/drawing/2014/chart" uri="{C3380CC4-5D6E-409C-BE32-E72D297353CC}">
              <c16:uniqueId val="{00000002-751A-124D-AEF2-58D0A8122A78}"/>
            </c:ext>
          </c:extLst>
        </c:ser>
        <c:ser>
          <c:idx val="3"/>
          <c:order val="3"/>
          <c:tx>
            <c:strRef>
              <c:f>Sheet1!$E$1</c:f>
              <c:strCache>
                <c:ptCount val="1"/>
                <c:pt idx="0">
                  <c:v>Series 4</c:v>
                </c:pt>
              </c:strCache>
            </c:strRef>
          </c:tx>
          <c:spPr>
            <a:solidFill>
              <a:srgbClr val="FF097D"/>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Sheet1!$E$2:$E$6</c:f>
              <c:numCache>
                <c:formatCode>General</c:formatCode>
                <c:ptCount val="5"/>
                <c:pt idx="0">
                  <c:v>2.4</c:v>
                </c:pt>
                <c:pt idx="1">
                  <c:v>2</c:v>
                </c:pt>
                <c:pt idx="2">
                  <c:v>3.5</c:v>
                </c:pt>
                <c:pt idx="3">
                  <c:v>3</c:v>
                </c:pt>
                <c:pt idx="4">
                  <c:v>4</c:v>
                </c:pt>
              </c:numCache>
            </c:numRef>
          </c:val>
          <c:extLst>
            <c:ext xmlns:c16="http://schemas.microsoft.com/office/drawing/2014/chart" uri="{C3380CC4-5D6E-409C-BE32-E72D297353CC}">
              <c16:uniqueId val="{00000003-751A-124D-AEF2-58D0A8122A78}"/>
            </c:ext>
          </c:extLst>
        </c:ser>
        <c:ser>
          <c:idx val="4"/>
          <c:order val="4"/>
          <c:tx>
            <c:strRef>
              <c:f>Sheet1!$F$1</c:f>
              <c:strCache>
                <c:ptCount val="1"/>
                <c:pt idx="0">
                  <c:v>Series 3</c:v>
                </c:pt>
              </c:strCache>
            </c:strRef>
          </c:tx>
          <c:spPr>
            <a:solidFill>
              <a:srgbClr val="F56300"/>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Sheet1!$F$2:$F$6</c:f>
              <c:numCache>
                <c:formatCode>General</c:formatCode>
                <c:ptCount val="5"/>
                <c:pt idx="0">
                  <c:v>4.0999999999999996</c:v>
                </c:pt>
                <c:pt idx="1">
                  <c:v>2.4</c:v>
                </c:pt>
                <c:pt idx="2">
                  <c:v>4</c:v>
                </c:pt>
                <c:pt idx="3">
                  <c:v>3.5</c:v>
                </c:pt>
                <c:pt idx="4">
                  <c:v>5</c:v>
                </c:pt>
              </c:numCache>
            </c:numRef>
          </c:val>
          <c:extLst>
            <c:ext xmlns:c16="http://schemas.microsoft.com/office/drawing/2014/chart" uri="{C3380CC4-5D6E-409C-BE32-E72D297353CC}">
              <c16:uniqueId val="{00000004-751A-124D-AEF2-58D0A8122A78}"/>
            </c:ext>
          </c:extLst>
        </c:ser>
        <c:ser>
          <c:idx val="5"/>
          <c:order val="5"/>
          <c:tx>
            <c:strRef>
              <c:f>Sheet1!$G$1</c:f>
              <c:strCache>
                <c:ptCount val="1"/>
                <c:pt idx="0">
                  <c:v>Series 2</c:v>
                </c:pt>
              </c:strCache>
            </c:strRef>
          </c:tx>
          <c:spPr>
            <a:solidFill>
              <a:srgbClr val="5487FF"/>
            </a:solidFill>
            <a:ln w="12700">
              <a:solidFill>
                <a:schemeClr val="bg1"/>
              </a:solidFill>
            </a:ln>
            <a:effectLst/>
          </c:spPr>
          <c:invertIfNegative val="0"/>
          <c:cat>
            <c:strRef>
              <c:f>Sheet1!$A$2:$A$6</c:f>
              <c:strCache>
                <c:ptCount val="5"/>
                <c:pt idx="0">
                  <c:v>Item D</c:v>
                </c:pt>
                <c:pt idx="1">
                  <c:v>Item C</c:v>
                </c:pt>
                <c:pt idx="2">
                  <c:v>Item B</c:v>
                </c:pt>
                <c:pt idx="3">
                  <c:v>Item A</c:v>
                </c:pt>
                <c:pt idx="4">
                  <c:v>item E</c:v>
                </c:pt>
              </c:strCache>
            </c:strRef>
          </c:cat>
          <c:val>
            <c:numRef>
              <c:f>Sheet1!$G$2:$G$6</c:f>
              <c:numCache>
                <c:formatCode>General</c:formatCode>
                <c:ptCount val="5"/>
                <c:pt idx="0">
                  <c:v>1.5</c:v>
                </c:pt>
                <c:pt idx="1">
                  <c:v>4</c:v>
                </c:pt>
                <c:pt idx="2">
                  <c:v>2.4</c:v>
                </c:pt>
                <c:pt idx="3">
                  <c:v>2</c:v>
                </c:pt>
                <c:pt idx="4">
                  <c:v>2.5</c:v>
                </c:pt>
              </c:numCache>
            </c:numRef>
          </c:val>
          <c:extLst>
            <c:ext xmlns:c16="http://schemas.microsoft.com/office/drawing/2014/chart" uri="{C3380CC4-5D6E-409C-BE32-E72D297353CC}">
              <c16:uniqueId val="{00000005-751A-124D-AEF2-58D0A8122A78}"/>
            </c:ext>
          </c:extLst>
        </c:ser>
        <c:ser>
          <c:idx val="6"/>
          <c:order val="6"/>
          <c:tx>
            <c:strRef>
              <c:f>Sheet1!$H$1</c:f>
              <c:strCache>
                <c:ptCount val="1"/>
                <c:pt idx="0">
                  <c:v>Series 1</c:v>
                </c:pt>
              </c:strCache>
            </c:strRef>
          </c:tx>
          <c:spPr>
            <a:solidFill>
              <a:srgbClr val="005E5C"/>
            </a:solidFill>
            <a:ln w="12700">
              <a:solidFill>
                <a:schemeClr val="bg1"/>
              </a:solidFill>
            </a:ln>
            <a:effectLst/>
          </c:spPr>
          <c:invertIfNegative val="0"/>
          <c:dPt>
            <c:idx val="3"/>
            <c:invertIfNegative val="0"/>
            <c:bubble3D val="0"/>
            <c:spPr>
              <a:solidFill>
                <a:srgbClr val="005E5C"/>
              </a:solidFill>
              <a:ln w="12700">
                <a:solidFill>
                  <a:schemeClr val="bg1"/>
                </a:solidFill>
              </a:ln>
              <a:effectLst/>
            </c:spPr>
            <c:extLst>
              <c:ext xmlns:c16="http://schemas.microsoft.com/office/drawing/2014/chart" uri="{C3380CC4-5D6E-409C-BE32-E72D297353CC}">
                <c16:uniqueId val="{00000007-751A-124D-AEF2-58D0A8122A78}"/>
              </c:ext>
            </c:extLst>
          </c:dPt>
          <c:cat>
            <c:strRef>
              <c:f>Sheet1!$A$2:$A$6</c:f>
              <c:strCache>
                <c:ptCount val="5"/>
                <c:pt idx="0">
                  <c:v>Item D</c:v>
                </c:pt>
                <c:pt idx="1">
                  <c:v>Item C</c:v>
                </c:pt>
                <c:pt idx="2">
                  <c:v>Item B</c:v>
                </c:pt>
                <c:pt idx="3">
                  <c:v>Item A</c:v>
                </c:pt>
                <c:pt idx="4">
                  <c:v>item E</c:v>
                </c:pt>
              </c:strCache>
            </c:strRef>
          </c:cat>
          <c:val>
            <c:numRef>
              <c:f>Sheet1!$H$2:$H$6</c:f>
              <c:numCache>
                <c:formatCode>General</c:formatCode>
                <c:ptCount val="5"/>
                <c:pt idx="0">
                  <c:v>2.5</c:v>
                </c:pt>
                <c:pt idx="1">
                  <c:v>3.9</c:v>
                </c:pt>
                <c:pt idx="2">
                  <c:v>3.8</c:v>
                </c:pt>
                <c:pt idx="3">
                  <c:v>4</c:v>
                </c:pt>
                <c:pt idx="4">
                  <c:v>3.8</c:v>
                </c:pt>
              </c:numCache>
            </c:numRef>
          </c:val>
          <c:extLst>
            <c:ext xmlns:c16="http://schemas.microsoft.com/office/drawing/2014/chart" uri="{C3380CC4-5D6E-409C-BE32-E72D297353CC}">
              <c16:uniqueId val="{00000008-751A-124D-AEF2-58D0A8122A78}"/>
            </c:ext>
          </c:extLst>
        </c:ser>
        <c:dLbls>
          <c:showLegendKey val="0"/>
          <c:showVal val="0"/>
          <c:showCatName val="0"/>
          <c:showSerName val="0"/>
          <c:showPercent val="0"/>
          <c:showBubbleSize val="0"/>
        </c:dLbls>
        <c:gapWidth val="182"/>
        <c:axId val="1022911919"/>
        <c:axId val="1022472143"/>
      </c:barChart>
      <c:catAx>
        <c:axId val="1022911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UCL Sans" pitchFamily="2" charset="77"/>
                <a:ea typeface="+mn-ea"/>
                <a:cs typeface="+mn-cs"/>
              </a:defRPr>
            </a:pPr>
            <a:endParaRPr lang="en-US"/>
          </a:p>
        </c:txPr>
        <c:crossAx val="1022472143"/>
        <c:crosses val="autoZero"/>
        <c:auto val="1"/>
        <c:lblAlgn val="ctr"/>
        <c:lblOffset val="100"/>
        <c:noMultiLvlLbl val="0"/>
      </c:catAx>
      <c:valAx>
        <c:axId val="10224721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CL Sans" pitchFamily="2" charset="77"/>
                <a:ea typeface="+mn-ea"/>
                <a:cs typeface="+mn-cs"/>
              </a:defRPr>
            </a:pPr>
            <a:endParaRPr lang="en-US"/>
          </a:p>
        </c:txPr>
        <c:crossAx val="1022911919"/>
        <c:crosses val="autoZero"/>
        <c:crossBetween val="between"/>
      </c:valAx>
      <c:spPr>
        <a:noFill/>
        <a:ln>
          <a:noFill/>
        </a:ln>
        <a:effectLst/>
      </c:spPr>
    </c:plotArea>
    <c:legend>
      <c:legendPos val="b"/>
      <c:layout>
        <c:manualLayout>
          <c:xMode val="edge"/>
          <c:yMode val="edge"/>
          <c:x val="0.10749160005573326"/>
          <c:y val="0.92673512038492023"/>
          <c:w val="0.62651775059397419"/>
          <c:h val="7.04495022751015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UCL Sans"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latin typeface="UCL Sa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7AC67-A487-4245-9631-934C6C435353}" type="doc">
      <dgm:prSet loTypeId="urn:microsoft.com/office/officeart/2005/8/layout/hierarchy2" loCatId="" qsTypeId="urn:microsoft.com/office/officeart/2005/8/quickstyle/simple1" qsCatId="simple" csTypeId="urn:microsoft.com/office/officeart/2005/8/colors/colorful1" csCatId="colorful" phldr="1"/>
      <dgm:spPr/>
      <dgm:t>
        <a:bodyPr/>
        <a:lstStyle/>
        <a:p>
          <a:endParaRPr lang="en-GB"/>
        </a:p>
      </dgm:t>
    </dgm:pt>
    <dgm:pt modelId="{40BD6E15-152F-DB40-B41D-12C6FE159E63}">
      <dgm:prSet phldrT="[Text]" custT="1"/>
      <dgm:spPr/>
      <dgm:t>
        <a:bodyPr/>
        <a:lstStyle/>
        <a:p>
          <a:r>
            <a:rPr lang="en-GB" sz="1200" dirty="0"/>
            <a:t>Item A</a:t>
          </a:r>
        </a:p>
      </dgm:t>
    </dgm:pt>
    <dgm:pt modelId="{40BC1D60-081F-8E4D-865F-B5E70515542A}" type="parTrans" cxnId="{19FE778B-86A6-874D-A75C-6ECFF529E441}">
      <dgm:prSet/>
      <dgm:spPr/>
      <dgm:t>
        <a:bodyPr/>
        <a:lstStyle/>
        <a:p>
          <a:endParaRPr lang="en-GB"/>
        </a:p>
      </dgm:t>
    </dgm:pt>
    <dgm:pt modelId="{60BCB607-4BDC-B742-8531-E895FF03B5B3}" type="sibTrans" cxnId="{19FE778B-86A6-874D-A75C-6ECFF529E441}">
      <dgm:prSet/>
      <dgm:spPr/>
      <dgm:t>
        <a:bodyPr/>
        <a:lstStyle/>
        <a:p>
          <a:endParaRPr lang="en-GB"/>
        </a:p>
      </dgm:t>
    </dgm:pt>
    <dgm:pt modelId="{03501B05-2812-1642-A2E4-12070B7BFFB3}">
      <dgm:prSet phldrT="[Text]" custT="1"/>
      <dgm:spPr/>
      <dgm:t>
        <a:bodyPr/>
        <a:lstStyle/>
        <a:p>
          <a:r>
            <a:rPr lang="en-GB" sz="1200" dirty="0"/>
            <a:t>Item B</a:t>
          </a:r>
        </a:p>
      </dgm:t>
    </dgm:pt>
    <dgm:pt modelId="{8FC2AE72-C3B8-BC42-8421-6089C4C250D5}" type="parTrans" cxnId="{1A1E3992-7F9B-7C46-BD3F-BEFE7DFBBBDD}">
      <dgm:prSet/>
      <dgm:spPr>
        <a:ln w="6350">
          <a:solidFill>
            <a:srgbClr val="3A1857"/>
          </a:solidFill>
          <a:headEnd type="none" w="sm" len="sm"/>
          <a:tailEnd type="arrow" w="sm" len="sm"/>
        </a:ln>
      </dgm:spPr>
      <dgm:t>
        <a:bodyPr/>
        <a:lstStyle/>
        <a:p>
          <a:endParaRPr lang="en-GB"/>
        </a:p>
      </dgm:t>
    </dgm:pt>
    <dgm:pt modelId="{7DF45EEF-3974-A841-B1DA-3F2572FF0D60}" type="sibTrans" cxnId="{1A1E3992-7F9B-7C46-BD3F-BEFE7DFBBBDD}">
      <dgm:prSet/>
      <dgm:spPr/>
      <dgm:t>
        <a:bodyPr/>
        <a:lstStyle/>
        <a:p>
          <a:endParaRPr lang="en-GB"/>
        </a:p>
      </dgm:t>
    </dgm:pt>
    <dgm:pt modelId="{2C6736C3-C873-EB4F-A415-21B9524DBBD4}">
      <dgm:prSet phldrT="[Text]" custT="1"/>
      <dgm:spPr>
        <a:solidFill>
          <a:srgbClr val="F56300"/>
        </a:solidFill>
      </dgm:spPr>
      <dgm:t>
        <a:bodyPr/>
        <a:lstStyle/>
        <a:p>
          <a:r>
            <a:rPr lang="en-GB" sz="1200" dirty="0"/>
            <a:t>Item D</a:t>
          </a:r>
        </a:p>
      </dgm:t>
    </dgm:pt>
    <dgm:pt modelId="{BC2C1530-0B67-6F43-8206-5C81CCADE338}" type="parTrans" cxnId="{61A5B2D7-5FE8-9141-9479-69DA3E7CA969}">
      <dgm:prSet/>
      <dgm:spPr>
        <a:ln w="6350">
          <a:solidFill>
            <a:srgbClr val="3A1857"/>
          </a:solidFill>
          <a:headEnd type="none" w="sm" len="sm"/>
          <a:tailEnd type="arrow" w="sm" len="sm"/>
        </a:ln>
      </dgm:spPr>
      <dgm:t>
        <a:bodyPr/>
        <a:lstStyle/>
        <a:p>
          <a:endParaRPr lang="en-GB"/>
        </a:p>
      </dgm:t>
    </dgm:pt>
    <dgm:pt modelId="{D0E832F3-2822-BF46-A588-FDD25E94E0C4}" type="sibTrans" cxnId="{61A5B2D7-5FE8-9141-9479-69DA3E7CA969}">
      <dgm:prSet/>
      <dgm:spPr/>
      <dgm:t>
        <a:bodyPr/>
        <a:lstStyle/>
        <a:p>
          <a:endParaRPr lang="en-GB"/>
        </a:p>
      </dgm:t>
    </dgm:pt>
    <dgm:pt modelId="{B91C836B-D4B6-8042-AABB-4CA557129E80}">
      <dgm:prSet phldrT="[Text]" custT="1"/>
      <dgm:spPr>
        <a:solidFill>
          <a:srgbClr val="002EA6"/>
        </a:solidFill>
      </dgm:spPr>
      <dgm:t>
        <a:bodyPr/>
        <a:lstStyle/>
        <a:p>
          <a:r>
            <a:rPr lang="en-GB" sz="1200" dirty="0"/>
            <a:t>Item E</a:t>
          </a:r>
        </a:p>
      </dgm:t>
    </dgm:pt>
    <dgm:pt modelId="{EDEAC3A0-5B6A-A840-8CFE-5E4F8F619F22}" type="parTrans" cxnId="{2B93C14D-57D9-024E-8688-156963B19379}">
      <dgm:prSet/>
      <dgm:spPr>
        <a:ln w="6350">
          <a:solidFill>
            <a:srgbClr val="3A1857"/>
          </a:solidFill>
          <a:headEnd type="none" w="sm" len="sm"/>
          <a:tailEnd type="arrow" w="sm" len="sm"/>
        </a:ln>
      </dgm:spPr>
      <dgm:t>
        <a:bodyPr/>
        <a:lstStyle/>
        <a:p>
          <a:endParaRPr lang="en-GB"/>
        </a:p>
      </dgm:t>
    </dgm:pt>
    <dgm:pt modelId="{8D8DE2AC-9832-9C4F-B131-DC29C6732D5E}" type="sibTrans" cxnId="{2B93C14D-57D9-024E-8688-156963B19379}">
      <dgm:prSet/>
      <dgm:spPr/>
      <dgm:t>
        <a:bodyPr/>
        <a:lstStyle/>
        <a:p>
          <a:endParaRPr lang="en-GB"/>
        </a:p>
      </dgm:t>
    </dgm:pt>
    <dgm:pt modelId="{71C994A8-130C-C74F-A4EC-1862341BD940}">
      <dgm:prSet phldrT="[Text]" custT="1"/>
      <dgm:spPr>
        <a:solidFill>
          <a:srgbClr val="781C1C"/>
        </a:solidFill>
      </dgm:spPr>
      <dgm:t>
        <a:bodyPr/>
        <a:lstStyle/>
        <a:p>
          <a:r>
            <a:rPr lang="en-GB" sz="1200" dirty="0"/>
            <a:t>Item C</a:t>
          </a:r>
        </a:p>
      </dgm:t>
    </dgm:pt>
    <dgm:pt modelId="{912BA941-5A89-DA44-9457-30A6736FF459}" type="parTrans" cxnId="{0AFA2C66-83B8-C748-9AAA-923BEF469741}">
      <dgm:prSet/>
      <dgm:spPr>
        <a:ln w="6350">
          <a:solidFill>
            <a:srgbClr val="3A1857"/>
          </a:solidFill>
          <a:headEnd type="none" w="sm" len="sm"/>
          <a:tailEnd type="arrow" w="sm" len="sm"/>
        </a:ln>
      </dgm:spPr>
      <dgm:t>
        <a:bodyPr/>
        <a:lstStyle/>
        <a:p>
          <a:endParaRPr lang="en-GB"/>
        </a:p>
      </dgm:t>
    </dgm:pt>
    <dgm:pt modelId="{5E843FFC-CC2A-6543-9424-686FF2A61CB8}" type="sibTrans" cxnId="{0AFA2C66-83B8-C748-9AAA-923BEF469741}">
      <dgm:prSet/>
      <dgm:spPr/>
      <dgm:t>
        <a:bodyPr/>
        <a:lstStyle/>
        <a:p>
          <a:endParaRPr lang="en-GB"/>
        </a:p>
      </dgm:t>
    </dgm:pt>
    <dgm:pt modelId="{549FE697-1C31-FD46-A727-B7B89435DBD9}">
      <dgm:prSet phldrT="[Text]" custT="1"/>
      <dgm:spPr>
        <a:solidFill>
          <a:srgbClr val="005E5C"/>
        </a:solidFill>
      </dgm:spPr>
      <dgm:t>
        <a:bodyPr/>
        <a:lstStyle/>
        <a:p>
          <a:r>
            <a:rPr lang="en-GB" sz="1200" dirty="0"/>
            <a:t>Item F</a:t>
          </a:r>
        </a:p>
      </dgm:t>
    </dgm:pt>
    <dgm:pt modelId="{91B4B154-861A-8645-B052-A7B1216D284E}" type="parTrans" cxnId="{832BF9C7-9E3B-F047-8971-C3D6C537345A}">
      <dgm:prSet/>
      <dgm:spPr>
        <a:ln w="6350">
          <a:solidFill>
            <a:srgbClr val="3A1857"/>
          </a:solidFill>
          <a:headEnd type="none" w="sm" len="sm"/>
          <a:tailEnd type="arrow" w="sm" len="sm"/>
        </a:ln>
      </dgm:spPr>
      <dgm:t>
        <a:bodyPr/>
        <a:lstStyle/>
        <a:p>
          <a:endParaRPr lang="en-GB"/>
        </a:p>
      </dgm:t>
    </dgm:pt>
    <dgm:pt modelId="{77C29CE6-073D-A746-809E-8BF412D04F37}" type="sibTrans" cxnId="{832BF9C7-9E3B-F047-8971-C3D6C537345A}">
      <dgm:prSet/>
      <dgm:spPr/>
      <dgm:t>
        <a:bodyPr/>
        <a:lstStyle/>
        <a:p>
          <a:endParaRPr lang="en-GB"/>
        </a:p>
      </dgm:t>
    </dgm:pt>
    <dgm:pt modelId="{E0C94238-6BC5-A148-AC22-ED57B53469A3}" type="pres">
      <dgm:prSet presAssocID="{E487AC67-A487-4245-9631-934C6C435353}" presName="diagram" presStyleCnt="0">
        <dgm:presLayoutVars>
          <dgm:chPref val="1"/>
          <dgm:dir/>
          <dgm:animOne val="branch"/>
          <dgm:animLvl val="lvl"/>
          <dgm:resizeHandles val="exact"/>
        </dgm:presLayoutVars>
      </dgm:prSet>
      <dgm:spPr/>
    </dgm:pt>
    <dgm:pt modelId="{46991150-BF82-394D-B7CB-9EF5D88A13AE}" type="pres">
      <dgm:prSet presAssocID="{40BD6E15-152F-DB40-B41D-12C6FE159E63}" presName="root1" presStyleCnt="0"/>
      <dgm:spPr/>
    </dgm:pt>
    <dgm:pt modelId="{ECA7FED5-C21B-A445-A592-8A99910922AE}" type="pres">
      <dgm:prSet presAssocID="{40BD6E15-152F-DB40-B41D-12C6FE159E63}" presName="LevelOneTextNode" presStyleLbl="node0" presStyleIdx="0" presStyleCnt="1">
        <dgm:presLayoutVars>
          <dgm:chPref val="3"/>
        </dgm:presLayoutVars>
      </dgm:prSet>
      <dgm:spPr/>
    </dgm:pt>
    <dgm:pt modelId="{10592E55-0BE4-7248-88F8-523BB7AB0E3C}" type="pres">
      <dgm:prSet presAssocID="{40BD6E15-152F-DB40-B41D-12C6FE159E63}" presName="level2hierChild" presStyleCnt="0"/>
      <dgm:spPr/>
    </dgm:pt>
    <dgm:pt modelId="{2A611ECC-188C-C64C-A764-E70C079C173D}" type="pres">
      <dgm:prSet presAssocID="{8FC2AE72-C3B8-BC42-8421-6089C4C250D5}" presName="conn2-1" presStyleLbl="parChTrans1D2" presStyleIdx="0" presStyleCnt="2"/>
      <dgm:spPr/>
    </dgm:pt>
    <dgm:pt modelId="{FC67994A-E703-3046-BCF4-DB9C384A1C9D}" type="pres">
      <dgm:prSet presAssocID="{8FC2AE72-C3B8-BC42-8421-6089C4C250D5}" presName="connTx" presStyleLbl="parChTrans1D2" presStyleIdx="0" presStyleCnt="2"/>
      <dgm:spPr/>
    </dgm:pt>
    <dgm:pt modelId="{05F2654F-F047-6348-90D0-8AC999C7F1E1}" type="pres">
      <dgm:prSet presAssocID="{03501B05-2812-1642-A2E4-12070B7BFFB3}" presName="root2" presStyleCnt="0"/>
      <dgm:spPr/>
    </dgm:pt>
    <dgm:pt modelId="{41354DD4-31F3-0F43-9739-F28062F14095}" type="pres">
      <dgm:prSet presAssocID="{03501B05-2812-1642-A2E4-12070B7BFFB3}" presName="LevelTwoTextNode" presStyleLbl="node2" presStyleIdx="0" presStyleCnt="2">
        <dgm:presLayoutVars>
          <dgm:chPref val="3"/>
        </dgm:presLayoutVars>
      </dgm:prSet>
      <dgm:spPr/>
    </dgm:pt>
    <dgm:pt modelId="{C9FC3C40-553F-7049-83D5-2DC12C51ABFA}" type="pres">
      <dgm:prSet presAssocID="{03501B05-2812-1642-A2E4-12070B7BFFB3}" presName="level3hierChild" presStyleCnt="0"/>
      <dgm:spPr/>
    </dgm:pt>
    <dgm:pt modelId="{5B8E5BB0-0D70-A346-9843-9131F5FD44AD}" type="pres">
      <dgm:prSet presAssocID="{BC2C1530-0B67-6F43-8206-5C81CCADE338}" presName="conn2-1" presStyleLbl="parChTrans1D3" presStyleIdx="0" presStyleCnt="3"/>
      <dgm:spPr/>
    </dgm:pt>
    <dgm:pt modelId="{D1D99F9D-C580-034A-B04B-B8654BB0707E}" type="pres">
      <dgm:prSet presAssocID="{BC2C1530-0B67-6F43-8206-5C81CCADE338}" presName="connTx" presStyleLbl="parChTrans1D3" presStyleIdx="0" presStyleCnt="3"/>
      <dgm:spPr/>
    </dgm:pt>
    <dgm:pt modelId="{D1FAF889-2461-EF42-B6F4-32079305712B}" type="pres">
      <dgm:prSet presAssocID="{2C6736C3-C873-EB4F-A415-21B9524DBBD4}" presName="root2" presStyleCnt="0"/>
      <dgm:spPr/>
    </dgm:pt>
    <dgm:pt modelId="{036D000B-015F-AE4F-BB95-AAC9238DD482}" type="pres">
      <dgm:prSet presAssocID="{2C6736C3-C873-EB4F-A415-21B9524DBBD4}" presName="LevelTwoTextNode" presStyleLbl="node3" presStyleIdx="0" presStyleCnt="3">
        <dgm:presLayoutVars>
          <dgm:chPref val="3"/>
        </dgm:presLayoutVars>
      </dgm:prSet>
      <dgm:spPr/>
    </dgm:pt>
    <dgm:pt modelId="{E5143639-6B78-8D48-87F6-183A655F8590}" type="pres">
      <dgm:prSet presAssocID="{2C6736C3-C873-EB4F-A415-21B9524DBBD4}" presName="level3hierChild" presStyleCnt="0"/>
      <dgm:spPr/>
    </dgm:pt>
    <dgm:pt modelId="{9F868C41-8A93-2A4A-9818-97CEB93E0F17}" type="pres">
      <dgm:prSet presAssocID="{EDEAC3A0-5B6A-A840-8CFE-5E4F8F619F22}" presName="conn2-1" presStyleLbl="parChTrans1D3" presStyleIdx="1" presStyleCnt="3"/>
      <dgm:spPr/>
    </dgm:pt>
    <dgm:pt modelId="{CE77878B-4FAA-934B-B0B7-9DE10C031FB7}" type="pres">
      <dgm:prSet presAssocID="{EDEAC3A0-5B6A-A840-8CFE-5E4F8F619F22}" presName="connTx" presStyleLbl="parChTrans1D3" presStyleIdx="1" presStyleCnt="3"/>
      <dgm:spPr/>
    </dgm:pt>
    <dgm:pt modelId="{7BF3BD28-D770-0B40-8334-75C0E38603DA}" type="pres">
      <dgm:prSet presAssocID="{B91C836B-D4B6-8042-AABB-4CA557129E80}" presName="root2" presStyleCnt="0"/>
      <dgm:spPr/>
    </dgm:pt>
    <dgm:pt modelId="{B2942401-2481-0C48-BEA0-04F95340B372}" type="pres">
      <dgm:prSet presAssocID="{B91C836B-D4B6-8042-AABB-4CA557129E80}" presName="LevelTwoTextNode" presStyleLbl="node3" presStyleIdx="1" presStyleCnt="3">
        <dgm:presLayoutVars>
          <dgm:chPref val="3"/>
        </dgm:presLayoutVars>
      </dgm:prSet>
      <dgm:spPr/>
    </dgm:pt>
    <dgm:pt modelId="{6BF13707-EFF7-3C40-9C37-F6DE882236F7}" type="pres">
      <dgm:prSet presAssocID="{B91C836B-D4B6-8042-AABB-4CA557129E80}" presName="level3hierChild" presStyleCnt="0"/>
      <dgm:spPr/>
    </dgm:pt>
    <dgm:pt modelId="{31EDD56C-F351-934C-AA74-50AEF83D00F3}" type="pres">
      <dgm:prSet presAssocID="{912BA941-5A89-DA44-9457-30A6736FF459}" presName="conn2-1" presStyleLbl="parChTrans1D2" presStyleIdx="1" presStyleCnt="2"/>
      <dgm:spPr/>
    </dgm:pt>
    <dgm:pt modelId="{F86FBD71-01AF-7844-AE94-795BB9A43EC4}" type="pres">
      <dgm:prSet presAssocID="{912BA941-5A89-DA44-9457-30A6736FF459}" presName="connTx" presStyleLbl="parChTrans1D2" presStyleIdx="1" presStyleCnt="2"/>
      <dgm:spPr/>
    </dgm:pt>
    <dgm:pt modelId="{0372C5AA-DC46-D841-AD5F-8FAA1347A936}" type="pres">
      <dgm:prSet presAssocID="{71C994A8-130C-C74F-A4EC-1862341BD940}" presName="root2" presStyleCnt="0"/>
      <dgm:spPr/>
    </dgm:pt>
    <dgm:pt modelId="{69655C1F-07C9-084E-AA2E-E7FA668800DF}" type="pres">
      <dgm:prSet presAssocID="{71C994A8-130C-C74F-A4EC-1862341BD940}" presName="LevelTwoTextNode" presStyleLbl="node2" presStyleIdx="1" presStyleCnt="2">
        <dgm:presLayoutVars>
          <dgm:chPref val="3"/>
        </dgm:presLayoutVars>
      </dgm:prSet>
      <dgm:spPr/>
    </dgm:pt>
    <dgm:pt modelId="{3F20FBAB-DE5C-0C4F-83A8-E0CABDC89370}" type="pres">
      <dgm:prSet presAssocID="{71C994A8-130C-C74F-A4EC-1862341BD940}" presName="level3hierChild" presStyleCnt="0"/>
      <dgm:spPr/>
    </dgm:pt>
    <dgm:pt modelId="{DAB11424-3FF3-D542-B25F-2AB048EA3DB0}" type="pres">
      <dgm:prSet presAssocID="{91B4B154-861A-8645-B052-A7B1216D284E}" presName="conn2-1" presStyleLbl="parChTrans1D3" presStyleIdx="2" presStyleCnt="3"/>
      <dgm:spPr/>
    </dgm:pt>
    <dgm:pt modelId="{1A445E4F-4B9B-2E45-9039-2E887FB85A1B}" type="pres">
      <dgm:prSet presAssocID="{91B4B154-861A-8645-B052-A7B1216D284E}" presName="connTx" presStyleLbl="parChTrans1D3" presStyleIdx="2" presStyleCnt="3"/>
      <dgm:spPr/>
    </dgm:pt>
    <dgm:pt modelId="{8F0878F1-C7A3-4A4C-B91C-CEFF2B056A1B}" type="pres">
      <dgm:prSet presAssocID="{549FE697-1C31-FD46-A727-B7B89435DBD9}" presName="root2" presStyleCnt="0"/>
      <dgm:spPr/>
    </dgm:pt>
    <dgm:pt modelId="{678F3386-8E51-394A-9669-611EDBC33AAA}" type="pres">
      <dgm:prSet presAssocID="{549FE697-1C31-FD46-A727-B7B89435DBD9}" presName="LevelTwoTextNode" presStyleLbl="node3" presStyleIdx="2" presStyleCnt="3">
        <dgm:presLayoutVars>
          <dgm:chPref val="3"/>
        </dgm:presLayoutVars>
      </dgm:prSet>
      <dgm:spPr/>
    </dgm:pt>
    <dgm:pt modelId="{3680C303-BF63-0A4E-BBC2-1947B1A2DDFA}" type="pres">
      <dgm:prSet presAssocID="{549FE697-1C31-FD46-A727-B7B89435DBD9}" presName="level3hierChild" presStyleCnt="0"/>
      <dgm:spPr/>
    </dgm:pt>
  </dgm:ptLst>
  <dgm:cxnLst>
    <dgm:cxn modelId="{ECAF2E0E-F9B7-8242-A38B-935A6A1DFB3A}" type="presOf" srcId="{91B4B154-861A-8645-B052-A7B1216D284E}" destId="{1A445E4F-4B9B-2E45-9039-2E887FB85A1B}" srcOrd="1" destOrd="0" presId="urn:microsoft.com/office/officeart/2005/8/layout/hierarchy2"/>
    <dgm:cxn modelId="{261CD015-D9DA-5544-BD86-28231277151D}" type="presOf" srcId="{BC2C1530-0B67-6F43-8206-5C81CCADE338}" destId="{D1D99F9D-C580-034A-B04B-B8654BB0707E}" srcOrd="1" destOrd="0" presId="urn:microsoft.com/office/officeart/2005/8/layout/hierarchy2"/>
    <dgm:cxn modelId="{99DA343A-C788-A440-9335-436E621BB259}" type="presOf" srcId="{912BA941-5A89-DA44-9457-30A6736FF459}" destId="{31EDD56C-F351-934C-AA74-50AEF83D00F3}" srcOrd="0" destOrd="0" presId="urn:microsoft.com/office/officeart/2005/8/layout/hierarchy2"/>
    <dgm:cxn modelId="{209C6C45-A8AC-664C-B537-0A7121092C8B}" type="presOf" srcId="{912BA941-5A89-DA44-9457-30A6736FF459}" destId="{F86FBD71-01AF-7844-AE94-795BB9A43EC4}" srcOrd="1" destOrd="0" presId="urn:microsoft.com/office/officeart/2005/8/layout/hierarchy2"/>
    <dgm:cxn modelId="{5B0F3E4B-7D72-EE44-90CA-D951B85D0EB4}" type="presOf" srcId="{03501B05-2812-1642-A2E4-12070B7BFFB3}" destId="{41354DD4-31F3-0F43-9739-F28062F14095}" srcOrd="0" destOrd="0" presId="urn:microsoft.com/office/officeart/2005/8/layout/hierarchy2"/>
    <dgm:cxn modelId="{2B93C14D-57D9-024E-8688-156963B19379}" srcId="{03501B05-2812-1642-A2E4-12070B7BFFB3}" destId="{B91C836B-D4B6-8042-AABB-4CA557129E80}" srcOrd="1" destOrd="0" parTransId="{EDEAC3A0-5B6A-A840-8CFE-5E4F8F619F22}" sibTransId="{8D8DE2AC-9832-9C4F-B131-DC29C6732D5E}"/>
    <dgm:cxn modelId="{0AFA2C66-83B8-C748-9AAA-923BEF469741}" srcId="{40BD6E15-152F-DB40-B41D-12C6FE159E63}" destId="{71C994A8-130C-C74F-A4EC-1862341BD940}" srcOrd="1" destOrd="0" parTransId="{912BA941-5A89-DA44-9457-30A6736FF459}" sibTransId="{5E843FFC-CC2A-6543-9424-686FF2A61CB8}"/>
    <dgm:cxn modelId="{B5A7D768-4DBC-1847-89EE-B69E5016B2FD}" type="presOf" srcId="{8FC2AE72-C3B8-BC42-8421-6089C4C250D5}" destId="{2A611ECC-188C-C64C-A764-E70C079C173D}" srcOrd="0" destOrd="0" presId="urn:microsoft.com/office/officeart/2005/8/layout/hierarchy2"/>
    <dgm:cxn modelId="{BC83176D-FEBD-F34C-953B-46F7BF0A4E7B}" type="presOf" srcId="{549FE697-1C31-FD46-A727-B7B89435DBD9}" destId="{678F3386-8E51-394A-9669-611EDBC33AAA}" srcOrd="0" destOrd="0" presId="urn:microsoft.com/office/officeart/2005/8/layout/hierarchy2"/>
    <dgm:cxn modelId="{1213DE71-C37A-454C-9365-E0959162B4F6}" type="presOf" srcId="{BC2C1530-0B67-6F43-8206-5C81CCADE338}" destId="{5B8E5BB0-0D70-A346-9843-9131F5FD44AD}" srcOrd="0" destOrd="0" presId="urn:microsoft.com/office/officeart/2005/8/layout/hierarchy2"/>
    <dgm:cxn modelId="{F1B1C985-B3C6-E74D-BA3D-BBA031A7A64F}" type="presOf" srcId="{71C994A8-130C-C74F-A4EC-1862341BD940}" destId="{69655C1F-07C9-084E-AA2E-E7FA668800DF}" srcOrd="0" destOrd="0" presId="urn:microsoft.com/office/officeart/2005/8/layout/hierarchy2"/>
    <dgm:cxn modelId="{19FE778B-86A6-874D-A75C-6ECFF529E441}" srcId="{E487AC67-A487-4245-9631-934C6C435353}" destId="{40BD6E15-152F-DB40-B41D-12C6FE159E63}" srcOrd="0" destOrd="0" parTransId="{40BC1D60-081F-8E4D-865F-B5E70515542A}" sibTransId="{60BCB607-4BDC-B742-8531-E895FF03B5B3}"/>
    <dgm:cxn modelId="{1A1E3992-7F9B-7C46-BD3F-BEFE7DFBBBDD}" srcId="{40BD6E15-152F-DB40-B41D-12C6FE159E63}" destId="{03501B05-2812-1642-A2E4-12070B7BFFB3}" srcOrd="0" destOrd="0" parTransId="{8FC2AE72-C3B8-BC42-8421-6089C4C250D5}" sibTransId="{7DF45EEF-3974-A841-B1DA-3F2572FF0D60}"/>
    <dgm:cxn modelId="{A9D79594-3484-0B4D-BA74-868C7EA78E85}" type="presOf" srcId="{91B4B154-861A-8645-B052-A7B1216D284E}" destId="{DAB11424-3FF3-D542-B25F-2AB048EA3DB0}" srcOrd="0" destOrd="0" presId="urn:microsoft.com/office/officeart/2005/8/layout/hierarchy2"/>
    <dgm:cxn modelId="{94CEC199-810F-0845-8E2F-8133E90BAA1E}" type="presOf" srcId="{B91C836B-D4B6-8042-AABB-4CA557129E80}" destId="{B2942401-2481-0C48-BEA0-04F95340B372}" srcOrd="0" destOrd="0" presId="urn:microsoft.com/office/officeart/2005/8/layout/hierarchy2"/>
    <dgm:cxn modelId="{29A570B9-ED78-A34A-993C-0BF1CF8A22E4}" type="presOf" srcId="{8FC2AE72-C3B8-BC42-8421-6089C4C250D5}" destId="{FC67994A-E703-3046-BCF4-DB9C384A1C9D}" srcOrd="1" destOrd="0" presId="urn:microsoft.com/office/officeart/2005/8/layout/hierarchy2"/>
    <dgm:cxn modelId="{DB53AAC1-E094-A34A-A382-78F0DAD2D1B7}" type="presOf" srcId="{EDEAC3A0-5B6A-A840-8CFE-5E4F8F619F22}" destId="{9F868C41-8A93-2A4A-9818-97CEB93E0F17}" srcOrd="0" destOrd="0" presId="urn:microsoft.com/office/officeart/2005/8/layout/hierarchy2"/>
    <dgm:cxn modelId="{BEA423C4-D9B3-6648-B77A-E465E13F08A3}" type="presOf" srcId="{2C6736C3-C873-EB4F-A415-21B9524DBBD4}" destId="{036D000B-015F-AE4F-BB95-AAC9238DD482}" srcOrd="0" destOrd="0" presId="urn:microsoft.com/office/officeart/2005/8/layout/hierarchy2"/>
    <dgm:cxn modelId="{832BF9C7-9E3B-F047-8971-C3D6C537345A}" srcId="{71C994A8-130C-C74F-A4EC-1862341BD940}" destId="{549FE697-1C31-FD46-A727-B7B89435DBD9}" srcOrd="0" destOrd="0" parTransId="{91B4B154-861A-8645-B052-A7B1216D284E}" sibTransId="{77C29CE6-073D-A746-809E-8BF412D04F37}"/>
    <dgm:cxn modelId="{BFCD06CD-BFEF-A44A-B72A-E2A8B2B21245}" type="presOf" srcId="{EDEAC3A0-5B6A-A840-8CFE-5E4F8F619F22}" destId="{CE77878B-4FAA-934B-B0B7-9DE10C031FB7}" srcOrd="1" destOrd="0" presId="urn:microsoft.com/office/officeart/2005/8/layout/hierarchy2"/>
    <dgm:cxn modelId="{61A5B2D7-5FE8-9141-9479-69DA3E7CA969}" srcId="{03501B05-2812-1642-A2E4-12070B7BFFB3}" destId="{2C6736C3-C873-EB4F-A415-21B9524DBBD4}" srcOrd="0" destOrd="0" parTransId="{BC2C1530-0B67-6F43-8206-5C81CCADE338}" sibTransId="{D0E832F3-2822-BF46-A588-FDD25E94E0C4}"/>
    <dgm:cxn modelId="{3734DBEE-11C7-E846-8E04-02625627D810}" type="presOf" srcId="{E487AC67-A487-4245-9631-934C6C435353}" destId="{E0C94238-6BC5-A148-AC22-ED57B53469A3}" srcOrd="0" destOrd="0" presId="urn:microsoft.com/office/officeart/2005/8/layout/hierarchy2"/>
    <dgm:cxn modelId="{ED5D7EF5-EB45-C542-9C2D-46877E99C2D7}" type="presOf" srcId="{40BD6E15-152F-DB40-B41D-12C6FE159E63}" destId="{ECA7FED5-C21B-A445-A592-8A99910922AE}" srcOrd="0" destOrd="0" presId="urn:microsoft.com/office/officeart/2005/8/layout/hierarchy2"/>
    <dgm:cxn modelId="{ED379773-FF43-5748-ADA3-F1AE68FC0D94}" type="presParOf" srcId="{E0C94238-6BC5-A148-AC22-ED57B53469A3}" destId="{46991150-BF82-394D-B7CB-9EF5D88A13AE}" srcOrd="0" destOrd="0" presId="urn:microsoft.com/office/officeart/2005/8/layout/hierarchy2"/>
    <dgm:cxn modelId="{A673DA19-3C4C-3B4A-875D-3B8A7CE0BA66}" type="presParOf" srcId="{46991150-BF82-394D-B7CB-9EF5D88A13AE}" destId="{ECA7FED5-C21B-A445-A592-8A99910922AE}" srcOrd="0" destOrd="0" presId="urn:microsoft.com/office/officeart/2005/8/layout/hierarchy2"/>
    <dgm:cxn modelId="{892182F2-FED0-8D4D-B839-9575CCA4692C}" type="presParOf" srcId="{46991150-BF82-394D-B7CB-9EF5D88A13AE}" destId="{10592E55-0BE4-7248-88F8-523BB7AB0E3C}" srcOrd="1" destOrd="0" presId="urn:microsoft.com/office/officeart/2005/8/layout/hierarchy2"/>
    <dgm:cxn modelId="{4A939A37-6EA5-D348-BECA-7F5D71747B93}" type="presParOf" srcId="{10592E55-0BE4-7248-88F8-523BB7AB0E3C}" destId="{2A611ECC-188C-C64C-A764-E70C079C173D}" srcOrd="0" destOrd="0" presId="urn:microsoft.com/office/officeart/2005/8/layout/hierarchy2"/>
    <dgm:cxn modelId="{84C8B3A3-35CF-AC42-938E-9E19629FE633}" type="presParOf" srcId="{2A611ECC-188C-C64C-A764-E70C079C173D}" destId="{FC67994A-E703-3046-BCF4-DB9C384A1C9D}" srcOrd="0" destOrd="0" presId="urn:microsoft.com/office/officeart/2005/8/layout/hierarchy2"/>
    <dgm:cxn modelId="{0D9F6AF0-124B-3848-B6DE-54DDC00CBD03}" type="presParOf" srcId="{10592E55-0BE4-7248-88F8-523BB7AB0E3C}" destId="{05F2654F-F047-6348-90D0-8AC999C7F1E1}" srcOrd="1" destOrd="0" presId="urn:microsoft.com/office/officeart/2005/8/layout/hierarchy2"/>
    <dgm:cxn modelId="{C3C3BABE-F9BA-F841-9499-CC917CB37224}" type="presParOf" srcId="{05F2654F-F047-6348-90D0-8AC999C7F1E1}" destId="{41354DD4-31F3-0F43-9739-F28062F14095}" srcOrd="0" destOrd="0" presId="urn:microsoft.com/office/officeart/2005/8/layout/hierarchy2"/>
    <dgm:cxn modelId="{C04B391B-9549-E94B-B48E-E90AAF478304}" type="presParOf" srcId="{05F2654F-F047-6348-90D0-8AC999C7F1E1}" destId="{C9FC3C40-553F-7049-83D5-2DC12C51ABFA}" srcOrd="1" destOrd="0" presId="urn:microsoft.com/office/officeart/2005/8/layout/hierarchy2"/>
    <dgm:cxn modelId="{1934CA10-D411-E245-9563-8CDDF41ACF4D}" type="presParOf" srcId="{C9FC3C40-553F-7049-83D5-2DC12C51ABFA}" destId="{5B8E5BB0-0D70-A346-9843-9131F5FD44AD}" srcOrd="0" destOrd="0" presId="urn:microsoft.com/office/officeart/2005/8/layout/hierarchy2"/>
    <dgm:cxn modelId="{46083B80-6422-E449-BDCD-E311E0132C1B}" type="presParOf" srcId="{5B8E5BB0-0D70-A346-9843-9131F5FD44AD}" destId="{D1D99F9D-C580-034A-B04B-B8654BB0707E}" srcOrd="0" destOrd="0" presId="urn:microsoft.com/office/officeart/2005/8/layout/hierarchy2"/>
    <dgm:cxn modelId="{13A7294C-64EA-BD4C-9275-371093CFCC3A}" type="presParOf" srcId="{C9FC3C40-553F-7049-83D5-2DC12C51ABFA}" destId="{D1FAF889-2461-EF42-B6F4-32079305712B}" srcOrd="1" destOrd="0" presId="urn:microsoft.com/office/officeart/2005/8/layout/hierarchy2"/>
    <dgm:cxn modelId="{C2101D30-BECF-EA4A-B08B-F147EF7ED892}" type="presParOf" srcId="{D1FAF889-2461-EF42-B6F4-32079305712B}" destId="{036D000B-015F-AE4F-BB95-AAC9238DD482}" srcOrd="0" destOrd="0" presId="urn:microsoft.com/office/officeart/2005/8/layout/hierarchy2"/>
    <dgm:cxn modelId="{5FBA45DA-DAAF-C449-8558-2D4D13C6716C}" type="presParOf" srcId="{D1FAF889-2461-EF42-B6F4-32079305712B}" destId="{E5143639-6B78-8D48-87F6-183A655F8590}" srcOrd="1" destOrd="0" presId="urn:microsoft.com/office/officeart/2005/8/layout/hierarchy2"/>
    <dgm:cxn modelId="{2FA54A48-4BAB-7A42-9138-16EB47FD290B}" type="presParOf" srcId="{C9FC3C40-553F-7049-83D5-2DC12C51ABFA}" destId="{9F868C41-8A93-2A4A-9818-97CEB93E0F17}" srcOrd="2" destOrd="0" presId="urn:microsoft.com/office/officeart/2005/8/layout/hierarchy2"/>
    <dgm:cxn modelId="{E74FE2C4-DE6E-6446-BD3D-06F295A5E41D}" type="presParOf" srcId="{9F868C41-8A93-2A4A-9818-97CEB93E0F17}" destId="{CE77878B-4FAA-934B-B0B7-9DE10C031FB7}" srcOrd="0" destOrd="0" presId="urn:microsoft.com/office/officeart/2005/8/layout/hierarchy2"/>
    <dgm:cxn modelId="{C0A9DAE9-4531-6A4E-A94F-815C61687E0D}" type="presParOf" srcId="{C9FC3C40-553F-7049-83D5-2DC12C51ABFA}" destId="{7BF3BD28-D770-0B40-8334-75C0E38603DA}" srcOrd="3" destOrd="0" presId="urn:microsoft.com/office/officeart/2005/8/layout/hierarchy2"/>
    <dgm:cxn modelId="{6F50EB76-8403-6F4D-99FA-AE4DFBDBBB0D}" type="presParOf" srcId="{7BF3BD28-D770-0B40-8334-75C0E38603DA}" destId="{B2942401-2481-0C48-BEA0-04F95340B372}" srcOrd="0" destOrd="0" presId="urn:microsoft.com/office/officeart/2005/8/layout/hierarchy2"/>
    <dgm:cxn modelId="{AB9CDED3-A2BD-414F-8640-BED560390928}" type="presParOf" srcId="{7BF3BD28-D770-0B40-8334-75C0E38603DA}" destId="{6BF13707-EFF7-3C40-9C37-F6DE882236F7}" srcOrd="1" destOrd="0" presId="urn:microsoft.com/office/officeart/2005/8/layout/hierarchy2"/>
    <dgm:cxn modelId="{B307F896-CF35-CC49-B3E6-51D006FFFABB}" type="presParOf" srcId="{10592E55-0BE4-7248-88F8-523BB7AB0E3C}" destId="{31EDD56C-F351-934C-AA74-50AEF83D00F3}" srcOrd="2" destOrd="0" presId="urn:microsoft.com/office/officeart/2005/8/layout/hierarchy2"/>
    <dgm:cxn modelId="{5A725F2D-391D-E949-9D93-B95404ECA5AB}" type="presParOf" srcId="{31EDD56C-F351-934C-AA74-50AEF83D00F3}" destId="{F86FBD71-01AF-7844-AE94-795BB9A43EC4}" srcOrd="0" destOrd="0" presId="urn:microsoft.com/office/officeart/2005/8/layout/hierarchy2"/>
    <dgm:cxn modelId="{48122223-029E-AB4B-9D82-BD757A1BCFE4}" type="presParOf" srcId="{10592E55-0BE4-7248-88F8-523BB7AB0E3C}" destId="{0372C5AA-DC46-D841-AD5F-8FAA1347A936}" srcOrd="3" destOrd="0" presId="urn:microsoft.com/office/officeart/2005/8/layout/hierarchy2"/>
    <dgm:cxn modelId="{E4FE13EA-5E89-0B4B-8C76-0BEA538062E0}" type="presParOf" srcId="{0372C5AA-DC46-D841-AD5F-8FAA1347A936}" destId="{69655C1F-07C9-084E-AA2E-E7FA668800DF}" srcOrd="0" destOrd="0" presId="urn:microsoft.com/office/officeart/2005/8/layout/hierarchy2"/>
    <dgm:cxn modelId="{B41A2957-B438-854D-8C88-AD22562D09C6}" type="presParOf" srcId="{0372C5AA-DC46-D841-AD5F-8FAA1347A936}" destId="{3F20FBAB-DE5C-0C4F-83A8-E0CABDC89370}" srcOrd="1" destOrd="0" presId="urn:microsoft.com/office/officeart/2005/8/layout/hierarchy2"/>
    <dgm:cxn modelId="{569972FC-6FA5-6144-9DFD-91B4D8D24482}" type="presParOf" srcId="{3F20FBAB-DE5C-0C4F-83A8-E0CABDC89370}" destId="{DAB11424-3FF3-D542-B25F-2AB048EA3DB0}" srcOrd="0" destOrd="0" presId="urn:microsoft.com/office/officeart/2005/8/layout/hierarchy2"/>
    <dgm:cxn modelId="{6601FDFE-7F5F-B249-948B-678BC147B55B}" type="presParOf" srcId="{DAB11424-3FF3-D542-B25F-2AB048EA3DB0}" destId="{1A445E4F-4B9B-2E45-9039-2E887FB85A1B}" srcOrd="0" destOrd="0" presId="urn:microsoft.com/office/officeart/2005/8/layout/hierarchy2"/>
    <dgm:cxn modelId="{7696FF46-91BA-7847-B572-8F54399920A4}" type="presParOf" srcId="{3F20FBAB-DE5C-0C4F-83A8-E0CABDC89370}" destId="{8F0878F1-C7A3-4A4C-B91C-CEFF2B056A1B}" srcOrd="1" destOrd="0" presId="urn:microsoft.com/office/officeart/2005/8/layout/hierarchy2"/>
    <dgm:cxn modelId="{952AE52B-270B-544A-ADE8-D164961847CD}" type="presParOf" srcId="{8F0878F1-C7A3-4A4C-B91C-CEFF2B056A1B}" destId="{678F3386-8E51-394A-9669-611EDBC33AAA}" srcOrd="0" destOrd="0" presId="urn:microsoft.com/office/officeart/2005/8/layout/hierarchy2"/>
    <dgm:cxn modelId="{F03AC590-DB6C-0749-8DBD-A638550482F4}" type="presParOf" srcId="{8F0878F1-C7A3-4A4C-B91C-CEFF2B056A1B}" destId="{3680C303-BF63-0A4E-BBC2-1947B1A2DDFA}"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7FED5-C21B-A445-A592-8A99910922AE}">
      <dsp:nvSpPr>
        <dsp:cNvPr id="0" name=""/>
        <dsp:cNvSpPr/>
      </dsp:nvSpPr>
      <dsp:spPr>
        <a:xfrm>
          <a:off x="229" y="955905"/>
          <a:ext cx="678648" cy="3393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A</a:t>
          </a:r>
        </a:p>
      </dsp:txBody>
      <dsp:txXfrm>
        <a:off x="10167" y="965843"/>
        <a:ext cx="658772" cy="319448"/>
      </dsp:txXfrm>
    </dsp:sp>
    <dsp:sp modelId="{2A611ECC-188C-C64C-A764-E70C079C173D}">
      <dsp:nvSpPr>
        <dsp:cNvPr id="0" name=""/>
        <dsp:cNvSpPr/>
      </dsp:nvSpPr>
      <dsp:spPr>
        <a:xfrm rot="18770822">
          <a:off x="615017" y="964380"/>
          <a:ext cx="399179" cy="29707"/>
        </a:xfrm>
        <a:custGeom>
          <a:avLst/>
          <a:gdLst/>
          <a:ahLst/>
          <a:cxnLst/>
          <a:rect l="0" t="0" r="0" b="0"/>
          <a:pathLst>
            <a:path>
              <a:moveTo>
                <a:pt x="0" y="14853"/>
              </a:moveTo>
              <a:lnTo>
                <a:pt x="399179"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04627" y="969254"/>
        <a:ext cx="19958" cy="19958"/>
      </dsp:txXfrm>
    </dsp:sp>
    <dsp:sp modelId="{41354DD4-31F3-0F43-9739-F28062F14095}">
      <dsp:nvSpPr>
        <dsp:cNvPr id="0" name=""/>
        <dsp:cNvSpPr/>
      </dsp:nvSpPr>
      <dsp:spPr>
        <a:xfrm>
          <a:off x="950336" y="663238"/>
          <a:ext cx="678648" cy="33932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B</a:t>
          </a:r>
        </a:p>
      </dsp:txBody>
      <dsp:txXfrm>
        <a:off x="960274" y="673176"/>
        <a:ext cx="658772" cy="319448"/>
      </dsp:txXfrm>
    </dsp:sp>
    <dsp:sp modelId="{5B8E5BB0-0D70-A346-9843-9131F5FD44AD}">
      <dsp:nvSpPr>
        <dsp:cNvPr id="0" name=""/>
        <dsp:cNvSpPr/>
      </dsp:nvSpPr>
      <dsp:spPr>
        <a:xfrm rot="19457599">
          <a:off x="1597563" y="720490"/>
          <a:ext cx="334303" cy="29707"/>
        </a:xfrm>
        <a:custGeom>
          <a:avLst/>
          <a:gdLst/>
          <a:ahLst/>
          <a:cxnLst/>
          <a:rect l="0" t="0" r="0" b="0"/>
          <a:pathLst>
            <a:path>
              <a:moveTo>
                <a:pt x="0" y="14853"/>
              </a:moveTo>
              <a:lnTo>
                <a:pt x="334303"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6357" y="726986"/>
        <a:ext cx="16715" cy="16715"/>
      </dsp:txXfrm>
    </dsp:sp>
    <dsp:sp modelId="{036D000B-015F-AE4F-BB95-AAC9238DD482}">
      <dsp:nvSpPr>
        <dsp:cNvPr id="0" name=""/>
        <dsp:cNvSpPr/>
      </dsp:nvSpPr>
      <dsp:spPr>
        <a:xfrm>
          <a:off x="1900444" y="468126"/>
          <a:ext cx="678648" cy="339324"/>
        </a:xfrm>
        <a:prstGeom prst="roundRect">
          <a:avLst>
            <a:gd name="adj" fmla="val 10000"/>
          </a:avLst>
        </a:prstGeom>
        <a:solidFill>
          <a:srgbClr val="F56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D</a:t>
          </a:r>
        </a:p>
      </dsp:txBody>
      <dsp:txXfrm>
        <a:off x="1910382" y="478064"/>
        <a:ext cx="658772" cy="319448"/>
      </dsp:txXfrm>
    </dsp:sp>
    <dsp:sp modelId="{9F868C41-8A93-2A4A-9818-97CEB93E0F17}">
      <dsp:nvSpPr>
        <dsp:cNvPr id="0" name=""/>
        <dsp:cNvSpPr/>
      </dsp:nvSpPr>
      <dsp:spPr>
        <a:xfrm rot="2142401">
          <a:off x="1597563" y="915602"/>
          <a:ext cx="334303" cy="29707"/>
        </a:xfrm>
        <a:custGeom>
          <a:avLst/>
          <a:gdLst/>
          <a:ahLst/>
          <a:cxnLst/>
          <a:rect l="0" t="0" r="0" b="0"/>
          <a:pathLst>
            <a:path>
              <a:moveTo>
                <a:pt x="0" y="14853"/>
              </a:moveTo>
              <a:lnTo>
                <a:pt x="334303"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6357" y="922098"/>
        <a:ext cx="16715" cy="16715"/>
      </dsp:txXfrm>
    </dsp:sp>
    <dsp:sp modelId="{B2942401-2481-0C48-BEA0-04F95340B372}">
      <dsp:nvSpPr>
        <dsp:cNvPr id="0" name=""/>
        <dsp:cNvSpPr/>
      </dsp:nvSpPr>
      <dsp:spPr>
        <a:xfrm>
          <a:off x="1900444" y="858349"/>
          <a:ext cx="678648" cy="339324"/>
        </a:xfrm>
        <a:prstGeom prst="roundRect">
          <a:avLst>
            <a:gd name="adj" fmla="val 10000"/>
          </a:avLst>
        </a:prstGeom>
        <a:solidFill>
          <a:srgbClr val="002EA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E</a:t>
          </a:r>
        </a:p>
      </dsp:txBody>
      <dsp:txXfrm>
        <a:off x="1910382" y="868287"/>
        <a:ext cx="658772" cy="319448"/>
      </dsp:txXfrm>
    </dsp:sp>
    <dsp:sp modelId="{31EDD56C-F351-934C-AA74-50AEF83D00F3}">
      <dsp:nvSpPr>
        <dsp:cNvPr id="0" name=""/>
        <dsp:cNvSpPr/>
      </dsp:nvSpPr>
      <dsp:spPr>
        <a:xfrm rot="2829178">
          <a:off x="615017" y="1257047"/>
          <a:ext cx="399179" cy="29707"/>
        </a:xfrm>
        <a:custGeom>
          <a:avLst/>
          <a:gdLst/>
          <a:ahLst/>
          <a:cxnLst/>
          <a:rect l="0" t="0" r="0" b="0"/>
          <a:pathLst>
            <a:path>
              <a:moveTo>
                <a:pt x="0" y="14853"/>
              </a:moveTo>
              <a:lnTo>
                <a:pt x="399179"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04627" y="1261921"/>
        <a:ext cx="19958" cy="19958"/>
      </dsp:txXfrm>
    </dsp:sp>
    <dsp:sp modelId="{69655C1F-07C9-084E-AA2E-E7FA668800DF}">
      <dsp:nvSpPr>
        <dsp:cNvPr id="0" name=""/>
        <dsp:cNvSpPr/>
      </dsp:nvSpPr>
      <dsp:spPr>
        <a:xfrm>
          <a:off x="950336" y="1248572"/>
          <a:ext cx="678648" cy="339324"/>
        </a:xfrm>
        <a:prstGeom prst="roundRect">
          <a:avLst>
            <a:gd name="adj" fmla="val 10000"/>
          </a:avLst>
        </a:prstGeom>
        <a:solidFill>
          <a:srgbClr val="781C1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C</a:t>
          </a:r>
        </a:p>
      </dsp:txBody>
      <dsp:txXfrm>
        <a:off x="960274" y="1258510"/>
        <a:ext cx="658772" cy="319448"/>
      </dsp:txXfrm>
    </dsp:sp>
    <dsp:sp modelId="{DAB11424-3FF3-D542-B25F-2AB048EA3DB0}">
      <dsp:nvSpPr>
        <dsp:cNvPr id="0" name=""/>
        <dsp:cNvSpPr/>
      </dsp:nvSpPr>
      <dsp:spPr>
        <a:xfrm>
          <a:off x="1628985" y="1403380"/>
          <a:ext cx="271459" cy="29707"/>
        </a:xfrm>
        <a:custGeom>
          <a:avLst/>
          <a:gdLst/>
          <a:ahLst/>
          <a:cxnLst/>
          <a:rect l="0" t="0" r="0" b="0"/>
          <a:pathLst>
            <a:path>
              <a:moveTo>
                <a:pt x="0" y="14853"/>
              </a:moveTo>
              <a:lnTo>
                <a:pt x="271459" y="14853"/>
              </a:lnTo>
            </a:path>
          </a:pathLst>
        </a:custGeom>
        <a:noFill/>
        <a:ln w="6350" cap="flat" cmpd="sng" algn="ctr">
          <a:solidFill>
            <a:srgbClr val="3A1857"/>
          </a:solidFill>
          <a:prstDash val="solid"/>
          <a:miter lim="800000"/>
          <a:headEnd type="none" w="sm" len="sm"/>
          <a:tailEnd type="arrow"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7928" y="1411447"/>
        <a:ext cx="13572" cy="13572"/>
      </dsp:txXfrm>
    </dsp:sp>
    <dsp:sp modelId="{678F3386-8E51-394A-9669-611EDBC33AAA}">
      <dsp:nvSpPr>
        <dsp:cNvPr id="0" name=""/>
        <dsp:cNvSpPr/>
      </dsp:nvSpPr>
      <dsp:spPr>
        <a:xfrm>
          <a:off x="1900444" y="1248572"/>
          <a:ext cx="678648" cy="339324"/>
        </a:xfrm>
        <a:prstGeom prst="roundRect">
          <a:avLst>
            <a:gd name="adj" fmla="val 10000"/>
          </a:avLst>
        </a:prstGeom>
        <a:solidFill>
          <a:srgbClr val="005E5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Item F</a:t>
          </a:r>
        </a:p>
      </dsp:txBody>
      <dsp:txXfrm>
        <a:off x="1910382" y="1258510"/>
        <a:ext cx="658772" cy="3194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E67AAA-7040-8B0B-8122-DDA10601D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447D23-0C3D-D7C0-6667-B2C6AA1EE4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1D93C3-F286-9C4B-98EC-FBB7F0C69BB5}" type="datetimeFigureOut">
              <a:rPr lang="en-US" smtClean="0"/>
              <a:t>1/14/26</a:t>
            </a:fld>
            <a:endParaRPr lang="en-US"/>
          </a:p>
        </p:txBody>
      </p:sp>
      <p:sp>
        <p:nvSpPr>
          <p:cNvPr id="4" name="Footer Placeholder 3">
            <a:extLst>
              <a:ext uri="{FF2B5EF4-FFF2-40B4-BE49-F238E27FC236}">
                <a16:creationId xmlns:a16="http://schemas.microsoft.com/office/drawing/2014/main" id="{9D20A97E-0F68-A874-C9FD-80673D508B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BACC15-A2E2-9CD3-5B2C-9BBABA6B42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A0B70-CCF2-4444-BE01-B320D9CE5A46}" type="slidenum">
              <a:rPr lang="en-US" smtClean="0"/>
              <a:t>‹#›</a:t>
            </a:fld>
            <a:endParaRPr lang="en-US"/>
          </a:p>
        </p:txBody>
      </p:sp>
    </p:spTree>
    <p:extLst>
      <p:ext uri="{BB962C8B-B14F-4D97-AF65-F5344CB8AC3E}">
        <p14:creationId xmlns:p14="http://schemas.microsoft.com/office/powerpoint/2010/main" val="251416721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8A70A-88C5-8F48-B495-07492CFAC4E8}" type="datetimeFigureOut">
              <a:rPr lang="en-US" smtClean="0"/>
              <a:t>1/14/26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BC158-BB56-D04E-8DE4-3CEB786515BF}" type="slidenum">
              <a:rPr lang="en-US" smtClean="0"/>
              <a:t>‹#›</a:t>
            </a:fld>
            <a:endParaRPr lang="en-US"/>
          </a:p>
        </p:txBody>
      </p:sp>
    </p:spTree>
    <p:extLst>
      <p:ext uri="{BB962C8B-B14F-4D97-AF65-F5344CB8AC3E}">
        <p14:creationId xmlns:p14="http://schemas.microsoft.com/office/powerpoint/2010/main" val="28490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four pages are template guide pages that explain how to use the templates, colour palettes for visualising data, and provide guidance on creating accessible documents. Please remove these pages once you have finalised your template.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a:t>
            </a:fld>
            <a:endParaRPr lang="en-US"/>
          </a:p>
        </p:txBody>
      </p:sp>
    </p:spTree>
    <p:extLst>
      <p:ext uri="{BB962C8B-B14F-4D97-AF65-F5344CB8AC3E}">
        <p14:creationId xmlns:p14="http://schemas.microsoft.com/office/powerpoint/2010/main" val="171714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with an image on the left and one column text on the right. A headline is positioned at the top right and body text arranged beneath it. Sits on dark purple background.</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10</a:t>
            </a:fld>
            <a:endParaRPr lang="en-US"/>
          </a:p>
        </p:txBody>
      </p:sp>
    </p:spTree>
    <p:extLst>
      <p:ext uri="{BB962C8B-B14F-4D97-AF65-F5344CB8AC3E}">
        <p14:creationId xmlns:p14="http://schemas.microsoft.com/office/powerpoint/2010/main" val="3679307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divided 3 columns with an image on the mid-right and one column text on the left. A headline is positioned at the top left and body text arranged beneath it. Sits on dark purple background.</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11</a:t>
            </a:fld>
            <a:endParaRPr lang="en-US"/>
          </a:p>
        </p:txBody>
      </p:sp>
    </p:spTree>
    <p:extLst>
      <p:ext uri="{BB962C8B-B14F-4D97-AF65-F5344CB8AC3E}">
        <p14:creationId xmlns:p14="http://schemas.microsoft.com/office/powerpoint/2010/main" val="342639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Content slide with a headline at the top left, followed by text box beneath it. </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12</a:t>
            </a:fld>
            <a:endParaRPr lang="en-US"/>
          </a:p>
        </p:txBody>
      </p:sp>
    </p:spTree>
    <p:extLst>
      <p:ext uri="{BB962C8B-B14F-4D97-AF65-F5344CB8AC3E}">
        <p14:creationId xmlns:p14="http://schemas.microsoft.com/office/powerpoint/2010/main" val="47447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full image with full colour logo</a:t>
            </a:r>
            <a:endParaRPr lang="en-GB"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13</a:t>
            </a:fld>
            <a:endParaRPr lang="en-US"/>
          </a:p>
        </p:txBody>
      </p:sp>
    </p:spTree>
    <p:extLst>
      <p:ext uri="{BB962C8B-B14F-4D97-AF65-F5344CB8AC3E}">
        <p14:creationId xmlns:p14="http://schemas.microsoft.com/office/powerpoint/2010/main" val="1008832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full dark-purple background. A main heading appears in the top left corner, followed by a smaller subheading beneath it. Space for inserting a table sits below. An image is positioned on the left side of the slide with three columns of small text above the image.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14</a:t>
            </a:fld>
            <a:endParaRPr lang="en-US"/>
          </a:p>
        </p:txBody>
      </p:sp>
    </p:spTree>
    <p:extLst>
      <p:ext uri="{BB962C8B-B14F-4D97-AF65-F5344CB8AC3E}">
        <p14:creationId xmlns:p14="http://schemas.microsoft.com/office/powerpoint/2010/main" val="187462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2 column text box, one for subheading and one for body text. </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15</a:t>
            </a:fld>
            <a:endParaRPr lang="en-US"/>
          </a:p>
        </p:txBody>
      </p:sp>
    </p:spTree>
    <p:extLst>
      <p:ext uri="{BB962C8B-B14F-4D97-AF65-F5344CB8AC3E}">
        <p14:creationId xmlns:p14="http://schemas.microsoft.com/office/powerpoint/2010/main" val="127476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content slide features a headline at the top left, followed by two columns, each providing space for an image with accompanying copy beneath.</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16</a:t>
            </a:fld>
            <a:endParaRPr lang="en-US"/>
          </a:p>
        </p:txBody>
      </p:sp>
    </p:spTree>
    <p:extLst>
      <p:ext uri="{BB962C8B-B14F-4D97-AF65-F5344CB8AC3E}">
        <p14:creationId xmlns:p14="http://schemas.microsoft.com/office/powerpoint/2010/main" val="298323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two-column layout. A headline is positioned at the top left, with an image on the left with body text arranged on the right.</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17</a:t>
            </a:fld>
            <a:endParaRPr lang="en-US"/>
          </a:p>
        </p:txBody>
      </p:sp>
    </p:spTree>
    <p:extLst>
      <p:ext uri="{BB962C8B-B14F-4D97-AF65-F5344CB8AC3E}">
        <p14:creationId xmlns:p14="http://schemas.microsoft.com/office/powerpoint/2010/main" val="2650744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content slide features a headline at the top left, followed by four columns, each providing space for an image with accompanying copy beneath.</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18</a:t>
            </a:fld>
            <a:endParaRPr lang="en-US"/>
          </a:p>
        </p:txBody>
      </p:sp>
    </p:spTree>
    <p:extLst>
      <p:ext uri="{BB962C8B-B14F-4D97-AF65-F5344CB8AC3E}">
        <p14:creationId xmlns:p14="http://schemas.microsoft.com/office/powerpoint/2010/main" val="78872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a subheading on the right. The lower section of the slide is divided into two columns, each providing space for graphs, images, or charts. When inserting charts, the font is automatically set to Aptos. Please remember to change it to UCL Sans to ensure consistency.</a:t>
            </a:r>
            <a:endParaRPr lang="en-US" dirty="0"/>
          </a:p>
          <a:p>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19</a:t>
            </a:fld>
            <a:endParaRPr lang="en-US"/>
          </a:p>
        </p:txBody>
      </p:sp>
    </p:spTree>
    <p:extLst>
      <p:ext uri="{BB962C8B-B14F-4D97-AF65-F5344CB8AC3E}">
        <p14:creationId xmlns:p14="http://schemas.microsoft.com/office/powerpoint/2010/main" val="47315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four pages are template guide pages that explain how to use the templates, colour palettes for visualising data, and provide guidance on creating accessible documents. Please remove these pages once you have finalised your template.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a:t>
            </a:fld>
            <a:endParaRPr lang="en-US"/>
          </a:p>
        </p:txBody>
      </p:sp>
    </p:spTree>
    <p:extLst>
      <p:ext uri="{BB962C8B-B14F-4D97-AF65-F5344CB8AC3E}">
        <p14:creationId xmlns:p14="http://schemas.microsoft.com/office/powerpoint/2010/main" val="775027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Content slide full image with white logo</a:t>
            </a:r>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20</a:t>
            </a:fld>
            <a:endParaRPr lang="en-US"/>
          </a:p>
        </p:txBody>
      </p:sp>
    </p:spTree>
    <p:extLst>
      <p:ext uri="{BB962C8B-B14F-4D97-AF65-F5344CB8AC3E}">
        <p14:creationId xmlns:p14="http://schemas.microsoft.com/office/powerpoint/2010/main" val="1936477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a subheading on the right. The lower section of the is space for for graphs, images, charts or videos. When inserting charts, the font is automatically set to Aptos. Please remember to change it to UCL Sans to ensure consistency.</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21</a:t>
            </a:fld>
            <a:endParaRPr lang="en-US"/>
          </a:p>
        </p:txBody>
      </p:sp>
    </p:spTree>
    <p:extLst>
      <p:ext uri="{BB962C8B-B14F-4D97-AF65-F5344CB8AC3E}">
        <p14:creationId xmlns:p14="http://schemas.microsoft.com/office/powerpoint/2010/main" val="835424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3E1C-4384-DFFF-F5D0-C660C0169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B22CE-3BC6-CBC0-B666-456D0FBE2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C42FC-8A69-EB53-2FDC-FDBADCEC4C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a subheading on the right. The lower section of the is space for for graphs, images, charts or videos. When inserting charts, the font is automatically set to Aptos. Please remember to change it to UCL Sans to ensure consistency.</a:t>
            </a:r>
            <a:endParaRPr lang="en-US" dirty="0"/>
          </a:p>
          <a:p>
            <a:endParaRPr lang="en-GB" dirty="0"/>
          </a:p>
        </p:txBody>
      </p:sp>
      <p:sp>
        <p:nvSpPr>
          <p:cNvPr id="4" name="Slide Number Placeholder 3">
            <a:extLst>
              <a:ext uri="{FF2B5EF4-FFF2-40B4-BE49-F238E27FC236}">
                <a16:creationId xmlns:a16="http://schemas.microsoft.com/office/drawing/2014/main" id="{F6DE0E69-E380-F8ED-5645-2D3FB77BE140}"/>
              </a:ext>
            </a:extLst>
          </p:cNvPr>
          <p:cNvSpPr>
            <a:spLocks noGrp="1"/>
          </p:cNvSpPr>
          <p:nvPr>
            <p:ph type="sldNum" sz="quarter" idx="5"/>
          </p:nvPr>
        </p:nvSpPr>
        <p:spPr/>
        <p:txBody>
          <a:bodyPr/>
          <a:lstStyle/>
          <a:p>
            <a:fld id="{E28BC158-BB56-D04E-8DE4-3CEB786515BF}" type="slidenum">
              <a:rPr lang="en-US" smtClean="0"/>
              <a:t>22</a:t>
            </a:fld>
            <a:endParaRPr lang="en-US"/>
          </a:p>
        </p:txBody>
      </p:sp>
    </p:spTree>
    <p:extLst>
      <p:ext uri="{BB962C8B-B14F-4D97-AF65-F5344CB8AC3E}">
        <p14:creationId xmlns:p14="http://schemas.microsoft.com/office/powerpoint/2010/main" val="4222253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Content slide with a headline at the top left, followed by 2 column bulleted text. </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23</a:t>
            </a:fld>
            <a:endParaRPr lang="en-US"/>
          </a:p>
        </p:txBody>
      </p:sp>
    </p:spTree>
    <p:extLst>
      <p:ext uri="{BB962C8B-B14F-4D97-AF65-F5344CB8AC3E}">
        <p14:creationId xmlns:p14="http://schemas.microsoft.com/office/powerpoint/2010/main" val="31724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four pages are template guide pages that explain how to use the templates, colour palettes for visualising data, and provide guidance on creating accessible documents. Please remove these pages once you have finalised your template.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3</a:t>
            </a:fld>
            <a:endParaRPr lang="en-US"/>
          </a:p>
        </p:txBody>
      </p:sp>
    </p:spTree>
    <p:extLst>
      <p:ext uri="{BB962C8B-B14F-4D97-AF65-F5344CB8AC3E}">
        <p14:creationId xmlns:p14="http://schemas.microsoft.com/office/powerpoint/2010/main" val="127650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first four pages are template guide pages that explain how to use the templates, colour palettes for visualising data, and provide guidance on creating accessible documents. Please remove these pages once you have finalised your template.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4</a:t>
            </a:fld>
            <a:endParaRPr lang="en-US"/>
          </a:p>
        </p:txBody>
      </p:sp>
    </p:spTree>
    <p:extLst>
      <p:ext uri="{BB962C8B-B14F-4D97-AF65-F5344CB8AC3E}">
        <p14:creationId xmlns:p14="http://schemas.microsoft.com/office/powerpoint/2010/main" val="31556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Cover title slide using a full UCL Dark Purple colour as the background. The slide layout includes a main heading in the top left corner. The presenters’ names and the date are shown in the bottom left corner. The UCL logo is positioned in the bottom right corner of the slide.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5</a:t>
            </a:fld>
            <a:endParaRPr lang="en-US"/>
          </a:p>
        </p:txBody>
      </p:sp>
    </p:spTree>
    <p:extLst>
      <p:ext uri="{BB962C8B-B14F-4D97-AF65-F5344CB8AC3E}">
        <p14:creationId xmlns:p14="http://schemas.microsoft.com/office/powerpoint/2010/main" val="11910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1C374-C70F-E620-424B-1314E018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A6382-5969-12D1-380B-2E7E49DD4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E02FB-9EEB-C072-3EC9-7C760FE7B6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Faculty, School, department name cover title slide, using a full UCL Dark Purple colour as the background. The slide layout includes a main heading in the top left corner. The presenters’ names and the date are shown in the bottom left corner. The UCL logo is positioned in the bottom right corner of the slide.</a:t>
            </a:r>
            <a:endParaRPr lang="en-US" dirty="0"/>
          </a:p>
        </p:txBody>
      </p:sp>
      <p:sp>
        <p:nvSpPr>
          <p:cNvPr id="4" name="Slide Number Placeholder 3">
            <a:extLst>
              <a:ext uri="{FF2B5EF4-FFF2-40B4-BE49-F238E27FC236}">
                <a16:creationId xmlns:a16="http://schemas.microsoft.com/office/drawing/2014/main" id="{92BB68DA-B4E8-EA00-6646-AE3D940A74F1}"/>
              </a:ext>
            </a:extLst>
          </p:cNvPr>
          <p:cNvSpPr>
            <a:spLocks noGrp="1"/>
          </p:cNvSpPr>
          <p:nvPr>
            <p:ph type="sldNum" sz="quarter" idx="5"/>
          </p:nvPr>
        </p:nvSpPr>
        <p:spPr/>
        <p:txBody>
          <a:bodyPr/>
          <a:lstStyle/>
          <a:p>
            <a:fld id="{E28BC158-BB56-D04E-8DE4-3CEB786515BF}" type="slidenum">
              <a:rPr lang="en-US" smtClean="0"/>
              <a:t>6</a:t>
            </a:fld>
            <a:endParaRPr lang="en-US"/>
          </a:p>
        </p:txBody>
      </p:sp>
    </p:spTree>
    <p:extLst>
      <p:ext uri="{BB962C8B-B14F-4D97-AF65-F5344CB8AC3E}">
        <p14:creationId xmlns:p14="http://schemas.microsoft.com/office/powerpoint/2010/main" val="1987359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Cover title slide using image at the </a:t>
            </a:r>
            <a:r>
              <a:rPr lang="en-GB" sz="1200" b="0" i="0" u="none" strike="noStrike" kern="1200" dirty="0" err="1">
                <a:solidFill>
                  <a:schemeClr val="tx1"/>
                </a:solidFill>
                <a:effectLst/>
                <a:latin typeface="+mn-lt"/>
                <a:ea typeface="+mn-ea"/>
                <a:cs typeface="+mn-cs"/>
              </a:rPr>
              <a:t>bootom</a:t>
            </a:r>
            <a:r>
              <a:rPr lang="en-GB" sz="1200" b="0" i="0" u="none" strike="noStrike" kern="1200" dirty="0">
                <a:solidFill>
                  <a:schemeClr val="tx1"/>
                </a:solidFill>
                <a:effectLst/>
                <a:latin typeface="+mn-lt"/>
                <a:ea typeface="+mn-ea"/>
                <a:cs typeface="+mn-cs"/>
              </a:rPr>
              <a:t>. The slide layout includes a main heading in the top left corner. UCL logo is positioned in the bottom right corner of the slide.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7</a:t>
            </a:fld>
            <a:endParaRPr lang="en-US"/>
          </a:p>
        </p:txBody>
      </p:sp>
    </p:spTree>
    <p:extLst>
      <p:ext uri="{BB962C8B-B14F-4D97-AF65-F5344CB8AC3E}">
        <p14:creationId xmlns:p14="http://schemas.microsoft.com/office/powerpoint/2010/main" val="17208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Cover title slide layout features a full background image with a main heading positioned in the top left corner on a dark purple panel. The presenters’ names and the date sit beneath the title. The UCL logo is placed in the bottom right corner of the slide.</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8</a:t>
            </a:fld>
            <a:endParaRPr lang="en-US"/>
          </a:p>
        </p:txBody>
      </p:sp>
    </p:spTree>
    <p:extLst>
      <p:ext uri="{BB962C8B-B14F-4D97-AF65-F5344CB8AC3E}">
        <p14:creationId xmlns:p14="http://schemas.microsoft.com/office/powerpoint/2010/main" val="151223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with a one-column layout. A headline is positioned at the top right and body text arranged beneath it. Sits on dark purple background.</a:t>
            </a:r>
            <a:endParaRPr lang="en-US" dirty="0"/>
          </a:p>
        </p:txBody>
      </p:sp>
      <p:sp>
        <p:nvSpPr>
          <p:cNvPr id="4" name="Slide Number Placeholder 3"/>
          <p:cNvSpPr>
            <a:spLocks noGrp="1"/>
          </p:cNvSpPr>
          <p:nvPr>
            <p:ph type="sldNum" sz="quarter" idx="5"/>
          </p:nvPr>
        </p:nvSpPr>
        <p:spPr/>
        <p:txBody>
          <a:bodyPr/>
          <a:lstStyle/>
          <a:p>
            <a:fld id="{E28BC158-BB56-D04E-8DE4-3CEB786515BF}" type="slidenum">
              <a:rPr lang="en-US" smtClean="0"/>
              <a:t>9</a:t>
            </a:fld>
            <a:endParaRPr lang="en-US"/>
          </a:p>
        </p:txBody>
      </p:sp>
    </p:spTree>
    <p:extLst>
      <p:ext uri="{BB962C8B-B14F-4D97-AF65-F5344CB8AC3E}">
        <p14:creationId xmlns:p14="http://schemas.microsoft.com/office/powerpoint/2010/main" val="3349616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_Title  - 2/3 line heading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UCL Sans </a:t>
            </a:r>
            <a:r>
              <a:rPr lang="en-GB" dirty="0" err="1"/>
              <a:t>SemiBold</a:t>
            </a:r>
            <a:r>
              <a:rPr lang="en-GB" dirty="0"/>
              <a:t> 42pt </a:t>
            </a:r>
            <a:br>
              <a:rPr lang="en-GB" dirty="0"/>
            </a:br>
            <a:r>
              <a:rPr lang="en-GB" dirty="0"/>
              <a:t>2-3 lines max</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2303463" y="4473756"/>
            <a:ext cx="6485967" cy="361324"/>
          </a:xfrm>
          <a:prstGeom prst="rect">
            <a:avLst/>
          </a:prstGeom>
        </p:spPr>
        <p:txBody>
          <a:bodyPr lIns="0" tIns="0" rIns="0" bIns="0"/>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UCL Sans Regular 24pt</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1B036D7-E2F6-A505-BD78-D58A7EE2AF66}"/>
              </a:ext>
            </a:extLst>
          </p:cNvPr>
          <p:cNvSpPr>
            <a:spLocks noGrp="1"/>
          </p:cNvSpPr>
          <p:nvPr>
            <p:ph type="body" idx="10" hasCustomPrompt="1"/>
          </p:nvPr>
        </p:nvSpPr>
        <p:spPr>
          <a:xfrm>
            <a:off x="2303463" y="4981780"/>
            <a:ext cx="6485967" cy="361324"/>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UCL Sans Regular 18pt </a:t>
            </a:r>
          </a:p>
        </p:txBody>
      </p:sp>
      <p:pic>
        <p:nvPicPr>
          <p:cNvPr id="9" name="Picture 8" descr="UCL logo, University College London">
            <a:extLst>
              <a:ext uri="{FF2B5EF4-FFF2-40B4-BE49-F238E27FC236}">
                <a16:creationId xmlns:a16="http://schemas.microsoft.com/office/drawing/2014/main" id="{D13C0C81-E6EF-C626-E359-2DC4637817E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tretch>
            <a:fillRect/>
          </a:stretch>
        </p:blipFill>
        <p:spPr>
          <a:xfrm>
            <a:off x="8941455" y="5661248"/>
            <a:ext cx="2844805" cy="798505"/>
          </a:xfrm>
          <a:prstGeom prst="rect">
            <a:avLst/>
          </a:prstGeom>
        </p:spPr>
      </p:pic>
    </p:spTree>
    <p:extLst>
      <p:ext uri="{BB962C8B-B14F-4D97-AF65-F5344CB8AC3E}">
        <p14:creationId xmlns:p14="http://schemas.microsoft.com/office/powerpoint/2010/main" val="33700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_Content – 2 column title and subheading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18745" y="409575"/>
            <a:ext cx="7572730" cy="1009650"/>
          </a:xfrm>
          <a:prstGeom prst="rect">
            <a:avLst/>
          </a:prstGeom>
        </p:spPr>
        <p:txBody>
          <a:bodyPr anchor="t"/>
          <a:lstStyle>
            <a:lvl1pPr algn="l">
              <a:lnSpc>
                <a:spcPct val="100000"/>
              </a:lnSpc>
              <a:defRPr sz="3600">
                <a:solidFill>
                  <a:schemeClr val="accent1"/>
                </a:solidFill>
              </a:defRPr>
            </a:lvl1pPr>
          </a:lstStyle>
          <a:p>
            <a:pPr lvl="0"/>
            <a:r>
              <a:rPr lang="en-GB" dirty="0"/>
              <a:t>Headline UCL Sans </a:t>
            </a:r>
            <a:r>
              <a:rPr lang="en-GB" dirty="0" err="1"/>
              <a:t>SemiBold</a:t>
            </a:r>
            <a:r>
              <a:rPr lang="en-GB" dirty="0"/>
              <a:t>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427709" y="1916825"/>
            <a:ext cx="3321240" cy="3528300"/>
          </a:xfrm>
          <a:prstGeom prst="rect">
            <a:avLst/>
          </a:prstGeom>
        </p:spPr>
        <p:txBody>
          <a:bodyPr/>
          <a:lstStyle>
            <a:lvl1pPr marL="0" indent="0">
              <a:lnSpc>
                <a:spcPct val="100000"/>
              </a:lnSpc>
              <a:spcBef>
                <a:spcPts val="0"/>
              </a:spcBef>
              <a:buFont typeface="Wingdings" pitchFamily="2" charset="2"/>
              <a:buNone/>
              <a:defRPr sz="2400">
                <a:solidFill>
                  <a:schemeClr val="accent1"/>
                </a:solidFill>
              </a:defRPr>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Subheading text style, UCL Sans regular 24pt</a:t>
            </a:r>
          </a:p>
        </p:txBody>
      </p:sp>
      <p:sp>
        <p:nvSpPr>
          <p:cNvPr id="7" name="Text Placeholder 7">
            <a:extLst>
              <a:ext uri="{FF2B5EF4-FFF2-40B4-BE49-F238E27FC236}">
                <a16:creationId xmlns:a16="http://schemas.microsoft.com/office/drawing/2014/main" id="{55335586-933A-6F8D-CF5B-B9D033AD83A3}"/>
              </a:ext>
            </a:extLst>
          </p:cNvPr>
          <p:cNvSpPr>
            <a:spLocks noGrp="1"/>
          </p:cNvSpPr>
          <p:nvPr>
            <p:ph type="body" sz="quarter" idx="12" hasCustomPrompt="1"/>
          </p:nvPr>
        </p:nvSpPr>
        <p:spPr>
          <a:xfrm>
            <a:off x="4670235" y="1916825"/>
            <a:ext cx="3321240" cy="3528300"/>
          </a:xfrm>
          <a:prstGeom prst="rect">
            <a:avLst/>
          </a:prstGeom>
        </p:spPr>
        <p:txBody>
          <a:bodyPr/>
          <a:lstStyle>
            <a:lvl1pPr marL="0" indent="0">
              <a:lnSpc>
                <a:spcPct val="100000"/>
              </a:lnSpc>
              <a:spcBef>
                <a:spcPts val="0"/>
              </a:spcBef>
              <a:buFont typeface="Wingdings" pitchFamily="2" charset="2"/>
              <a:buNone/>
              <a:defRPr sz="1800">
                <a:solidFill>
                  <a:schemeClr val="tx1"/>
                </a:solidFill>
              </a:defRPr>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UCL Sans Regular 18pt</a:t>
            </a:r>
            <a:endParaRPr lang="en-US" dirty="0"/>
          </a:p>
        </p:txBody>
      </p:sp>
      <p:pic>
        <p:nvPicPr>
          <p:cNvPr id="8" name="Picture 7">
            <a:extLst>
              <a:ext uri="{FF2B5EF4-FFF2-40B4-BE49-F238E27FC236}">
                <a16:creationId xmlns:a16="http://schemas.microsoft.com/office/drawing/2014/main" id="{8E0A8775-7F4C-B3DF-556A-43E4628D9E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77739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_Content – 2 column title and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09576" y="409575"/>
            <a:ext cx="3786188" cy="183029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br>
              <a:rPr lang="en-GB" dirty="0"/>
            </a:br>
            <a:r>
              <a:rPr lang="en-GB" dirty="0" err="1"/>
              <a:t>SemiBold</a:t>
            </a:r>
            <a:r>
              <a:rPr lang="en-GB" dirty="0"/>
              <a:t>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5153818" y="409575"/>
            <a:ext cx="6627019" cy="1006475"/>
          </a:xfrm>
          <a:prstGeom prst="rect">
            <a:avLst/>
          </a:prstGeom>
        </p:spPr>
        <p:txBody>
          <a:bodyPr/>
          <a:lstStyle>
            <a:lvl1pPr>
              <a:buFont typeface="Wingdings" pitchFamily="2" charset="2"/>
              <a:buChar char="§"/>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Bullet text, UCL Sans Regular 18pt</a:t>
            </a:r>
            <a:endParaRPr lang="en-US" dirty="0"/>
          </a:p>
        </p:txBody>
      </p:sp>
      <p:pic>
        <p:nvPicPr>
          <p:cNvPr id="7" name="Picture 6">
            <a:extLst>
              <a:ext uri="{FF2B5EF4-FFF2-40B4-BE49-F238E27FC236}">
                <a16:creationId xmlns:a16="http://schemas.microsoft.com/office/drawing/2014/main" id="{0C7F7948-C0B4-4DA0-F295-8EA3ED1E9A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485046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_Content – 3 column title and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398531" y="409575"/>
            <a:ext cx="3797231" cy="183029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8" name="Text Placeholder 7">
            <a:extLst>
              <a:ext uri="{FF2B5EF4-FFF2-40B4-BE49-F238E27FC236}">
                <a16:creationId xmlns:a16="http://schemas.microsoft.com/office/drawing/2014/main" id="{CDC1F16C-DBBC-93A6-C7EF-DE12462C35FD}"/>
              </a:ext>
            </a:extLst>
          </p:cNvPr>
          <p:cNvSpPr>
            <a:spLocks noGrp="1"/>
          </p:cNvSpPr>
          <p:nvPr>
            <p:ph type="body" sz="quarter" idx="11" hasCustomPrompt="1"/>
          </p:nvPr>
        </p:nvSpPr>
        <p:spPr>
          <a:xfrm>
            <a:off x="5156981" y="409575"/>
            <a:ext cx="2840039" cy="1291233"/>
          </a:xfrm>
          <a:prstGeom prst="rect">
            <a:avLst/>
          </a:prstGeom>
        </p:spPr>
        <p:txBody>
          <a:bodyPr/>
          <a:lstStyle>
            <a:lvl1pPr>
              <a:buFont typeface="Wingdings" pitchFamily="2" charset="2"/>
              <a:buChar char="§"/>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Bullet text, </a:t>
            </a:r>
          </a:p>
          <a:p>
            <a:pPr lvl="0"/>
            <a:r>
              <a:rPr lang="en-GB" dirty="0"/>
              <a:t>UCL Sans Regular 18pt</a:t>
            </a:r>
            <a:endParaRPr lang="en-US" dirty="0"/>
          </a:p>
        </p:txBody>
      </p:sp>
      <p:sp>
        <p:nvSpPr>
          <p:cNvPr id="9" name="Text Placeholder 7">
            <a:extLst>
              <a:ext uri="{FF2B5EF4-FFF2-40B4-BE49-F238E27FC236}">
                <a16:creationId xmlns:a16="http://schemas.microsoft.com/office/drawing/2014/main" id="{9A92D522-EA5D-B98E-DDA4-80FEB73128FF}"/>
              </a:ext>
            </a:extLst>
          </p:cNvPr>
          <p:cNvSpPr>
            <a:spLocks noGrp="1"/>
          </p:cNvSpPr>
          <p:nvPr>
            <p:ph type="body" sz="quarter" idx="12" hasCustomPrompt="1"/>
          </p:nvPr>
        </p:nvSpPr>
        <p:spPr>
          <a:xfrm>
            <a:off x="8937625" y="409575"/>
            <a:ext cx="2840039" cy="1291233"/>
          </a:xfrm>
          <a:prstGeom prst="rect">
            <a:avLst/>
          </a:prstGeom>
        </p:spPr>
        <p:txBody>
          <a:bodyPr/>
          <a:lstStyle>
            <a:lvl1pPr>
              <a:buFont typeface="Wingdings" pitchFamily="2" charset="2"/>
              <a:buChar char="§"/>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Bullet text, </a:t>
            </a:r>
          </a:p>
          <a:p>
            <a:pPr lvl="0"/>
            <a:r>
              <a:rPr lang="en-GB" dirty="0"/>
              <a:t>UCL Sans Regular 18pt</a:t>
            </a:r>
            <a:endParaRPr lang="en-US" dirty="0"/>
          </a:p>
        </p:txBody>
      </p:sp>
      <p:pic>
        <p:nvPicPr>
          <p:cNvPr id="6" name="Picture 5">
            <a:extLst>
              <a:ext uri="{FF2B5EF4-FFF2-40B4-BE49-F238E27FC236}">
                <a16:creationId xmlns:a16="http://schemas.microsoft.com/office/drawing/2014/main" id="{ECBB61E5-C9D8-A05D-C8A2-706AEF9A96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21661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_Divider – 2 column title, subheading, text, table,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392940" y="409575"/>
            <a:ext cx="3757703" cy="1830294"/>
          </a:xfrm>
          <a:prstGeom prst="rect">
            <a:avLst/>
          </a:prstGeom>
        </p:spPr>
        <p:txBody>
          <a:bodyPr anchor="t"/>
          <a:lstStyle>
            <a:lvl1pPr algn="l">
              <a:lnSpc>
                <a:spcPct val="100000"/>
              </a:lnSpc>
              <a:defRPr sz="3600">
                <a:solidFill>
                  <a:srgbClr val="FAFAFA"/>
                </a:solidFill>
              </a:defRPr>
            </a:lvl1pPr>
          </a:lstStyle>
          <a:p>
            <a:r>
              <a:rPr lang="en-GB" dirty="0"/>
              <a:t>Headline UCL Sans </a:t>
            </a:r>
            <a:r>
              <a:rPr lang="en-GB" dirty="0" err="1"/>
              <a:t>SemiBold</a:t>
            </a:r>
            <a:r>
              <a:rPr lang="en-GB" dirty="0"/>
              <a:t>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392940" y="2422525"/>
            <a:ext cx="3729218"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Subtitle, UCL Sans Regular 24pt</a:t>
            </a:r>
          </a:p>
        </p:txBody>
      </p:sp>
      <p:sp>
        <p:nvSpPr>
          <p:cNvPr id="4" name="Table Placeholder 3" descr="Add a clear, concise statement describing the figures presented in the table">
            <a:extLst>
              <a:ext uri="{FF2B5EF4-FFF2-40B4-BE49-F238E27FC236}">
                <a16:creationId xmlns:a16="http://schemas.microsoft.com/office/drawing/2014/main" id="{A4C55113-F63B-C02B-63A2-F9C817D9BF39}"/>
              </a:ext>
            </a:extLst>
          </p:cNvPr>
          <p:cNvSpPr>
            <a:spLocks noGrp="1" noRot="1" noMove="1" noResize="1" noEditPoints="1" noAdjustHandles="1" noChangeArrowheads="1" noChangeShapeType="1"/>
          </p:cNvSpPr>
          <p:nvPr>
            <p:ph type="tbl" sz="quarter" idx="12"/>
          </p:nvPr>
        </p:nvSpPr>
        <p:spPr>
          <a:xfrm>
            <a:off x="392940" y="3619500"/>
            <a:ext cx="2841625" cy="2828925"/>
          </a:xfrm>
          <a:prstGeom prst="rect">
            <a:avLst/>
          </a:prstGeom>
        </p:spPr>
        <p:txBody>
          <a:bodyPr/>
          <a:lstStyle>
            <a:lvl1pPr>
              <a:defRPr>
                <a:solidFill>
                  <a:schemeClr val="bg1"/>
                </a:solidFill>
              </a:defRPr>
            </a:lvl1pPr>
          </a:lstStyle>
          <a:p>
            <a:r>
              <a:rPr lang="en-GB"/>
              <a:t>Click icon to add table</a:t>
            </a:r>
            <a:endParaRPr lang="en-US" dirty="0"/>
          </a:p>
        </p:txBody>
      </p:sp>
      <p:sp>
        <p:nvSpPr>
          <p:cNvPr id="11" name="Text Placeholder 2">
            <a:extLst>
              <a:ext uri="{FF2B5EF4-FFF2-40B4-BE49-F238E27FC236}">
                <a16:creationId xmlns:a16="http://schemas.microsoft.com/office/drawing/2014/main" id="{F75F6D65-6CB4-1A07-17CB-355AFECF9D4B}"/>
              </a:ext>
            </a:extLst>
          </p:cNvPr>
          <p:cNvSpPr>
            <a:spLocks noGrp="1"/>
          </p:cNvSpPr>
          <p:nvPr>
            <p:ph type="body" idx="15" hasCustomPrompt="1"/>
          </p:nvPr>
        </p:nvSpPr>
        <p:spPr>
          <a:xfrm>
            <a:off x="4411004" y="826261"/>
            <a:ext cx="7369833" cy="412249"/>
          </a:xfrm>
          <a:prstGeom prst="rect">
            <a:avLst/>
          </a:prstGeom>
        </p:spPr>
        <p:txBody>
          <a:bodyPr lIns="0" tIns="0" rIns="0" bIns="0"/>
          <a:lstStyle>
            <a:lvl1pPr marL="0" indent="0">
              <a:lnSpc>
                <a:spcPct val="100000"/>
              </a:lnSpc>
              <a:spcBef>
                <a:spcPts val="0"/>
              </a:spcBef>
              <a:buNone/>
              <a:defRPr sz="18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Body text, UCL Sans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p:cNvSpPr>
          <p:nvPr>
            <p:ph type="pic" idx="10"/>
          </p:nvPr>
        </p:nvSpPr>
        <p:spPr>
          <a:xfrm>
            <a:off x="4411005" y="1419226"/>
            <a:ext cx="7371420" cy="4406388"/>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3" name="Picture 2">
            <a:extLst>
              <a:ext uri="{FF2B5EF4-FFF2-40B4-BE49-F238E27FC236}">
                <a16:creationId xmlns:a16="http://schemas.microsoft.com/office/drawing/2014/main" id="{EAAC2962-03E0-EA22-DBC0-9E4736A7D3C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340933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_Content – 2 column title, ima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56564"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56564" y="2046440"/>
            <a:ext cx="5516672" cy="2160435"/>
          </a:xfrm>
          <a:prstGeom prst="rect">
            <a:avLst/>
          </a:prstGeom>
        </p:spPr>
        <p:txBody>
          <a:bodyPr/>
          <a:lstStyle/>
          <a:p>
            <a:endParaRPr lang="en-US"/>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456600" y="4438650"/>
            <a:ext cx="5516637" cy="100647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UCL Sans Regular 18pt</a:t>
            </a:r>
            <a:endParaRPr lang="en-US" dirty="0"/>
          </a:p>
        </p:txBody>
      </p:sp>
      <p:sp>
        <p:nvSpPr>
          <p:cNvPr id="8" name="Picture Placeholder 6" descr="Add a clear, concise statement describing the main purpose of the image">
            <a:extLst>
              <a:ext uri="{FF2B5EF4-FFF2-40B4-BE49-F238E27FC236}">
                <a16:creationId xmlns:a16="http://schemas.microsoft.com/office/drawing/2014/main" id="{AC751661-2014-7CB4-B61A-24EB30E04B80}"/>
              </a:ext>
            </a:extLst>
          </p:cNvPr>
          <p:cNvSpPr>
            <a:spLocks noGrp="1"/>
          </p:cNvSpPr>
          <p:nvPr>
            <p:ph type="pic" sz="quarter" idx="14"/>
          </p:nvPr>
        </p:nvSpPr>
        <p:spPr>
          <a:xfrm>
            <a:off x="6282387" y="2046440"/>
            <a:ext cx="5516673" cy="2160435"/>
          </a:xfrm>
          <a:prstGeom prst="rect">
            <a:avLst/>
          </a:prstGeom>
        </p:spPr>
        <p:txBody>
          <a:bodyPr/>
          <a:lstStyle/>
          <a:p>
            <a:endParaRPr lang="en-US"/>
          </a:p>
        </p:txBody>
      </p:sp>
      <p:sp>
        <p:nvSpPr>
          <p:cNvPr id="5" name="Text Placeholder 7">
            <a:extLst>
              <a:ext uri="{FF2B5EF4-FFF2-40B4-BE49-F238E27FC236}">
                <a16:creationId xmlns:a16="http://schemas.microsoft.com/office/drawing/2014/main" id="{5584243F-83D4-EC28-5C47-CF5ACA19B5DC}"/>
              </a:ext>
            </a:extLst>
          </p:cNvPr>
          <p:cNvSpPr>
            <a:spLocks noGrp="1"/>
          </p:cNvSpPr>
          <p:nvPr>
            <p:ph type="body" sz="quarter" idx="12" hasCustomPrompt="1"/>
          </p:nvPr>
        </p:nvSpPr>
        <p:spPr>
          <a:xfrm>
            <a:off x="6282388" y="4438650"/>
            <a:ext cx="5494895" cy="100647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UCL Sans Regular 18pt</a:t>
            </a:r>
            <a:endParaRPr lang="en-US" dirty="0"/>
          </a:p>
        </p:txBody>
      </p:sp>
      <p:pic>
        <p:nvPicPr>
          <p:cNvPr id="6" name="Picture 5">
            <a:extLst>
              <a:ext uri="{FF2B5EF4-FFF2-40B4-BE49-F238E27FC236}">
                <a16:creationId xmlns:a16="http://schemas.microsoft.com/office/drawing/2014/main" id="{87E78866-9053-C0FF-479E-006604389F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90885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_Content – Title - 2 column 1 image 1 tex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56564"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56564" y="2046440"/>
            <a:ext cx="4429696" cy="3398685"/>
          </a:xfrm>
          <a:prstGeom prst="rect">
            <a:avLst/>
          </a:prstGeom>
        </p:spPr>
        <p:txBody>
          <a:bodyPr/>
          <a:lstStyle/>
          <a:p>
            <a:r>
              <a:rPr lang="en-GB"/>
              <a:t>Click icon to add picture</a:t>
            </a:r>
            <a:endParaRPr lang="en-US"/>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5153818" y="2046440"/>
            <a:ext cx="6627019" cy="339868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UCL Sans Regular 18pt</a:t>
            </a:r>
            <a:endParaRPr lang="en-US" dirty="0"/>
          </a:p>
        </p:txBody>
      </p:sp>
      <p:pic>
        <p:nvPicPr>
          <p:cNvPr id="5" name="Picture 4">
            <a:extLst>
              <a:ext uri="{FF2B5EF4-FFF2-40B4-BE49-F238E27FC236}">
                <a16:creationId xmlns:a16="http://schemas.microsoft.com/office/drawing/2014/main" id="{0683C0A7-72DE-AAF6-9C2F-83EEF344D9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735878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full page image full colour logo">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noRot="1" noMove="1" noResize="1" noEditPoints="1" noAdjustHandles="1" noChangeArrowheads="1" noChangeShapeType="1"/>
          </p:cNvSpPr>
          <p:nvPr>
            <p:ph type="pic" sz="quarter" idx="13"/>
          </p:nvPr>
        </p:nvSpPr>
        <p:spPr>
          <a:xfrm>
            <a:off x="0" y="0"/>
            <a:ext cx="12192000" cy="6858000"/>
          </a:xfrm>
          <a:prstGeom prst="rect">
            <a:avLst/>
          </a:prstGeom>
        </p:spPr>
        <p:txBody>
          <a:bodyPr/>
          <a:lstStyle/>
          <a:p>
            <a:endParaRPr lang="en-US"/>
          </a:p>
        </p:txBody>
      </p:sp>
      <p:pic>
        <p:nvPicPr>
          <p:cNvPr id="5" name="Picture 4">
            <a:extLst>
              <a:ext uri="{FF2B5EF4-FFF2-40B4-BE49-F238E27FC236}">
                <a16:creationId xmlns:a16="http://schemas.microsoft.com/office/drawing/2014/main" id="{644561CB-C28E-2B9A-0BF9-49CA398334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621249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_Content – 4 column title, image, text">
    <p:bg>
      <p:bgPr>
        <a:solidFill>
          <a:schemeClr val="bg1"/>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C745EF00-09E6-10CA-B1BF-5A7B7EC8063C}"/>
              </a:ext>
            </a:extLst>
          </p:cNvPr>
          <p:cNvSpPr>
            <a:spLocks noGrp="1" noRot="1" noMove="1" noResize="1" noEditPoints="1" noAdjustHandles="1" noChangeArrowheads="1" noChangeShapeType="1"/>
          </p:cNvSpPr>
          <p:nvPr>
            <p:ph type="body" sz="quarter" idx="15" hasCustomPrompt="1"/>
          </p:nvPr>
        </p:nvSpPr>
        <p:spPr>
          <a:xfrm>
            <a:off x="434508" y="409575"/>
            <a:ext cx="8569680" cy="1377950"/>
          </a:xfrm>
          <a:prstGeom prst="rect">
            <a:avLst/>
          </a:prstGeom>
        </p:spPr>
        <p:txBody>
          <a:bodyPr/>
          <a:lstStyle>
            <a:lvl1pPr marL="0" indent="0">
              <a:lnSpc>
                <a:spcPct val="100000"/>
              </a:lnSpc>
              <a:spcBef>
                <a:spcPts val="0"/>
              </a:spcBef>
              <a:buNone/>
              <a:defRPr sz="3600" b="1" i="0">
                <a:solidFill>
                  <a:schemeClr val="accent1"/>
                </a:solidFill>
                <a:latin typeface="UCL Sans SemiBold" pitchFamily="2" charset="77"/>
              </a:defRPr>
            </a:lvl1pPr>
            <a:lvl2pPr>
              <a:buNone/>
              <a:defRPr/>
            </a:lvl2pPr>
            <a:lvl3pPr>
              <a:buNone/>
              <a:defRPr/>
            </a:lvl3pPr>
            <a:lvl4pPr>
              <a:buNone/>
              <a:defRPr/>
            </a:lvl4pPr>
            <a:lvl5pPr>
              <a:buNone/>
              <a:defRPr/>
            </a:lvl5pPr>
          </a:lstStyle>
          <a:p>
            <a:pPr lvl="0"/>
            <a:r>
              <a:rPr lang="en-GB" dirty="0"/>
              <a:t>Headline </a:t>
            </a:r>
          </a:p>
          <a:p>
            <a:pPr lvl="0"/>
            <a:r>
              <a:rPr lang="en-GB" dirty="0"/>
              <a:t>UCL Sans </a:t>
            </a:r>
            <a:r>
              <a:rPr lang="en-GB" dirty="0" err="1"/>
              <a:t>SemiBold</a:t>
            </a:r>
            <a:r>
              <a:rPr lang="en-GB" dirty="0"/>
              <a:t>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34507" y="2145327"/>
            <a:ext cx="2717527" cy="1748196"/>
          </a:xfrm>
          <a:prstGeom prst="rect">
            <a:avLst/>
          </a:prstGeom>
        </p:spPr>
        <p:txBody>
          <a:bodyPr/>
          <a:lstStyle/>
          <a:p>
            <a:r>
              <a:rPr lang="en-GB" dirty="0"/>
              <a:t>Click icon to add picture</a:t>
            </a:r>
            <a:endParaRPr lang="en-US" dirty="0"/>
          </a:p>
        </p:txBody>
      </p:sp>
      <p:sp>
        <p:nvSpPr>
          <p:cNvPr id="2" name="Text Placeholder 3">
            <a:extLst>
              <a:ext uri="{FF2B5EF4-FFF2-40B4-BE49-F238E27FC236}">
                <a16:creationId xmlns:a16="http://schemas.microsoft.com/office/drawing/2014/main" id="{D8E98CA0-EAB4-835F-548A-B6C634C3B1F4}"/>
              </a:ext>
            </a:extLst>
          </p:cNvPr>
          <p:cNvSpPr>
            <a:spLocks noGrp="1"/>
          </p:cNvSpPr>
          <p:nvPr>
            <p:ph type="body" sz="half" idx="25" hasCustomPrompt="1"/>
          </p:nvPr>
        </p:nvSpPr>
        <p:spPr>
          <a:xfrm>
            <a:off x="434508" y="4087765"/>
            <a:ext cx="2717526"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UCL Sans 18pt</a:t>
            </a:r>
          </a:p>
        </p:txBody>
      </p:sp>
      <p:sp>
        <p:nvSpPr>
          <p:cNvPr id="28" name="Picture Placeholder 6" descr="Add a clear, concise statement describing the main purpose of the image">
            <a:extLst>
              <a:ext uri="{FF2B5EF4-FFF2-40B4-BE49-F238E27FC236}">
                <a16:creationId xmlns:a16="http://schemas.microsoft.com/office/drawing/2014/main" id="{7A9B95BC-4D66-3908-97EF-FB4460F52B22}"/>
              </a:ext>
            </a:extLst>
          </p:cNvPr>
          <p:cNvSpPr>
            <a:spLocks noGrp="1"/>
          </p:cNvSpPr>
          <p:nvPr>
            <p:ph type="pic" sz="quarter" idx="16"/>
          </p:nvPr>
        </p:nvSpPr>
        <p:spPr>
          <a:xfrm>
            <a:off x="3481193" y="2145327"/>
            <a:ext cx="2539327" cy="1748196"/>
          </a:xfrm>
          <a:prstGeom prst="rect">
            <a:avLst/>
          </a:prstGeom>
        </p:spPr>
        <p:txBody>
          <a:bodyPr/>
          <a:lstStyle/>
          <a:p>
            <a:r>
              <a:rPr lang="en-GB"/>
              <a:t>Click icon to add picture</a:t>
            </a:r>
            <a:endParaRPr lang="en-US"/>
          </a:p>
        </p:txBody>
      </p:sp>
      <p:sp>
        <p:nvSpPr>
          <p:cNvPr id="4" name="Text Placeholder 3">
            <a:extLst>
              <a:ext uri="{FF2B5EF4-FFF2-40B4-BE49-F238E27FC236}">
                <a16:creationId xmlns:a16="http://schemas.microsoft.com/office/drawing/2014/main" id="{991755B3-2EC0-736A-45CE-D2F11359FCF2}"/>
              </a:ext>
            </a:extLst>
          </p:cNvPr>
          <p:cNvSpPr>
            <a:spLocks noGrp="1"/>
          </p:cNvSpPr>
          <p:nvPr>
            <p:ph type="body" sz="half" idx="26" hasCustomPrompt="1"/>
          </p:nvPr>
        </p:nvSpPr>
        <p:spPr>
          <a:xfrm>
            <a:off x="3454053" y="4087765"/>
            <a:ext cx="2580038"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UCL Sans 18pt</a:t>
            </a:r>
          </a:p>
        </p:txBody>
      </p:sp>
      <p:sp>
        <p:nvSpPr>
          <p:cNvPr id="35" name="Picture Placeholder 6" descr="Add a clear, concise statement describing the main purpose of the image">
            <a:extLst>
              <a:ext uri="{FF2B5EF4-FFF2-40B4-BE49-F238E27FC236}">
                <a16:creationId xmlns:a16="http://schemas.microsoft.com/office/drawing/2014/main" id="{C85375D3-F603-A1F9-0769-6A655B6E6692}"/>
              </a:ext>
            </a:extLst>
          </p:cNvPr>
          <p:cNvSpPr>
            <a:spLocks noGrp="1"/>
          </p:cNvSpPr>
          <p:nvPr>
            <p:ph type="pic" sz="quarter" idx="20"/>
          </p:nvPr>
        </p:nvSpPr>
        <p:spPr>
          <a:xfrm>
            <a:off x="6349679" y="2145327"/>
            <a:ext cx="2539327" cy="1748196"/>
          </a:xfrm>
          <a:prstGeom prst="rect">
            <a:avLst/>
          </a:prstGeom>
        </p:spPr>
        <p:txBody>
          <a:bodyPr/>
          <a:lstStyle/>
          <a:p>
            <a:r>
              <a:rPr lang="en-GB"/>
              <a:t>Click icon to add picture</a:t>
            </a:r>
            <a:endParaRPr lang="en-US"/>
          </a:p>
        </p:txBody>
      </p:sp>
      <p:sp>
        <p:nvSpPr>
          <p:cNvPr id="5" name="Text Placeholder 3">
            <a:extLst>
              <a:ext uri="{FF2B5EF4-FFF2-40B4-BE49-F238E27FC236}">
                <a16:creationId xmlns:a16="http://schemas.microsoft.com/office/drawing/2014/main" id="{193885E6-59BA-3D4B-A49F-F83F0A580D69}"/>
              </a:ext>
            </a:extLst>
          </p:cNvPr>
          <p:cNvSpPr>
            <a:spLocks noGrp="1"/>
          </p:cNvSpPr>
          <p:nvPr>
            <p:ph type="body" sz="half" idx="27" hasCustomPrompt="1"/>
          </p:nvPr>
        </p:nvSpPr>
        <p:spPr>
          <a:xfrm>
            <a:off x="6336110" y="4087765"/>
            <a:ext cx="2580038"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UCL Sans 18pt</a:t>
            </a:r>
          </a:p>
        </p:txBody>
      </p:sp>
      <p:sp>
        <p:nvSpPr>
          <p:cNvPr id="36" name="Picture Placeholder 6" descr="Add a clear, concise statement describing the main purpose of the image">
            <a:extLst>
              <a:ext uri="{FF2B5EF4-FFF2-40B4-BE49-F238E27FC236}">
                <a16:creationId xmlns:a16="http://schemas.microsoft.com/office/drawing/2014/main" id="{5B98E73B-EC26-695B-64A0-FE5244D0C7D7}"/>
              </a:ext>
            </a:extLst>
          </p:cNvPr>
          <p:cNvSpPr>
            <a:spLocks noGrp="1"/>
          </p:cNvSpPr>
          <p:nvPr>
            <p:ph type="pic" sz="quarter" idx="21"/>
          </p:nvPr>
        </p:nvSpPr>
        <p:spPr>
          <a:xfrm>
            <a:off x="9218166" y="2145327"/>
            <a:ext cx="2539327" cy="1748196"/>
          </a:xfrm>
          <a:prstGeom prst="rect">
            <a:avLst/>
          </a:prstGeom>
        </p:spPr>
        <p:txBody>
          <a:bodyPr/>
          <a:lstStyle/>
          <a:p>
            <a:r>
              <a:rPr lang="en-GB"/>
              <a:t>Click icon to add picture</a:t>
            </a:r>
            <a:endParaRPr lang="en-US"/>
          </a:p>
        </p:txBody>
      </p:sp>
      <p:sp>
        <p:nvSpPr>
          <p:cNvPr id="6" name="Text Placeholder 3">
            <a:extLst>
              <a:ext uri="{FF2B5EF4-FFF2-40B4-BE49-F238E27FC236}">
                <a16:creationId xmlns:a16="http://schemas.microsoft.com/office/drawing/2014/main" id="{308DBC67-B009-AACF-4F14-CEE565C4E072}"/>
              </a:ext>
            </a:extLst>
          </p:cNvPr>
          <p:cNvSpPr>
            <a:spLocks noGrp="1"/>
          </p:cNvSpPr>
          <p:nvPr>
            <p:ph type="body" sz="half" idx="28" hasCustomPrompt="1"/>
          </p:nvPr>
        </p:nvSpPr>
        <p:spPr>
          <a:xfrm>
            <a:off x="9218166" y="4087765"/>
            <a:ext cx="2539326" cy="1377950"/>
          </a:xfrm>
          <a:prstGeom prst="rect">
            <a:avLst/>
          </a:prstGeom>
        </p:spPr>
        <p:txBody>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 </a:t>
            </a:r>
          </a:p>
          <a:p>
            <a:pPr lvl="0"/>
            <a:r>
              <a:rPr lang="en-GB" dirty="0"/>
              <a:t>UCL Sans 18pt</a:t>
            </a:r>
          </a:p>
        </p:txBody>
      </p:sp>
      <p:pic>
        <p:nvPicPr>
          <p:cNvPr id="3" name="Picture 2">
            <a:extLst>
              <a:ext uri="{FF2B5EF4-FFF2-40B4-BE49-F238E27FC236}">
                <a16:creationId xmlns:a16="http://schemas.microsoft.com/office/drawing/2014/main" id="{D5C298C2-508C-1619-2F51-CD8DCF5CE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56737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lex_Title  - 2/3 line heading, image and tex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FF246E73-D036-D034-B53B-3390FBBB5D0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idx="10" hasCustomPrompt="1"/>
          </p:nvPr>
        </p:nvSpPr>
        <p:spPr>
          <a:xfrm>
            <a:off x="-7474" y="0"/>
            <a:ext cx="12192000" cy="6858000"/>
          </a:xfrm>
          <a:prstGeom prst="rect">
            <a:avLst/>
          </a:prstGeom>
        </p:spPr>
        <p:txBody>
          <a:bodyPr/>
          <a:lstStyle>
            <a:lvl1pPr marL="0" indent="0" algn="r">
              <a:buNone/>
              <a:defRPr sz="1100"/>
            </a:lvl1pPr>
            <a:lvl2pPr marL="457200" indent="0">
              <a:buNone/>
              <a:defRPr sz="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dirty="0"/>
              <a:t>Insert and image</a:t>
            </a:r>
          </a:p>
        </p:txBody>
      </p:sp>
      <p:pic>
        <p:nvPicPr>
          <p:cNvPr id="2" name="Picture 1" descr="UCL logo, University College London">
            <a:extLst>
              <a:ext uri="{FF2B5EF4-FFF2-40B4-BE49-F238E27FC236}">
                <a16:creationId xmlns:a16="http://schemas.microsoft.com/office/drawing/2014/main" id="{3EE928D3-B605-30AB-BA7D-FB2B1FC48EF2}"/>
              </a:ext>
            </a:extLst>
          </p:cNvPr>
          <p:cNvPicPr>
            <a:picLocks noChangeAspect="1"/>
          </p:cNvPicPr>
          <p:nvPr userDrawn="1"/>
        </p:nvPicPr>
        <p:blipFill>
          <a:blip r:embed="rId2"/>
          <a:stretch>
            <a:fillRect/>
          </a:stretch>
        </p:blipFill>
        <p:spPr>
          <a:xfrm>
            <a:off x="8937625" y="5653541"/>
            <a:ext cx="2843213" cy="798059"/>
          </a:xfrm>
          <a:prstGeom prst="rect">
            <a:avLst/>
          </a:prstGeom>
        </p:spPr>
      </p:pic>
      <p:sp>
        <p:nvSpPr>
          <p:cNvPr id="3" name="Text Placeholder 2">
            <a:extLst>
              <a:ext uri="{FF2B5EF4-FFF2-40B4-BE49-F238E27FC236}">
                <a16:creationId xmlns:a16="http://schemas.microsoft.com/office/drawing/2014/main" id="{78B86FC5-1258-6FBF-23A7-19183EBBA39E}"/>
              </a:ext>
            </a:extLst>
          </p:cNvPr>
          <p:cNvSpPr>
            <a:spLocks noGrp="1" noRot="1" noMove="1" noResize="1" noEditPoints="1" noAdjustHandles="1" noChangeArrowheads="1" noChangeShapeType="1"/>
          </p:cNvSpPr>
          <p:nvPr>
            <p:ph type="body" sz="quarter" idx="11" hasCustomPrompt="1"/>
          </p:nvPr>
        </p:nvSpPr>
        <p:spPr>
          <a:xfrm>
            <a:off x="1401472" y="1"/>
            <a:ext cx="5633204" cy="6858000"/>
          </a:xfrm>
          <a:prstGeom prst="rect">
            <a:avLst/>
          </a:prstGeom>
          <a:solidFill>
            <a:schemeClr val="accent1"/>
          </a:solidFill>
        </p:spPr>
        <p:txBody>
          <a:bodyPr lIns="360000" tIns="360000" rIns="360000" bIns="360000"/>
          <a:lstStyle>
            <a:lvl1pPr marL="0" indent="0">
              <a:lnSpc>
                <a:spcPct val="100000"/>
              </a:lnSpc>
              <a:spcBef>
                <a:spcPts val="0"/>
              </a:spcBef>
              <a:buNone/>
              <a:defRPr sz="4200" b="1" i="0">
                <a:solidFill>
                  <a:schemeClr val="accent3"/>
                </a:solidFill>
                <a:latin typeface="UCL Sans SemiBold" pitchFamily="2" charset="77"/>
              </a:defRPr>
            </a:lvl1pPr>
          </a:lstStyle>
          <a:p>
            <a:pPr fontAlgn="auto">
              <a:spcAft>
                <a:spcPts val="0"/>
              </a:spcAft>
            </a:pPr>
            <a:r>
              <a:rPr lang="en-GB" sz="4200" dirty="0">
                <a:solidFill>
                  <a:schemeClr val="accent3"/>
                </a:solidFill>
              </a:rPr>
              <a:t>Main Headline style slide UCL Sans </a:t>
            </a:r>
            <a:r>
              <a:rPr lang="en-GB" sz="4200" dirty="0" err="1">
                <a:solidFill>
                  <a:schemeClr val="accent3"/>
                </a:solidFill>
              </a:rPr>
              <a:t>SemiBold</a:t>
            </a:r>
            <a:r>
              <a:rPr lang="en-GB" sz="4200" dirty="0">
                <a:solidFill>
                  <a:schemeClr val="accent3"/>
                </a:solidFill>
              </a:rPr>
              <a:t> 42pt 2-3 lines max</a:t>
            </a:r>
            <a:endParaRPr lang="en-US" sz="4200" dirty="0">
              <a:solidFill>
                <a:schemeClr val="accent3"/>
              </a:solidFill>
            </a:endParaRPr>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1791890" y="3455778"/>
            <a:ext cx="4807745" cy="707707"/>
          </a:xfrm>
          <a:prstGeom prst="rect">
            <a:avLst/>
          </a:prstGeom>
        </p:spPr>
        <p:txBody>
          <a:bodyPr lIns="0" tIns="0" rIns="0" bIns="0"/>
          <a:lstStyle>
            <a:lvl1pPr marL="0" indent="0">
              <a:lnSpc>
                <a:spcPct val="100000"/>
              </a:lnSpc>
              <a:spcBef>
                <a:spcPts val="0"/>
              </a:spcBef>
              <a:buNone/>
              <a:defRPr sz="24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a:t>
            </a:r>
          </a:p>
          <a:p>
            <a:pPr lvl="0"/>
            <a:r>
              <a:rPr lang="en-GB" dirty="0"/>
              <a:t>UCL Sans regular 24pt</a:t>
            </a:r>
          </a:p>
        </p:txBody>
      </p:sp>
      <p:sp>
        <p:nvSpPr>
          <p:cNvPr id="5" name="Text Placeholder 2">
            <a:extLst>
              <a:ext uri="{FF2B5EF4-FFF2-40B4-BE49-F238E27FC236}">
                <a16:creationId xmlns:a16="http://schemas.microsoft.com/office/drawing/2014/main" id="{31780D4D-96BC-3F19-6FFC-D0D6B82AF61A}"/>
              </a:ext>
            </a:extLst>
          </p:cNvPr>
          <p:cNvSpPr>
            <a:spLocks noGrp="1"/>
          </p:cNvSpPr>
          <p:nvPr>
            <p:ph type="body" idx="12" hasCustomPrompt="1"/>
          </p:nvPr>
        </p:nvSpPr>
        <p:spPr>
          <a:xfrm>
            <a:off x="1791889" y="4503309"/>
            <a:ext cx="4807745" cy="265046"/>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UCL Sans regular 18px</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887" y="0"/>
            <a:ext cx="40957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D0518E-CF11-EBA3-9663-A8A79A187D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034676" y="4532"/>
            <a:ext cx="470692" cy="6853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307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lex _Content – 1 column title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5136124" y="409575"/>
            <a:ext cx="6604548" cy="1009650"/>
          </a:xfrm>
          <a:prstGeom prst="rect">
            <a:avLst/>
          </a:prstGeom>
        </p:spPr>
        <p:txBody>
          <a:bodyPr anchor="t"/>
          <a:lstStyle>
            <a:lvl1pPr algn="l">
              <a:lnSpc>
                <a:spcPct val="100000"/>
              </a:lnSpc>
              <a:defRPr sz="3600">
                <a:solidFill>
                  <a:schemeClr val="bg1"/>
                </a:solidFill>
              </a:defRPr>
            </a:lvl1pPr>
          </a:lstStyle>
          <a:p>
            <a:pPr lvl="0"/>
            <a:r>
              <a:rPr lang="en-GB" dirty="0"/>
              <a:t>Divider section Title </a:t>
            </a:r>
            <a:br>
              <a:rPr lang="en-GB" dirty="0"/>
            </a:br>
            <a:r>
              <a:rPr lang="en-GB" dirty="0"/>
              <a:t>UCL Sans </a:t>
            </a:r>
            <a:r>
              <a:rPr lang="en-GB" dirty="0" err="1"/>
              <a:t>SemiBold</a:t>
            </a:r>
            <a:r>
              <a:rPr lang="en-GB" dirty="0"/>
              <a:t>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5136124" y="1916825"/>
            <a:ext cx="6604547" cy="3528300"/>
          </a:xfrm>
          <a:prstGeom prst="rect">
            <a:avLst/>
          </a:prstGeom>
        </p:spPr>
        <p:txBody>
          <a:bodyPr/>
          <a:lstStyle>
            <a:lvl1pPr marL="0" indent="0">
              <a:lnSpc>
                <a:spcPct val="100000"/>
              </a:lnSpc>
              <a:spcBef>
                <a:spcPts val="0"/>
              </a:spcBef>
              <a:buFont typeface="Wingdings" pitchFamily="2" charset="2"/>
              <a:buNone/>
              <a:defRPr sz="1800">
                <a:solidFill>
                  <a:schemeClr val="bg1"/>
                </a:solidFill>
              </a:defRPr>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UCL Sans Regular 18pt</a:t>
            </a:r>
            <a:endParaRPr lang="en-US" dirty="0"/>
          </a:p>
        </p:txBody>
      </p:sp>
      <p:sp>
        <p:nvSpPr>
          <p:cNvPr id="5" name="Rectangle 4">
            <a:extLst>
              <a:ext uri="{FF2B5EF4-FFF2-40B4-BE49-F238E27FC236}">
                <a16:creationId xmlns:a16="http://schemas.microsoft.com/office/drawing/2014/main" id="{7DFDE716-F6EE-9CD2-4183-C3966BF52E8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354138" y="0"/>
            <a:ext cx="18923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99A0D4-0838-5973-6802-0E9A93433A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535" y="2448"/>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64D565B-2E0B-B3BA-562F-3D6EFC90B2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417105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_Title full name logo - 2/3 line heading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UCL Sans </a:t>
            </a:r>
            <a:r>
              <a:rPr lang="en-GB" dirty="0" err="1"/>
              <a:t>SemiBold</a:t>
            </a:r>
            <a:r>
              <a:rPr lang="en-GB" dirty="0"/>
              <a:t> 42pt </a:t>
            </a:r>
            <a:br>
              <a:rPr lang="en-GB" dirty="0"/>
            </a:br>
            <a:r>
              <a:rPr lang="en-GB" dirty="0"/>
              <a:t>2-3 lines max</a:t>
            </a:r>
            <a:endParaRPr lang="en-US" dirty="0"/>
          </a:p>
        </p:txBody>
      </p:sp>
      <p:sp>
        <p:nvSpPr>
          <p:cNvPr id="5" name="Text Placeholder 2">
            <a:extLst>
              <a:ext uri="{FF2B5EF4-FFF2-40B4-BE49-F238E27FC236}">
                <a16:creationId xmlns:a16="http://schemas.microsoft.com/office/drawing/2014/main" id="{964ED5BF-C3CF-4D38-BE90-EA0A915CFA6D}"/>
              </a:ext>
            </a:extLst>
          </p:cNvPr>
          <p:cNvSpPr>
            <a:spLocks noGrp="1"/>
          </p:cNvSpPr>
          <p:nvPr>
            <p:ph type="body" idx="1" hasCustomPrompt="1"/>
          </p:nvPr>
        </p:nvSpPr>
        <p:spPr>
          <a:xfrm>
            <a:off x="2303463" y="4473756"/>
            <a:ext cx="6485967" cy="361324"/>
          </a:xfrm>
          <a:prstGeom prst="rect">
            <a:avLst/>
          </a:prstGeom>
        </p:spPr>
        <p:txBody>
          <a:bodyPr lIns="0" tIns="0" rIns="0" bIns="0"/>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UCL Sans Regular 24pt</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136BEE82-A57F-C035-F03D-A9DCB796DC7D}"/>
              </a:ext>
            </a:extLst>
          </p:cNvPr>
          <p:cNvSpPr>
            <a:spLocks noGrp="1"/>
          </p:cNvSpPr>
          <p:nvPr>
            <p:ph type="body" idx="10" hasCustomPrompt="1"/>
          </p:nvPr>
        </p:nvSpPr>
        <p:spPr>
          <a:xfrm>
            <a:off x="2303463" y="4981780"/>
            <a:ext cx="6485967" cy="361324"/>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UCL Sans Regular 18pt</a:t>
            </a:r>
          </a:p>
        </p:txBody>
      </p:sp>
      <p:pic>
        <p:nvPicPr>
          <p:cNvPr id="9" name="Picture 8" descr="UCL logo, University College London">
            <a:extLst>
              <a:ext uri="{FF2B5EF4-FFF2-40B4-BE49-F238E27FC236}">
                <a16:creationId xmlns:a16="http://schemas.microsoft.com/office/drawing/2014/main" id="{806284FE-9AAB-111F-B7E9-0694AF943D76}"/>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tretch>
            <a:fillRect/>
          </a:stretch>
        </p:blipFill>
        <p:spPr>
          <a:xfrm>
            <a:off x="8941455" y="5661248"/>
            <a:ext cx="2844805" cy="798505"/>
          </a:xfrm>
          <a:prstGeom prst="rect">
            <a:avLst/>
          </a:prstGeom>
        </p:spPr>
      </p:pic>
    </p:spTree>
    <p:extLst>
      <p:ext uri="{BB962C8B-B14F-4D97-AF65-F5344CB8AC3E}">
        <p14:creationId xmlns:p14="http://schemas.microsoft.com/office/powerpoint/2010/main" val="974178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lex _ Divider – 2 column title, text, table,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1354138" y="409575"/>
            <a:ext cx="3757703" cy="1830294"/>
          </a:xfrm>
          <a:prstGeom prst="rect">
            <a:avLst/>
          </a:prstGeom>
        </p:spPr>
        <p:txBody>
          <a:bodyPr anchor="t"/>
          <a:lstStyle>
            <a:lvl1pPr algn="l">
              <a:lnSpc>
                <a:spcPct val="100000"/>
              </a:lnSpc>
              <a:defRPr sz="3600">
                <a:solidFill>
                  <a:srgbClr val="FAFAFA"/>
                </a:solidFill>
              </a:defRPr>
            </a:lvl1pPr>
          </a:lstStyle>
          <a:p>
            <a:r>
              <a:rPr lang="en-GB" dirty="0"/>
              <a:t>Headline </a:t>
            </a:r>
            <a:br>
              <a:rPr lang="en-GB" dirty="0"/>
            </a:br>
            <a:r>
              <a:rPr lang="en-GB" dirty="0"/>
              <a:t>UCL Sans </a:t>
            </a:r>
            <a:r>
              <a:rPr lang="en-GB" dirty="0" err="1"/>
              <a:t>SemiBold</a:t>
            </a:r>
            <a:r>
              <a:rPr lang="en-GB" dirty="0"/>
              <a:t>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1382624" y="2422525"/>
            <a:ext cx="3729218"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Subtitle, UCL Sans Regular 24pt</a:t>
            </a:r>
          </a:p>
        </p:txBody>
      </p:sp>
      <p:sp>
        <p:nvSpPr>
          <p:cNvPr id="4" name="Table Placeholder 3">
            <a:extLst>
              <a:ext uri="{FF2B5EF4-FFF2-40B4-BE49-F238E27FC236}">
                <a16:creationId xmlns:a16="http://schemas.microsoft.com/office/drawing/2014/main" id="{A4C55113-F63B-C02B-63A2-F9C817D9BF39}"/>
              </a:ext>
            </a:extLst>
          </p:cNvPr>
          <p:cNvSpPr>
            <a:spLocks noGrp="1"/>
          </p:cNvSpPr>
          <p:nvPr>
            <p:ph type="tbl" sz="quarter" idx="12"/>
          </p:nvPr>
        </p:nvSpPr>
        <p:spPr>
          <a:xfrm>
            <a:off x="1354139" y="3558615"/>
            <a:ext cx="2668022" cy="2828925"/>
          </a:xfrm>
          <a:prstGeom prst="rect">
            <a:avLst/>
          </a:prstGeom>
        </p:spPr>
        <p:txBody>
          <a:bodyPr/>
          <a:lstStyle/>
          <a:p>
            <a:endParaRPr lang="en-US" dirty="0"/>
          </a:p>
        </p:txBody>
      </p:sp>
      <p:sp>
        <p:nvSpPr>
          <p:cNvPr id="11" name="Text Placeholder 2">
            <a:extLst>
              <a:ext uri="{FF2B5EF4-FFF2-40B4-BE49-F238E27FC236}">
                <a16:creationId xmlns:a16="http://schemas.microsoft.com/office/drawing/2014/main" id="{F75F6D65-6CB4-1A07-17CB-355AFECF9D4B}"/>
              </a:ext>
            </a:extLst>
          </p:cNvPr>
          <p:cNvSpPr>
            <a:spLocks noGrp="1"/>
          </p:cNvSpPr>
          <p:nvPr>
            <p:ph type="body" idx="15" hasCustomPrompt="1"/>
          </p:nvPr>
        </p:nvSpPr>
        <p:spPr>
          <a:xfrm>
            <a:off x="5272740" y="882638"/>
            <a:ext cx="6508098" cy="412249"/>
          </a:xfrm>
          <a:prstGeom prst="rect">
            <a:avLst/>
          </a:prstGeom>
        </p:spPr>
        <p:txBody>
          <a:bodyPr lIns="0" tIns="0" rIns="0" bIns="0"/>
          <a:lstStyle>
            <a:lvl1pPr marL="0" indent="0">
              <a:lnSpc>
                <a:spcPct val="100000"/>
              </a:lnSpc>
              <a:spcBef>
                <a:spcPts val="0"/>
              </a:spcBef>
              <a:buNone/>
              <a:defRPr sz="18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Text, UCL Sans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p:cNvSpPr>
          <p:nvPr>
            <p:ph type="pic" idx="10"/>
          </p:nvPr>
        </p:nvSpPr>
        <p:spPr>
          <a:xfrm>
            <a:off x="5275105" y="1419226"/>
            <a:ext cx="6507320" cy="44063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Rectangle 2">
            <a:extLst>
              <a:ext uri="{FF2B5EF4-FFF2-40B4-BE49-F238E27FC236}">
                <a16:creationId xmlns:a16="http://schemas.microsoft.com/office/drawing/2014/main" id="{EC235949-2C3C-533B-6BE3-4C117E17EE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55F678-9F19-2B31-68D4-F374061E815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95872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lex _Content – 2 column 1 title, 2 images, 2 tex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1354138"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1354138" y="2046440"/>
            <a:ext cx="5070914" cy="2160435"/>
          </a:xfrm>
          <a:prstGeom prst="rect">
            <a:avLst/>
          </a:prstGeom>
        </p:spPr>
        <p:txBody>
          <a:bodyPr/>
          <a:lstStyle/>
          <a:p>
            <a:endParaRPr lang="en-US"/>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1353402" y="4438650"/>
            <a:ext cx="5070914" cy="1006475"/>
          </a:xfrm>
          <a:prstGeom prst="rect">
            <a:avLst/>
          </a:prstGeom>
        </p:spPr>
        <p:txBody>
          <a:bodyPr/>
          <a:lstStyle>
            <a:lvl1pPr marL="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UCL Sans Regular 18pt</a:t>
            </a:r>
            <a:endParaRPr lang="en-US" dirty="0"/>
          </a:p>
        </p:txBody>
      </p:sp>
      <p:sp>
        <p:nvSpPr>
          <p:cNvPr id="8" name="Picture Placeholder 6" descr="Add a clear, concise statement describing the main purpose of the image">
            <a:extLst>
              <a:ext uri="{FF2B5EF4-FFF2-40B4-BE49-F238E27FC236}">
                <a16:creationId xmlns:a16="http://schemas.microsoft.com/office/drawing/2014/main" id="{AC751661-2014-7CB4-B61A-24EB30E04B80}"/>
              </a:ext>
            </a:extLst>
          </p:cNvPr>
          <p:cNvSpPr>
            <a:spLocks noGrp="1"/>
          </p:cNvSpPr>
          <p:nvPr>
            <p:ph type="pic" sz="quarter" idx="14"/>
          </p:nvPr>
        </p:nvSpPr>
        <p:spPr>
          <a:xfrm>
            <a:off x="6686368" y="2046440"/>
            <a:ext cx="5070914" cy="2160435"/>
          </a:xfrm>
          <a:prstGeom prst="rect">
            <a:avLst/>
          </a:prstGeom>
        </p:spPr>
        <p:txBody>
          <a:bodyPr/>
          <a:lstStyle/>
          <a:p>
            <a:endParaRPr lang="en-US"/>
          </a:p>
        </p:txBody>
      </p:sp>
      <p:sp>
        <p:nvSpPr>
          <p:cNvPr id="5" name="Text Placeholder 7">
            <a:extLst>
              <a:ext uri="{FF2B5EF4-FFF2-40B4-BE49-F238E27FC236}">
                <a16:creationId xmlns:a16="http://schemas.microsoft.com/office/drawing/2014/main" id="{5584243F-83D4-EC28-5C47-CF5ACA19B5DC}"/>
              </a:ext>
            </a:extLst>
          </p:cNvPr>
          <p:cNvSpPr>
            <a:spLocks noGrp="1"/>
          </p:cNvSpPr>
          <p:nvPr>
            <p:ph type="body" sz="quarter" idx="12" hasCustomPrompt="1"/>
          </p:nvPr>
        </p:nvSpPr>
        <p:spPr>
          <a:xfrm>
            <a:off x="6686367" y="4438650"/>
            <a:ext cx="5049033" cy="1006475"/>
          </a:xfrm>
          <a:prstGeom prst="rect">
            <a:avLst/>
          </a:prstGeom>
        </p:spPr>
        <p:txBody>
          <a:bodyPr/>
          <a:lstStyle>
            <a:lvl1pPr marL="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UCL Sans Regular 18pt</a:t>
            </a:r>
            <a:endParaRPr lang="en-US" dirty="0"/>
          </a:p>
        </p:txBody>
      </p:sp>
      <p:sp>
        <p:nvSpPr>
          <p:cNvPr id="6" name="Rectangle 5">
            <a:extLst>
              <a:ext uri="{FF2B5EF4-FFF2-40B4-BE49-F238E27FC236}">
                <a16:creationId xmlns:a16="http://schemas.microsoft.com/office/drawing/2014/main" id="{2D31EA68-8F97-2C93-1DF1-0C50A907AB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A935693-F1F7-EFB7-3F70-BBCEEF923D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053882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lex _Content – 2 column 1 title, 2 images, 2 text ">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CF606E-A120-FD80-1208-6800F7AB3C83}"/>
              </a:ext>
            </a:extLst>
          </p:cNvPr>
          <p:cNvSpPr>
            <a:spLocks noGrp="1"/>
          </p:cNvSpPr>
          <p:nvPr>
            <p:ph type="ctrTitle" hasCustomPrompt="1"/>
          </p:nvPr>
        </p:nvSpPr>
        <p:spPr>
          <a:xfrm>
            <a:off x="1343450" y="409575"/>
            <a:ext cx="5965287" cy="124224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10" name="Picture Placeholder 6" descr="Add a clear, concise statement describing the main purpose of the image">
            <a:extLst>
              <a:ext uri="{FF2B5EF4-FFF2-40B4-BE49-F238E27FC236}">
                <a16:creationId xmlns:a16="http://schemas.microsoft.com/office/drawing/2014/main" id="{2F201AA6-C7B0-FA4A-12EF-F05A6A27B847}"/>
              </a:ext>
            </a:extLst>
          </p:cNvPr>
          <p:cNvSpPr>
            <a:spLocks noGrp="1"/>
          </p:cNvSpPr>
          <p:nvPr>
            <p:ph type="pic" sz="quarter" idx="13"/>
          </p:nvPr>
        </p:nvSpPr>
        <p:spPr>
          <a:xfrm>
            <a:off x="1343449" y="2046440"/>
            <a:ext cx="4502211" cy="3398685"/>
          </a:xfrm>
          <a:prstGeom prst="rect">
            <a:avLst/>
          </a:prstGeom>
        </p:spPr>
        <p:txBody>
          <a:bodyPr/>
          <a:lstStyle/>
          <a:p>
            <a:endParaRPr lang="en-US"/>
          </a:p>
        </p:txBody>
      </p:sp>
      <p:sp>
        <p:nvSpPr>
          <p:cNvPr id="11" name="Text Placeholder 7">
            <a:extLst>
              <a:ext uri="{FF2B5EF4-FFF2-40B4-BE49-F238E27FC236}">
                <a16:creationId xmlns:a16="http://schemas.microsoft.com/office/drawing/2014/main" id="{3DB5FBAF-BF92-0B32-16AD-1D4746507FE2}"/>
              </a:ext>
            </a:extLst>
          </p:cNvPr>
          <p:cNvSpPr>
            <a:spLocks noGrp="1"/>
          </p:cNvSpPr>
          <p:nvPr>
            <p:ph type="body" sz="quarter" idx="11" hasCustomPrompt="1"/>
          </p:nvPr>
        </p:nvSpPr>
        <p:spPr>
          <a:xfrm>
            <a:off x="6096000" y="2046440"/>
            <a:ext cx="5684838" cy="3398685"/>
          </a:xfrm>
          <a:prstGeom prst="rect">
            <a:avLst/>
          </a:prstGeom>
        </p:spPr>
        <p:txBody>
          <a:bodyPr/>
          <a:lstStyle>
            <a:lvl1pPr marL="0" indent="0">
              <a:lnSpc>
                <a:spcPct val="100000"/>
              </a:lnSpc>
              <a:spcBef>
                <a:spcPts val="0"/>
              </a:spcBef>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a:t>
            </a:r>
          </a:p>
          <a:p>
            <a:pPr lvl="0"/>
            <a:r>
              <a:rPr lang="en-GB" dirty="0"/>
              <a:t>UCL Sans Regular 18pt</a:t>
            </a:r>
            <a:endParaRPr lang="en-US" dirty="0"/>
          </a:p>
        </p:txBody>
      </p:sp>
      <p:sp>
        <p:nvSpPr>
          <p:cNvPr id="6" name="Rectangle 5">
            <a:extLst>
              <a:ext uri="{FF2B5EF4-FFF2-40B4-BE49-F238E27FC236}">
                <a16:creationId xmlns:a16="http://schemas.microsoft.com/office/drawing/2014/main" id="{2D31EA68-8F97-2C93-1DF1-0C50A907AB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E64966-6EA4-2AE9-2F73-A1E95B461EB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938927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lex _Content – 4 column title, 4 images, 4 text">
    <p:bg>
      <p:bgPr>
        <a:solidFill>
          <a:schemeClr val="bg1"/>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C745EF00-09E6-10CA-B1BF-5A7B7EC8063C}"/>
              </a:ext>
            </a:extLst>
          </p:cNvPr>
          <p:cNvSpPr>
            <a:spLocks noGrp="1"/>
          </p:cNvSpPr>
          <p:nvPr>
            <p:ph type="body" sz="quarter" idx="15" hasCustomPrompt="1"/>
          </p:nvPr>
        </p:nvSpPr>
        <p:spPr>
          <a:xfrm>
            <a:off x="1354138" y="409575"/>
            <a:ext cx="8569680" cy="1377950"/>
          </a:xfrm>
          <a:prstGeom prst="rect">
            <a:avLst/>
          </a:prstGeom>
        </p:spPr>
        <p:txBody>
          <a:bodyPr/>
          <a:lstStyle>
            <a:lvl1pPr>
              <a:lnSpc>
                <a:spcPct val="100000"/>
              </a:lnSpc>
              <a:spcBef>
                <a:spcPts val="0"/>
              </a:spcBef>
              <a:buNone/>
              <a:defRPr sz="3600" b="1" i="0">
                <a:solidFill>
                  <a:schemeClr val="accent1"/>
                </a:solidFill>
                <a:latin typeface="UCL Sans SemiBold" pitchFamily="2" charset="77"/>
              </a:defRPr>
            </a:lvl1pPr>
            <a:lvl2pPr>
              <a:buNone/>
              <a:defRPr/>
            </a:lvl2pPr>
            <a:lvl3pPr>
              <a:buNone/>
              <a:defRPr/>
            </a:lvl3pPr>
            <a:lvl4pPr>
              <a:buNone/>
              <a:defRPr/>
            </a:lvl4pPr>
            <a:lvl5pPr>
              <a:buNone/>
              <a:defRPr/>
            </a:lvl5pPr>
          </a:lstStyle>
          <a:p>
            <a:pPr lvl="0"/>
            <a:r>
              <a:rPr lang="en-GB" dirty="0"/>
              <a:t>Headline </a:t>
            </a:r>
          </a:p>
          <a:p>
            <a:pPr lvl="0"/>
            <a:r>
              <a:rPr lang="en-GB" dirty="0"/>
              <a:t>UCL </a:t>
            </a:r>
            <a:r>
              <a:rPr lang="en-GB" dirty="0" err="1"/>
              <a:t>SemiBold</a:t>
            </a:r>
            <a:r>
              <a:rPr lang="en-GB" dirty="0"/>
              <a:t>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1354136" y="2185495"/>
            <a:ext cx="2445318" cy="1748196"/>
          </a:xfrm>
          <a:prstGeom prst="rect">
            <a:avLst/>
          </a:prstGeom>
        </p:spPr>
        <p:txBody>
          <a:bodyPr/>
          <a:lstStyle/>
          <a:p>
            <a:endParaRPr lang="en-US"/>
          </a:p>
        </p:txBody>
      </p:sp>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1354135" y="4204795"/>
            <a:ext cx="2438375" cy="1242244"/>
          </a:xfrm>
          <a:prstGeom prst="rect">
            <a:avLst/>
          </a:prstGeom>
        </p:spPr>
        <p:txBody>
          <a:bodyPr anchor="t"/>
          <a:lstStyle>
            <a:lvl1pPr marL="0" marR="0" indent="0" algn="l" defTabSz="914400" rtl="0" eaLnBrk="1" fontAlgn="auto" latinLnBrk="0" hangingPunct="1">
              <a:lnSpc>
                <a:spcPct val="100000"/>
              </a:lnSpc>
              <a:spcBef>
                <a:spcPct val="0"/>
              </a:spcBef>
              <a:spcAft>
                <a:spcPts val="0"/>
              </a:spcAft>
              <a:buClrTx/>
              <a:buSzTx/>
              <a:buFontTx/>
              <a:buNone/>
              <a:tabLst/>
              <a:defRPr sz="1800" b="0" i="0">
                <a:solidFill>
                  <a:schemeClr val="tx2"/>
                </a:solidFill>
                <a:latin typeface="UCL Sans"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t>Body text, </a:t>
            </a:r>
            <a:br>
              <a:rPr lang="en-GB" dirty="0"/>
            </a:br>
            <a:r>
              <a:rPr lang="en-GB" dirty="0"/>
              <a:t>UCL Sans Regular 18pt</a:t>
            </a:r>
          </a:p>
        </p:txBody>
      </p:sp>
      <p:sp>
        <p:nvSpPr>
          <p:cNvPr id="28" name="Picture Placeholder 6" descr="Add a clear, concise statement describing the main purpose of the image">
            <a:extLst>
              <a:ext uri="{FF2B5EF4-FFF2-40B4-BE49-F238E27FC236}">
                <a16:creationId xmlns:a16="http://schemas.microsoft.com/office/drawing/2014/main" id="{7A9B95BC-4D66-3908-97EF-FB4460F52B22}"/>
              </a:ext>
            </a:extLst>
          </p:cNvPr>
          <p:cNvSpPr>
            <a:spLocks noGrp="1"/>
          </p:cNvSpPr>
          <p:nvPr>
            <p:ph type="pic" sz="quarter" idx="16"/>
          </p:nvPr>
        </p:nvSpPr>
        <p:spPr>
          <a:xfrm>
            <a:off x="4014597" y="2185495"/>
            <a:ext cx="2445318" cy="1748196"/>
          </a:xfrm>
          <a:prstGeom prst="rect">
            <a:avLst/>
          </a:prstGeom>
        </p:spPr>
        <p:txBody>
          <a:bodyPr/>
          <a:lstStyle/>
          <a:p>
            <a:endParaRPr lang="en-US"/>
          </a:p>
        </p:txBody>
      </p:sp>
      <p:sp>
        <p:nvSpPr>
          <p:cNvPr id="30" name="Text Placeholder 29">
            <a:extLst>
              <a:ext uri="{FF2B5EF4-FFF2-40B4-BE49-F238E27FC236}">
                <a16:creationId xmlns:a16="http://schemas.microsoft.com/office/drawing/2014/main" id="{FBDDB7BF-E334-9161-E3A7-3D392EA86CA2}"/>
              </a:ext>
            </a:extLst>
          </p:cNvPr>
          <p:cNvSpPr>
            <a:spLocks noGrp="1"/>
          </p:cNvSpPr>
          <p:nvPr>
            <p:ph type="body" sz="quarter" idx="17" hasCustomPrompt="1"/>
          </p:nvPr>
        </p:nvSpPr>
        <p:spPr>
          <a:xfrm>
            <a:off x="4014597" y="4204795"/>
            <a:ext cx="2445318" cy="1268976"/>
          </a:xfrm>
          <a:prstGeom prst="rect">
            <a:avLst/>
          </a:prstGeom>
        </p:spPr>
        <p:txBody>
          <a:bodyPr/>
          <a:lstStyle>
            <a:lvl1pPr marL="0" indent="0">
              <a:lnSpc>
                <a:spcPct val="100000"/>
              </a:lnSpc>
              <a:spcBef>
                <a:spcPts val="0"/>
              </a:spcBef>
              <a:buNone/>
              <a:defRPr sz="1800" b="0" i="0">
                <a:latin typeface="UCL Sans" pitchFamily="2" charset="77"/>
              </a:defRPr>
            </a:lvl1pPr>
            <a:lvl2pPr>
              <a:buNone/>
              <a:defRPr sz="1200" b="0" i="0">
                <a:latin typeface="UCL Sans" pitchFamily="2" charset="77"/>
              </a:defRPr>
            </a:lvl2pPr>
            <a:lvl3pPr>
              <a:buNone/>
              <a:defRPr sz="1200" b="0" i="0">
                <a:latin typeface="UCL Sans" pitchFamily="2" charset="77"/>
              </a:defRPr>
            </a:lvl3pPr>
            <a:lvl4pPr>
              <a:buNone/>
              <a:defRPr sz="1200" b="0" i="0">
                <a:latin typeface="UCL Sans" pitchFamily="2" charset="77"/>
              </a:defRPr>
            </a:lvl4pPr>
            <a:lvl5pPr>
              <a:buNone/>
              <a:defRPr sz="1200" b="0" i="0">
                <a:latin typeface="UCL Sans" pitchFamily="2" charset="77"/>
              </a:defRPr>
            </a:lvl5pPr>
          </a:lstStyle>
          <a:p>
            <a:pPr lvl="0"/>
            <a:r>
              <a:rPr lang="en-GB" dirty="0"/>
              <a:t>Body text, </a:t>
            </a:r>
            <a:br>
              <a:rPr lang="en-GB" dirty="0"/>
            </a:br>
            <a:r>
              <a:rPr lang="en-GB" dirty="0"/>
              <a:t>UCL Sans Regular 18pt</a:t>
            </a:r>
            <a:endParaRPr lang="en-US" dirty="0"/>
          </a:p>
        </p:txBody>
      </p:sp>
      <p:sp>
        <p:nvSpPr>
          <p:cNvPr id="35" name="Picture Placeholder 6" descr="Add a clear, concise statement describing the main purpose of the image">
            <a:extLst>
              <a:ext uri="{FF2B5EF4-FFF2-40B4-BE49-F238E27FC236}">
                <a16:creationId xmlns:a16="http://schemas.microsoft.com/office/drawing/2014/main" id="{C85375D3-F603-A1F9-0769-6A655B6E6692}"/>
              </a:ext>
            </a:extLst>
          </p:cNvPr>
          <p:cNvSpPr>
            <a:spLocks noGrp="1"/>
          </p:cNvSpPr>
          <p:nvPr>
            <p:ph type="pic" sz="quarter" idx="20"/>
          </p:nvPr>
        </p:nvSpPr>
        <p:spPr>
          <a:xfrm>
            <a:off x="6675058" y="2185495"/>
            <a:ext cx="2445318" cy="1748196"/>
          </a:xfrm>
          <a:prstGeom prst="rect">
            <a:avLst/>
          </a:prstGeom>
        </p:spPr>
        <p:txBody>
          <a:bodyPr/>
          <a:lstStyle/>
          <a:p>
            <a:endParaRPr lang="en-US"/>
          </a:p>
        </p:txBody>
      </p:sp>
      <p:sp>
        <p:nvSpPr>
          <p:cNvPr id="32" name="Text Placeholder 31">
            <a:extLst>
              <a:ext uri="{FF2B5EF4-FFF2-40B4-BE49-F238E27FC236}">
                <a16:creationId xmlns:a16="http://schemas.microsoft.com/office/drawing/2014/main" id="{C1102347-D73B-9C6D-7E2C-F4283EC520FF}"/>
              </a:ext>
            </a:extLst>
          </p:cNvPr>
          <p:cNvSpPr>
            <a:spLocks noGrp="1"/>
          </p:cNvSpPr>
          <p:nvPr>
            <p:ph type="body" sz="quarter" idx="18" hasCustomPrompt="1"/>
          </p:nvPr>
        </p:nvSpPr>
        <p:spPr>
          <a:xfrm>
            <a:off x="6675058" y="4204795"/>
            <a:ext cx="2426413" cy="1242244"/>
          </a:xfrm>
          <a:prstGeom prst="rect">
            <a:avLst/>
          </a:prstGeom>
        </p:spPr>
        <p:txBody>
          <a:bodyPr/>
          <a:lstStyle>
            <a:lvl1pPr marL="0" indent="0">
              <a:lnSpc>
                <a:spcPct val="100000"/>
              </a:lnSpc>
              <a:spcBef>
                <a:spcPts val="0"/>
              </a:spcBef>
              <a:buNone/>
              <a:defRPr sz="1800" b="0" i="0">
                <a:latin typeface="UCL Sans" pitchFamily="2" charset="77"/>
              </a:defRPr>
            </a:lvl1pPr>
            <a:lvl2pPr>
              <a:buNone/>
              <a:defRPr sz="1200" b="0" i="0">
                <a:latin typeface="UCL Sans" pitchFamily="2" charset="77"/>
              </a:defRPr>
            </a:lvl2pPr>
            <a:lvl3pPr>
              <a:buNone/>
              <a:defRPr sz="1200" b="0" i="0">
                <a:latin typeface="UCL Sans" pitchFamily="2" charset="77"/>
              </a:defRPr>
            </a:lvl3pPr>
            <a:lvl4pPr>
              <a:buNone/>
              <a:defRPr sz="1200" b="0" i="0">
                <a:latin typeface="UCL Sans" pitchFamily="2" charset="77"/>
              </a:defRPr>
            </a:lvl4pPr>
            <a:lvl5pPr>
              <a:buNone/>
              <a:defRPr sz="1200" b="0" i="0">
                <a:latin typeface="UCL Sans" pitchFamily="2" charset="77"/>
              </a:defRPr>
            </a:lvl5pPr>
          </a:lstStyle>
          <a:p>
            <a:pPr lvl="0"/>
            <a:r>
              <a:rPr lang="en-GB" dirty="0"/>
              <a:t>Body text, </a:t>
            </a:r>
            <a:br>
              <a:rPr lang="en-GB" dirty="0"/>
            </a:br>
            <a:r>
              <a:rPr lang="en-GB" dirty="0"/>
              <a:t>UCL Sans Regular 18pt</a:t>
            </a:r>
            <a:endParaRPr lang="en-US" dirty="0"/>
          </a:p>
        </p:txBody>
      </p:sp>
      <p:sp>
        <p:nvSpPr>
          <p:cNvPr id="36" name="Picture Placeholder 6" descr="Add a clear, concise statement describing the main purpose of the image">
            <a:extLst>
              <a:ext uri="{FF2B5EF4-FFF2-40B4-BE49-F238E27FC236}">
                <a16:creationId xmlns:a16="http://schemas.microsoft.com/office/drawing/2014/main" id="{5B98E73B-EC26-695B-64A0-FE5244D0C7D7}"/>
              </a:ext>
            </a:extLst>
          </p:cNvPr>
          <p:cNvSpPr>
            <a:spLocks noGrp="1"/>
          </p:cNvSpPr>
          <p:nvPr>
            <p:ph type="pic" sz="quarter" idx="21"/>
          </p:nvPr>
        </p:nvSpPr>
        <p:spPr>
          <a:xfrm>
            <a:off x="9335520" y="2185495"/>
            <a:ext cx="2445318" cy="1748196"/>
          </a:xfrm>
          <a:prstGeom prst="rect">
            <a:avLst/>
          </a:prstGeom>
        </p:spPr>
        <p:txBody>
          <a:bodyPr/>
          <a:lstStyle/>
          <a:p>
            <a:endParaRPr lang="en-US"/>
          </a:p>
        </p:txBody>
      </p:sp>
      <p:sp>
        <p:nvSpPr>
          <p:cNvPr id="34" name="Text Placeholder 33">
            <a:extLst>
              <a:ext uri="{FF2B5EF4-FFF2-40B4-BE49-F238E27FC236}">
                <a16:creationId xmlns:a16="http://schemas.microsoft.com/office/drawing/2014/main" id="{B62033B8-9ECF-6181-24C6-8380692FF4A0}"/>
              </a:ext>
            </a:extLst>
          </p:cNvPr>
          <p:cNvSpPr>
            <a:spLocks noGrp="1"/>
          </p:cNvSpPr>
          <p:nvPr>
            <p:ph type="body" sz="quarter" idx="19" hasCustomPrompt="1"/>
          </p:nvPr>
        </p:nvSpPr>
        <p:spPr>
          <a:xfrm>
            <a:off x="9320932" y="4204795"/>
            <a:ext cx="2459905" cy="1266825"/>
          </a:xfrm>
          <a:prstGeom prst="rect">
            <a:avLst/>
          </a:prstGeom>
        </p:spPr>
        <p:txBody>
          <a:bodyPr/>
          <a:lstStyle>
            <a:lvl1pPr marL="0" indent="0">
              <a:lnSpc>
                <a:spcPct val="100000"/>
              </a:lnSpc>
              <a:spcBef>
                <a:spcPts val="0"/>
              </a:spcBef>
              <a:buNone/>
              <a:defRPr sz="1800" b="0" i="0">
                <a:latin typeface="UCL Sans" pitchFamily="2" charset="77"/>
              </a:defRPr>
            </a:lvl1pPr>
            <a:lvl2pPr>
              <a:buNone/>
              <a:defRPr sz="1200" b="0" i="0">
                <a:latin typeface="UCL Sans" pitchFamily="2" charset="77"/>
              </a:defRPr>
            </a:lvl2pPr>
            <a:lvl3pPr>
              <a:buNone/>
              <a:defRPr sz="1200" b="0" i="0">
                <a:latin typeface="UCL Sans" pitchFamily="2" charset="77"/>
              </a:defRPr>
            </a:lvl3pPr>
            <a:lvl4pPr>
              <a:buNone/>
              <a:defRPr sz="1200" b="0" i="0">
                <a:latin typeface="UCL Sans" pitchFamily="2" charset="77"/>
              </a:defRPr>
            </a:lvl4pPr>
            <a:lvl5pPr>
              <a:buNone/>
              <a:defRPr sz="1200" b="0" i="0">
                <a:latin typeface="UCL Sans" pitchFamily="2" charset="77"/>
              </a:defRPr>
            </a:lvl5pPr>
          </a:lstStyle>
          <a:p>
            <a:pPr lvl="0"/>
            <a:r>
              <a:rPr lang="en-GB" dirty="0"/>
              <a:t>Body text, </a:t>
            </a:r>
            <a:br>
              <a:rPr lang="en-GB" dirty="0"/>
            </a:br>
            <a:r>
              <a:rPr lang="en-GB" dirty="0"/>
              <a:t>UCL Sans Regular 18pt</a:t>
            </a:r>
            <a:endParaRPr lang="en-US" dirty="0"/>
          </a:p>
        </p:txBody>
      </p:sp>
      <p:sp>
        <p:nvSpPr>
          <p:cNvPr id="4" name="Rectangle 3">
            <a:extLst>
              <a:ext uri="{FF2B5EF4-FFF2-40B4-BE49-F238E27FC236}">
                <a16:creationId xmlns:a16="http://schemas.microsoft.com/office/drawing/2014/main" id="{ABD764E0-C2A5-851D-9E15-7970376FAD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11993"/>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E115A2-315F-2C75-AD3F-871CC5AAC4D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036791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lex _Content – 2 column title, 1 subheading, 2 image/graphs/chart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879B5DC-7300-88F8-C308-CBC1B2803C67}"/>
              </a:ext>
            </a:extLst>
          </p:cNvPr>
          <p:cNvSpPr>
            <a:spLocks noGrp="1"/>
          </p:cNvSpPr>
          <p:nvPr>
            <p:ph type="body" sz="half" idx="2" hasCustomPrompt="1"/>
          </p:nvPr>
        </p:nvSpPr>
        <p:spPr>
          <a:xfrm>
            <a:off x="1354139" y="421180"/>
            <a:ext cx="4303112" cy="1560910"/>
          </a:xfrm>
          <a:prstGeom prst="rect">
            <a:avLst/>
          </a:prstGeom>
        </p:spPr>
        <p:txBody>
          <a:bodyPr/>
          <a:lstStyle>
            <a:lvl1pPr marL="0" indent="0">
              <a:lnSpc>
                <a:spcPct val="100000"/>
              </a:lnSpc>
              <a:spcBef>
                <a:spcPts val="0"/>
              </a:spcBef>
              <a:buNone/>
              <a:defRPr sz="3600" b="1" i="0">
                <a:solidFill>
                  <a:schemeClr val="accent1"/>
                </a:solidFill>
                <a:latin typeface="UCL Sa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Headline </a:t>
            </a:r>
          </a:p>
          <a:p>
            <a:pPr lvl="0"/>
            <a:r>
              <a:rPr lang="en-GB" dirty="0"/>
              <a:t>UCL Sans </a:t>
            </a:r>
          </a:p>
          <a:p>
            <a:pPr lvl="0"/>
            <a:r>
              <a:rPr lang="en-GB" dirty="0" err="1"/>
              <a:t>SemiBold</a:t>
            </a:r>
            <a:r>
              <a:rPr lang="en-GB" dirty="0"/>
              <a:t> 36pt</a:t>
            </a:r>
          </a:p>
        </p:txBody>
      </p:sp>
      <p:sp>
        <p:nvSpPr>
          <p:cNvPr id="9" name="Text Placeholder 3">
            <a:extLst>
              <a:ext uri="{FF2B5EF4-FFF2-40B4-BE49-F238E27FC236}">
                <a16:creationId xmlns:a16="http://schemas.microsoft.com/office/drawing/2014/main" id="{BD51B5E5-6C5C-CBFB-B0B8-D64DB5640EBC}"/>
              </a:ext>
            </a:extLst>
          </p:cNvPr>
          <p:cNvSpPr>
            <a:spLocks noGrp="1"/>
          </p:cNvSpPr>
          <p:nvPr>
            <p:ph type="body" sz="half" idx="13" hasCustomPrompt="1"/>
          </p:nvPr>
        </p:nvSpPr>
        <p:spPr>
          <a:xfrm>
            <a:off x="6096001" y="419192"/>
            <a:ext cx="5684838" cy="1128506"/>
          </a:xfrm>
          <a:prstGeom prst="rect">
            <a:avLst/>
          </a:prstGeom>
        </p:spPr>
        <p:txBody>
          <a:bodyPr/>
          <a:lstStyle>
            <a:lvl1pPr marL="0" indent="0">
              <a:lnSpc>
                <a:spcPct val="100000"/>
              </a:lnSpc>
              <a:spcBef>
                <a:spcPts val="0"/>
              </a:spcBef>
              <a:buNone/>
              <a:defRPr sz="2400" b="0" i="0">
                <a:solidFill>
                  <a:schemeClr val="accent1"/>
                </a:solidFill>
                <a:latin typeface="UCL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Subheading text style, </a:t>
            </a:r>
          </a:p>
          <a:p>
            <a:pPr lvl="0"/>
            <a:r>
              <a:rPr lang="en-GB" dirty="0"/>
              <a:t>UCL Sans regular 24pt</a:t>
            </a:r>
          </a:p>
        </p:txBody>
      </p:sp>
      <p:sp>
        <p:nvSpPr>
          <p:cNvPr id="6" name="Content Placeholder 3">
            <a:extLst>
              <a:ext uri="{FF2B5EF4-FFF2-40B4-BE49-F238E27FC236}">
                <a16:creationId xmlns:a16="http://schemas.microsoft.com/office/drawing/2014/main" id="{129D6C95-4A5B-9C67-29AF-2DE954D6E43F}"/>
              </a:ext>
            </a:extLst>
          </p:cNvPr>
          <p:cNvSpPr>
            <a:spLocks noGrp="1"/>
          </p:cNvSpPr>
          <p:nvPr>
            <p:ph sz="half" idx="1" hasCustomPrompt="1"/>
          </p:nvPr>
        </p:nvSpPr>
        <p:spPr>
          <a:xfrm>
            <a:off x="1354138" y="2422525"/>
            <a:ext cx="4303112" cy="302260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p:txBody>
      </p:sp>
      <p:sp>
        <p:nvSpPr>
          <p:cNvPr id="7" name="Content Placeholder 5">
            <a:extLst>
              <a:ext uri="{FF2B5EF4-FFF2-40B4-BE49-F238E27FC236}">
                <a16:creationId xmlns:a16="http://schemas.microsoft.com/office/drawing/2014/main" id="{80A7D660-C734-F70C-8436-BC3EFE9A5B2D}"/>
              </a:ext>
            </a:extLst>
          </p:cNvPr>
          <p:cNvSpPr>
            <a:spLocks noGrp="1"/>
          </p:cNvSpPr>
          <p:nvPr>
            <p:ph sz="half" idx="12" hasCustomPrompt="1"/>
          </p:nvPr>
        </p:nvSpPr>
        <p:spPr>
          <a:xfrm>
            <a:off x="6096000" y="2422525"/>
            <a:ext cx="5649921" cy="302260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a:p>
            <a:endParaRPr lang="en-US" dirty="0"/>
          </a:p>
        </p:txBody>
      </p:sp>
      <p:sp>
        <p:nvSpPr>
          <p:cNvPr id="11" name="Rectangle 10">
            <a:extLst>
              <a:ext uri="{FF2B5EF4-FFF2-40B4-BE49-F238E27FC236}">
                <a16:creationId xmlns:a16="http://schemas.microsoft.com/office/drawing/2014/main" id="{82194073-EA37-1F6C-8979-A5566C6B65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8137"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C4CDE7-BB95-C8A0-730E-D626B97500E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827294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 full page image white logo">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noRot="1" noMove="1" noResize="1" noEditPoints="1" noAdjustHandles="1" noChangeArrowheads="1" noChangeShapeType="1"/>
          </p:cNvSpPr>
          <p:nvPr>
            <p:ph type="pic" sz="quarter" idx="13"/>
          </p:nvPr>
        </p:nvSpPr>
        <p:spPr>
          <a:xfrm>
            <a:off x="391438" y="0"/>
            <a:ext cx="11800562" cy="6858000"/>
          </a:xfrm>
          <a:prstGeom prst="rect">
            <a:avLst/>
          </a:prstGeom>
        </p:spPr>
        <p:txBody>
          <a:bodyPr/>
          <a:lstStyle/>
          <a:p>
            <a:endParaRPr lang="en-US"/>
          </a:p>
        </p:txBody>
      </p:sp>
      <p:sp>
        <p:nvSpPr>
          <p:cNvPr id="11" name="Rectangle 10">
            <a:extLst>
              <a:ext uri="{FF2B5EF4-FFF2-40B4-BE49-F238E27FC236}">
                <a16:creationId xmlns:a16="http://schemas.microsoft.com/office/drawing/2014/main" id="{82194073-EA37-1F6C-8979-A5566C6B65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8137"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92A8DC-7EF8-37EE-2959-687D81C066F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0890" y="6067187"/>
            <a:ext cx="1432605" cy="402117"/>
          </a:xfrm>
          <a:prstGeom prst="rect">
            <a:avLst/>
          </a:prstGeom>
        </p:spPr>
      </p:pic>
    </p:spTree>
    <p:extLst>
      <p:ext uri="{BB962C8B-B14F-4D97-AF65-F5344CB8AC3E}">
        <p14:creationId xmlns:p14="http://schemas.microsoft.com/office/powerpoint/2010/main" val="773437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UCL Instructions - Using the PowerPoint Templa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2163B-CB7B-1F39-3497-AE8407BE19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970339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_Title  - Faculty, School Department 2/3 line heading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UCL Sans </a:t>
            </a:r>
            <a:r>
              <a:rPr lang="en-GB" dirty="0" err="1"/>
              <a:t>SemiBold</a:t>
            </a:r>
            <a:r>
              <a:rPr lang="en-GB" dirty="0"/>
              <a:t> 42pt </a:t>
            </a:r>
            <a:br>
              <a:rPr lang="en-GB" dirty="0"/>
            </a:br>
            <a:r>
              <a:rPr lang="en-GB" dirty="0"/>
              <a:t>2-3 lines max</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2303463" y="3627624"/>
            <a:ext cx="6485967" cy="361324"/>
          </a:xfrm>
          <a:prstGeom prst="rect">
            <a:avLst/>
          </a:prstGeom>
        </p:spPr>
        <p:txBody>
          <a:bodyPr lIns="0" tIns="0" rIns="0" bIns="0"/>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Names of Presenters, UCL Sans Regular 24pt</a:t>
            </a:r>
          </a:p>
        </p:txBody>
      </p:sp>
      <p:sp>
        <p:nvSpPr>
          <p:cNvPr id="5" name="Text Placeholder 2">
            <a:extLst>
              <a:ext uri="{FF2B5EF4-FFF2-40B4-BE49-F238E27FC236}">
                <a16:creationId xmlns:a16="http://schemas.microsoft.com/office/drawing/2014/main" id="{91B036D7-E2F6-A505-BD78-D58A7EE2AF66}"/>
              </a:ext>
            </a:extLst>
          </p:cNvPr>
          <p:cNvSpPr>
            <a:spLocks noGrp="1"/>
          </p:cNvSpPr>
          <p:nvPr>
            <p:ph type="body" idx="10" hasCustomPrompt="1"/>
          </p:nvPr>
        </p:nvSpPr>
        <p:spPr>
          <a:xfrm>
            <a:off x="2303463" y="4135648"/>
            <a:ext cx="6485967" cy="361324"/>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Date, UCL Sans Regular 18pt</a:t>
            </a:r>
          </a:p>
        </p:txBody>
      </p:sp>
      <p:sp>
        <p:nvSpPr>
          <p:cNvPr id="6" name="Text Placeholder 2">
            <a:extLst>
              <a:ext uri="{FF2B5EF4-FFF2-40B4-BE49-F238E27FC236}">
                <a16:creationId xmlns:a16="http://schemas.microsoft.com/office/drawing/2014/main" id="{9B210098-618B-3211-A070-0B31B3AB0AFB}"/>
              </a:ext>
            </a:extLst>
          </p:cNvPr>
          <p:cNvSpPr>
            <a:spLocks noGrp="1"/>
          </p:cNvSpPr>
          <p:nvPr>
            <p:ph type="body" idx="11" hasCustomPrompt="1"/>
          </p:nvPr>
        </p:nvSpPr>
        <p:spPr>
          <a:xfrm>
            <a:off x="2273719" y="5854933"/>
            <a:ext cx="6240809" cy="582780"/>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Type in your faculty/department/unit name here </a:t>
            </a:r>
          </a:p>
          <a:p>
            <a:pPr lvl="0"/>
            <a:r>
              <a:rPr lang="en-GB" dirty="0"/>
              <a:t>UCL Sans Regular 18pt</a:t>
            </a:r>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CL logo, University College London">
            <a:extLst>
              <a:ext uri="{FF2B5EF4-FFF2-40B4-BE49-F238E27FC236}">
                <a16:creationId xmlns:a16="http://schemas.microsoft.com/office/drawing/2014/main" id="{015A3936-D42C-5AA9-C95F-13B329034A6F}"/>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tretch>
            <a:fillRect/>
          </a:stretch>
        </p:blipFill>
        <p:spPr>
          <a:xfrm>
            <a:off x="8941455" y="5661248"/>
            <a:ext cx="2844805" cy="798505"/>
          </a:xfrm>
          <a:prstGeom prst="rect">
            <a:avLst/>
          </a:prstGeom>
        </p:spPr>
      </p:pic>
    </p:spTree>
    <p:extLst>
      <p:ext uri="{BB962C8B-B14F-4D97-AF65-F5344CB8AC3E}">
        <p14:creationId xmlns:p14="http://schemas.microsoft.com/office/powerpoint/2010/main" val="410788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mple_Title -2-3 line heading and image">
    <p:bg>
      <p:bgPr>
        <a:solidFill>
          <a:schemeClr val="accent1"/>
        </a:soli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8531EDC-6E9D-171F-68E1-2D8DBFCDB40E}"/>
              </a:ext>
            </a:extLst>
          </p:cNvPr>
          <p:cNvSpPr>
            <a:spLocks noGrp="1"/>
          </p:cNvSpPr>
          <p:nvPr>
            <p:ph type="pic" idx="13"/>
          </p:nvPr>
        </p:nvSpPr>
        <p:spPr>
          <a:xfrm>
            <a:off x="1354138" y="2852936"/>
            <a:ext cx="10837862" cy="4005064"/>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2303463" y="409575"/>
            <a:ext cx="7084422" cy="1974670"/>
          </a:xfrm>
          <a:prstGeom prst="rect">
            <a:avLst/>
          </a:prstGeom>
        </p:spPr>
        <p:txBody>
          <a:bodyPr anchor="t"/>
          <a:lstStyle>
            <a:lvl1pPr algn="l">
              <a:lnSpc>
                <a:spcPct val="100000"/>
              </a:lnSpc>
              <a:defRPr sz="4200">
                <a:solidFill>
                  <a:srgbClr val="FAFAFA"/>
                </a:solidFill>
              </a:defRPr>
            </a:lvl1pPr>
          </a:lstStyle>
          <a:p>
            <a:r>
              <a:rPr lang="en-GB" dirty="0"/>
              <a:t>Main Headline style slide UCL Sans </a:t>
            </a:r>
            <a:r>
              <a:rPr lang="en-GB" dirty="0" err="1"/>
              <a:t>SemiBold</a:t>
            </a:r>
            <a:r>
              <a:rPr lang="en-GB" dirty="0"/>
              <a:t> 42pt </a:t>
            </a:r>
            <a:br>
              <a:rPr lang="en-GB" dirty="0"/>
            </a:br>
            <a:r>
              <a:rPr lang="en-GB" dirty="0"/>
              <a:t>2-3 lines max</a:t>
            </a:r>
            <a:endParaRPr lang="en-US" dirty="0"/>
          </a:p>
        </p:txBody>
      </p:sp>
      <p:sp>
        <p:nvSpPr>
          <p:cNvPr id="4" name="Rectangle 3">
            <a:extLst>
              <a:ext uri="{FF2B5EF4-FFF2-40B4-BE49-F238E27FC236}">
                <a16:creationId xmlns:a16="http://schemas.microsoft.com/office/drawing/2014/main" id="{7903D562-9BC1-5B2A-B39F-74DAD6DF10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3541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CL logo, University College London">
            <a:extLst>
              <a:ext uri="{FF2B5EF4-FFF2-40B4-BE49-F238E27FC236}">
                <a16:creationId xmlns:a16="http://schemas.microsoft.com/office/drawing/2014/main" id="{D18708AF-A3A2-2F68-E544-B6827803E2D8}"/>
              </a:ext>
            </a:extLst>
          </p:cNvPr>
          <p:cNvPicPr>
            <a:picLocks noGrp="1" noRot="1" noMove="1" noResize="1" noEditPoints="1" noAdjustHandles="1" noChangeArrowheads="1" noChangeShapeType="1" noCrop="1"/>
          </p:cNvPicPr>
          <p:nvPr userDrawn="1"/>
        </p:nvPicPr>
        <p:blipFill>
          <a:blip r:embed="rId2"/>
          <a:stretch>
            <a:fillRect/>
          </a:stretch>
        </p:blipFill>
        <p:spPr>
          <a:xfrm>
            <a:off x="8937625" y="5653541"/>
            <a:ext cx="2843213" cy="798059"/>
          </a:xfrm>
          <a:prstGeom prst="rect">
            <a:avLst/>
          </a:prstGeom>
        </p:spPr>
      </p:pic>
    </p:spTree>
    <p:extLst>
      <p:ext uri="{BB962C8B-B14F-4D97-AF65-F5344CB8AC3E}">
        <p14:creationId xmlns:p14="http://schemas.microsoft.com/office/powerpoint/2010/main" val="2556291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_Divider1 – 1 column title, subheading,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 uri="{C183D7F6-B498-43B3-948B-1728B52AA6E4}">
                <adec:decorative xmlns:adec="http://schemas.microsoft.com/office/drawing/2017/decorative" val="0"/>
              </a:ext>
            </a:extLst>
          </p:cNvPr>
          <p:cNvSpPr>
            <a:spLocks noGrp="1"/>
          </p:cNvSpPr>
          <p:nvPr>
            <p:ph type="ctrTitle" hasCustomPrompt="1"/>
          </p:nvPr>
        </p:nvSpPr>
        <p:spPr>
          <a:xfrm>
            <a:off x="409575" y="409575"/>
            <a:ext cx="3757703" cy="1830294"/>
          </a:xfrm>
          <a:prstGeom prst="rect">
            <a:avLst/>
          </a:prstGeom>
        </p:spPr>
        <p:txBody>
          <a:bodyPr anchor="t"/>
          <a:lstStyle>
            <a:lvl1pPr algn="l">
              <a:lnSpc>
                <a:spcPct val="100000"/>
              </a:lnSpc>
              <a:defRPr sz="3600">
                <a:solidFill>
                  <a:srgbClr val="FAFAFA"/>
                </a:solidFill>
              </a:defRPr>
            </a:lvl1pPr>
          </a:lstStyle>
          <a:p>
            <a:r>
              <a:rPr lang="en-GB" dirty="0"/>
              <a:t>Divider section Title UCL Sans </a:t>
            </a:r>
            <a:r>
              <a:rPr lang="en-GB" dirty="0" err="1"/>
              <a:t>SemiBold</a:t>
            </a:r>
            <a:r>
              <a:rPr lang="en-GB" dirty="0"/>
              <a:t>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409575" y="2422525"/>
            <a:ext cx="3757703"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Subheading, UCL Sans Regular 24pt</a:t>
            </a:r>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409575" y="4510352"/>
            <a:ext cx="3757703" cy="934774"/>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Body text, UCL Sans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pic" idx="10"/>
          </p:nvPr>
        </p:nvSpPr>
        <p:spPr>
          <a:xfrm>
            <a:off x="5145088" y="20073"/>
            <a:ext cx="4738687" cy="68580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3" name="Picture 2">
            <a:extLst>
              <a:ext uri="{FF2B5EF4-FFF2-40B4-BE49-F238E27FC236}">
                <a16:creationId xmlns:a16="http://schemas.microsoft.com/office/drawing/2014/main" id="{C3458C44-E5EC-6C0F-07EE-14F8EFD851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82333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mple_Divider2 – 1 column title, subheading,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 uri="{C183D7F6-B498-43B3-948B-1728B52AA6E4}">
                <adec:decorative xmlns:adec="http://schemas.microsoft.com/office/drawing/2017/decorative" val="0"/>
              </a:ext>
            </a:extLst>
          </p:cNvPr>
          <p:cNvSpPr>
            <a:spLocks noGrp="1"/>
          </p:cNvSpPr>
          <p:nvPr>
            <p:ph type="ctrTitle" hasCustomPrompt="1"/>
          </p:nvPr>
        </p:nvSpPr>
        <p:spPr>
          <a:xfrm>
            <a:off x="5735960" y="409575"/>
            <a:ext cx="3757703" cy="1830294"/>
          </a:xfrm>
          <a:prstGeom prst="rect">
            <a:avLst/>
          </a:prstGeom>
        </p:spPr>
        <p:txBody>
          <a:bodyPr anchor="t"/>
          <a:lstStyle>
            <a:lvl1pPr algn="l">
              <a:lnSpc>
                <a:spcPct val="100000"/>
              </a:lnSpc>
              <a:defRPr sz="3600">
                <a:solidFill>
                  <a:srgbClr val="FAFAFA"/>
                </a:solidFill>
              </a:defRPr>
            </a:lvl1pPr>
          </a:lstStyle>
          <a:p>
            <a:r>
              <a:rPr lang="en-GB" dirty="0"/>
              <a:t>Divider section Title UCL Sans </a:t>
            </a:r>
            <a:r>
              <a:rPr lang="en-GB" dirty="0" err="1"/>
              <a:t>SemiBold</a:t>
            </a:r>
            <a:r>
              <a:rPr lang="en-GB" dirty="0"/>
              <a:t> 36pt</a:t>
            </a:r>
            <a:endParaRPr lang="en-US" dirty="0"/>
          </a:p>
        </p:txBody>
      </p:sp>
      <p:sp>
        <p:nvSpPr>
          <p:cNvPr id="7" name="Text Placeholder 2">
            <a:extLst>
              <a:ext uri="{FF2B5EF4-FFF2-40B4-BE49-F238E27FC236}">
                <a16:creationId xmlns:a16="http://schemas.microsoft.com/office/drawing/2014/main" id="{75E8DED6-3359-C8D7-EDF1-14AE135495B0}"/>
              </a:ext>
            </a:extLst>
          </p:cNvPr>
          <p:cNvSpPr>
            <a:spLocks noGrp="1"/>
          </p:cNvSpPr>
          <p:nvPr>
            <p:ph type="body" idx="1" hasCustomPrompt="1"/>
          </p:nvPr>
        </p:nvSpPr>
        <p:spPr>
          <a:xfrm>
            <a:off x="5735960" y="2422525"/>
            <a:ext cx="3757703" cy="1006475"/>
          </a:xfrm>
          <a:prstGeom prst="rect">
            <a:avLst/>
          </a:prstGeom>
        </p:spPr>
        <p:txBody>
          <a:bodyPr lIns="0" tIns="0" rIns="0" bIns="0"/>
          <a:lstStyle>
            <a:lvl1pPr marL="0" indent="0">
              <a:lnSpc>
                <a:spcPct val="100000"/>
              </a:lnSpc>
              <a:spcBef>
                <a:spcPts val="0"/>
              </a:spcBef>
              <a:buNone/>
              <a:defRPr sz="2400" b="0" i="0">
                <a:solidFill>
                  <a:schemeClr val="accent3"/>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Subheading, UCL Sans Regular 24pt</a:t>
            </a:r>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5735960" y="4510352"/>
            <a:ext cx="3757703" cy="934774"/>
          </a:xfrm>
          <a:prstGeom prst="rect">
            <a:avLst/>
          </a:prstGeom>
        </p:spPr>
        <p:txBody>
          <a:bodyPr lIns="0" tIns="0" rIns="0" bIns="0"/>
          <a:lstStyle>
            <a:lvl1pPr marL="0" indent="0">
              <a:lnSpc>
                <a:spcPct val="100000"/>
              </a:lnSpc>
              <a:spcBef>
                <a:spcPts val="0"/>
              </a:spcBef>
              <a:buNone/>
              <a:defRPr sz="18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Body text, UCL Sans Regular 18pt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pic" idx="10"/>
          </p:nvPr>
        </p:nvSpPr>
        <p:spPr>
          <a:xfrm>
            <a:off x="0" y="20073"/>
            <a:ext cx="4738687" cy="68580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3" name="Picture 2">
            <a:extLst>
              <a:ext uri="{FF2B5EF4-FFF2-40B4-BE49-F238E27FC236}">
                <a16:creationId xmlns:a16="http://schemas.microsoft.com/office/drawing/2014/main" id="{1E18122F-70D4-67D5-8E4D-F01945D7B59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91121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_Content – 1 column title subheading, charts, images, graph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09576" y="409575"/>
            <a:ext cx="7583834" cy="1009650"/>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9" name="Content Placeholder">
            <a:extLst>
              <a:ext uri="{FF2B5EF4-FFF2-40B4-BE49-F238E27FC236}">
                <a16:creationId xmlns:a16="http://schemas.microsoft.com/office/drawing/2014/main" id="{56CD648F-431D-5F73-408C-9A9A725008CE}"/>
              </a:ext>
            </a:extLst>
          </p:cNvPr>
          <p:cNvSpPr>
            <a:spLocks noGrp="1"/>
          </p:cNvSpPr>
          <p:nvPr>
            <p:ph idx="1" hasCustomPrompt="1"/>
          </p:nvPr>
        </p:nvSpPr>
        <p:spPr>
          <a:xfrm>
            <a:off x="418539" y="1916826"/>
            <a:ext cx="7572936" cy="3758834"/>
          </a:xfrm>
          <a:prstGeom prst="rect">
            <a:avLst/>
          </a:prstGeom>
        </p:spPr>
        <p:txBody>
          <a:bodyPr/>
          <a:lstStyle>
            <a:lvl1pPr>
              <a:buNone/>
              <a:defRPr sz="1800"/>
            </a:lvl1pPr>
          </a:lstStyle>
          <a:p>
            <a:pPr lvl="0"/>
            <a:r>
              <a:rPr lang="en-GB" dirty="0"/>
              <a:t>Space for graphs, images, charts, videos</a:t>
            </a:r>
          </a:p>
        </p:txBody>
      </p:sp>
      <p:pic>
        <p:nvPicPr>
          <p:cNvPr id="7" name="Picture 6">
            <a:extLst>
              <a:ext uri="{FF2B5EF4-FFF2-40B4-BE49-F238E27FC236}">
                <a16:creationId xmlns:a16="http://schemas.microsoft.com/office/drawing/2014/main" id="{86D0927E-B17D-5AAB-7B62-A7F6E96D7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11435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_Content – 2 column title subheading charts, images, graph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734C2A9-9A5D-B1B8-4932-DFDAC1AE7955}"/>
              </a:ext>
            </a:extLst>
          </p:cNvPr>
          <p:cNvSpPr>
            <a:spLocks noGrp="1"/>
          </p:cNvSpPr>
          <p:nvPr>
            <p:ph type="body" sz="half" idx="2" hasCustomPrompt="1"/>
          </p:nvPr>
        </p:nvSpPr>
        <p:spPr>
          <a:xfrm>
            <a:off x="409575" y="421180"/>
            <a:ext cx="4735513" cy="1560910"/>
          </a:xfrm>
          <a:prstGeom prst="rect">
            <a:avLst/>
          </a:prstGeom>
        </p:spPr>
        <p:txBody>
          <a:bodyPr/>
          <a:lstStyle>
            <a:lvl1pPr marL="0" indent="0">
              <a:lnSpc>
                <a:spcPct val="100000"/>
              </a:lnSpc>
              <a:spcBef>
                <a:spcPts val="0"/>
              </a:spcBef>
              <a:buNone/>
              <a:defRPr sz="3600" b="1" i="0">
                <a:solidFill>
                  <a:schemeClr val="accent1"/>
                </a:solidFill>
                <a:latin typeface="UCL Sa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Headline </a:t>
            </a:r>
          </a:p>
          <a:p>
            <a:pPr lvl="0"/>
            <a:r>
              <a:rPr lang="en-GB" dirty="0"/>
              <a:t>UCL Sans </a:t>
            </a:r>
          </a:p>
          <a:p>
            <a:pPr lvl="0"/>
            <a:r>
              <a:rPr lang="en-GB" dirty="0" err="1"/>
              <a:t>SemiBold</a:t>
            </a:r>
            <a:r>
              <a:rPr lang="en-GB" dirty="0"/>
              <a:t> 36pt</a:t>
            </a:r>
          </a:p>
        </p:txBody>
      </p:sp>
      <p:sp>
        <p:nvSpPr>
          <p:cNvPr id="16" name="Text Placeholder 3">
            <a:extLst>
              <a:ext uri="{FF2B5EF4-FFF2-40B4-BE49-F238E27FC236}">
                <a16:creationId xmlns:a16="http://schemas.microsoft.com/office/drawing/2014/main" id="{779E96EC-744C-3144-B51D-E5100BEE942C}"/>
              </a:ext>
            </a:extLst>
          </p:cNvPr>
          <p:cNvSpPr>
            <a:spLocks noGrp="1"/>
          </p:cNvSpPr>
          <p:nvPr>
            <p:ph type="body" sz="half" idx="13" hasCustomPrompt="1"/>
          </p:nvPr>
        </p:nvSpPr>
        <p:spPr>
          <a:xfrm>
            <a:off x="6096001" y="419192"/>
            <a:ext cx="5684838" cy="1128506"/>
          </a:xfrm>
          <a:prstGeom prst="rect">
            <a:avLst/>
          </a:prstGeom>
        </p:spPr>
        <p:txBody>
          <a:bodyPr/>
          <a:lstStyle>
            <a:lvl1pPr marL="0" indent="0">
              <a:lnSpc>
                <a:spcPct val="100000"/>
              </a:lnSpc>
              <a:spcBef>
                <a:spcPts val="0"/>
              </a:spcBef>
              <a:buNone/>
              <a:defRPr sz="2400" b="0" i="0">
                <a:solidFill>
                  <a:schemeClr val="tx1"/>
                </a:solidFill>
                <a:latin typeface="UCL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Subheading text style, </a:t>
            </a:r>
          </a:p>
          <a:p>
            <a:pPr lvl="0"/>
            <a:r>
              <a:rPr lang="en-GB" dirty="0"/>
              <a:t>UCL Sans regular 24pt</a:t>
            </a:r>
          </a:p>
        </p:txBody>
      </p:sp>
      <p:sp>
        <p:nvSpPr>
          <p:cNvPr id="12" name="Content Placeholder 3">
            <a:extLst>
              <a:ext uri="{FF2B5EF4-FFF2-40B4-BE49-F238E27FC236}">
                <a16:creationId xmlns:a16="http://schemas.microsoft.com/office/drawing/2014/main" id="{A0CEB380-FACF-CB25-2505-20906C2E85C2}"/>
              </a:ext>
              <a:ext uri="{C183D7F6-B498-43B3-948B-1728B52AA6E4}">
                <adec:decorative xmlns:adec="http://schemas.microsoft.com/office/drawing/2017/decorative" val="0"/>
              </a:ext>
            </a:extLst>
          </p:cNvPr>
          <p:cNvSpPr>
            <a:spLocks noGrp="1"/>
          </p:cNvSpPr>
          <p:nvPr>
            <p:ph sz="half" idx="1" hasCustomPrompt="1"/>
          </p:nvPr>
        </p:nvSpPr>
        <p:spPr>
          <a:xfrm>
            <a:off x="446080" y="2422525"/>
            <a:ext cx="4686360" cy="302260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p:txBody>
      </p:sp>
      <p:sp>
        <p:nvSpPr>
          <p:cNvPr id="13" name="Content Placeholder 5">
            <a:extLst>
              <a:ext uri="{FF2B5EF4-FFF2-40B4-BE49-F238E27FC236}">
                <a16:creationId xmlns:a16="http://schemas.microsoft.com/office/drawing/2014/main" id="{EFB165C1-BA6C-CC63-70EA-E4881C9B3782}"/>
              </a:ext>
            </a:extLst>
          </p:cNvPr>
          <p:cNvSpPr>
            <a:spLocks noGrp="1"/>
          </p:cNvSpPr>
          <p:nvPr>
            <p:ph sz="half" idx="12" hasCustomPrompt="1"/>
          </p:nvPr>
        </p:nvSpPr>
        <p:spPr>
          <a:xfrm>
            <a:off x="6096000" y="2422525"/>
            <a:ext cx="5649921" cy="302260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Space for graphs, images, charts</a:t>
            </a:r>
            <a:endParaRPr lang="en-US" dirty="0"/>
          </a:p>
          <a:p>
            <a:endParaRPr lang="en-US" dirty="0"/>
          </a:p>
        </p:txBody>
      </p:sp>
      <p:pic>
        <p:nvPicPr>
          <p:cNvPr id="4" name="Picture 3">
            <a:extLst>
              <a:ext uri="{FF2B5EF4-FFF2-40B4-BE49-F238E27FC236}">
                <a16:creationId xmlns:a16="http://schemas.microsoft.com/office/drawing/2014/main" id="{ECA53278-43EB-727A-BB6A-5159390105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52682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_Content – 1 column titl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31819" y="409575"/>
            <a:ext cx="7550693" cy="1009650"/>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a:t>UCL Sans </a:t>
            </a:r>
            <a:r>
              <a:rPr lang="en-GB" dirty="0" err="1"/>
              <a:t>SemiBold</a:t>
            </a:r>
            <a:r>
              <a:rPr lang="en-GB" dirty="0"/>
              <a:t> 36pt</a:t>
            </a:r>
          </a:p>
        </p:txBody>
      </p:sp>
      <p:sp>
        <p:nvSpPr>
          <p:cNvPr id="4" name="Text Placeholder 7">
            <a:extLst>
              <a:ext uri="{FF2B5EF4-FFF2-40B4-BE49-F238E27FC236}">
                <a16:creationId xmlns:a16="http://schemas.microsoft.com/office/drawing/2014/main" id="{C5D11EE6-C4E2-EE93-39A9-79D248FDD196}"/>
              </a:ext>
            </a:extLst>
          </p:cNvPr>
          <p:cNvSpPr>
            <a:spLocks noGrp="1"/>
          </p:cNvSpPr>
          <p:nvPr>
            <p:ph type="body" sz="quarter" idx="11" hasCustomPrompt="1"/>
          </p:nvPr>
        </p:nvSpPr>
        <p:spPr>
          <a:xfrm>
            <a:off x="440783" y="1916825"/>
            <a:ext cx="7550692" cy="3528300"/>
          </a:xfrm>
          <a:prstGeom prst="rect">
            <a:avLst/>
          </a:prstGeom>
        </p:spPr>
        <p:txBody>
          <a:bodyPr/>
          <a:lstStyle>
            <a:lvl1pPr marL="0">
              <a:lnSpc>
                <a:spcPct val="100000"/>
              </a:lnSpc>
              <a:buFont typeface="Wingdings" pitchFamily="2" charset="2"/>
              <a:buNone/>
              <a:defRPr sz="1800"/>
            </a:lvl1pPr>
            <a:lvl2pPr>
              <a:buFont typeface="Wingdings" pitchFamily="2" charset="2"/>
              <a:buChar char="§"/>
              <a:defRPr sz="1800"/>
            </a:lvl2pPr>
            <a:lvl3pPr>
              <a:buFont typeface="Wingdings" pitchFamily="2" charset="2"/>
              <a:buChar char="§"/>
              <a:defRPr sz="1800"/>
            </a:lvl3pPr>
            <a:lvl4pPr>
              <a:buFont typeface="Wingdings" pitchFamily="2" charset="2"/>
              <a:buChar char="§"/>
              <a:defRPr sz="1800"/>
            </a:lvl4pPr>
            <a:lvl5pPr>
              <a:buFont typeface="Wingdings" pitchFamily="2" charset="2"/>
              <a:buChar char="§"/>
              <a:defRPr sz="1800"/>
            </a:lvl5pPr>
          </a:lstStyle>
          <a:p>
            <a:pPr lvl="0"/>
            <a:r>
              <a:rPr lang="en-GB" dirty="0"/>
              <a:t>Body text, UCL Sans Regular 18pt</a:t>
            </a:r>
            <a:endParaRPr lang="en-US" dirty="0"/>
          </a:p>
        </p:txBody>
      </p:sp>
      <p:pic>
        <p:nvPicPr>
          <p:cNvPr id="7" name="Picture 6">
            <a:extLst>
              <a:ext uri="{FF2B5EF4-FFF2-40B4-BE49-F238E27FC236}">
                <a16:creationId xmlns:a16="http://schemas.microsoft.com/office/drawing/2014/main" id="{0D96BD17-ACBE-B136-C0C2-347FD6061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391717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DE158-E1C9-B1AC-ECDC-73BA00A9F65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 name="Text Placeholder 2">
            <a:extLst>
              <a:ext uri="{FF2B5EF4-FFF2-40B4-BE49-F238E27FC236}">
                <a16:creationId xmlns:a16="http://schemas.microsoft.com/office/drawing/2014/main" id="{BD52742C-E3D3-975E-E4B8-7BDB2954BB9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Tree>
    <p:extLst>
      <p:ext uri="{BB962C8B-B14F-4D97-AF65-F5344CB8AC3E}">
        <p14:creationId xmlns:p14="http://schemas.microsoft.com/office/powerpoint/2010/main" val="3129269336"/>
      </p:ext>
    </p:extLst>
  </p:cSld>
  <p:clrMap bg1="lt1" tx1="dk1" bg2="lt2" tx2="dk2" accent1="accent1" accent2="accent2" accent3="accent3" accent4="accent4" accent5="accent5" accent6="accent6" hlink="hlink" folHlink="folHlink"/>
  <p:sldLayoutIdLst>
    <p:sldLayoutId id="2147483718" r:id="rId1"/>
    <p:sldLayoutId id="2147483794" r:id="rId2"/>
    <p:sldLayoutId id="2147483799" r:id="rId3"/>
    <p:sldLayoutId id="2147483804" r:id="rId4"/>
    <p:sldLayoutId id="2147483723" r:id="rId5"/>
    <p:sldLayoutId id="2147483805" r:id="rId6"/>
    <p:sldLayoutId id="2147483734" r:id="rId7"/>
    <p:sldLayoutId id="2147483720" r:id="rId8"/>
    <p:sldLayoutId id="2147483725" r:id="rId9"/>
    <p:sldLayoutId id="2147483759" r:id="rId10"/>
    <p:sldLayoutId id="2147483733" r:id="rId11"/>
    <p:sldLayoutId id="2147483726" r:id="rId12"/>
    <p:sldLayoutId id="2147483729" r:id="rId13"/>
    <p:sldLayoutId id="2147483727" r:id="rId14"/>
    <p:sldLayoutId id="2147483802" r:id="rId15"/>
    <p:sldLayoutId id="2147483806" r:id="rId16"/>
    <p:sldLayoutId id="2147483728" r:id="rId17"/>
  </p:sldLayoutIdLst>
  <p:txStyles>
    <p:titleStyle>
      <a:lvl1pPr algn="l" defTabSz="914400" rtl="0" eaLnBrk="1" latinLnBrk="0" hangingPunct="1">
        <a:lnSpc>
          <a:spcPct val="90000"/>
        </a:lnSpc>
        <a:spcBef>
          <a:spcPct val="0"/>
        </a:spcBef>
        <a:buNone/>
        <a:defRPr sz="4000" b="0" i="0" kern="1200">
          <a:solidFill>
            <a:schemeClr val="tx1"/>
          </a:solidFill>
          <a:latin typeface="UC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userDrawn="1">
          <p15:clr>
            <a:srgbClr val="F26B43"/>
          </p15:clr>
        </p15:guide>
        <p15:guide id="2" pos="258" userDrawn="1">
          <p15:clr>
            <a:srgbClr val="F26B43"/>
          </p15:clr>
        </p15:guide>
        <p15:guide id="3" orient="horz" pos="4064" userDrawn="1">
          <p15:clr>
            <a:srgbClr val="F26B43"/>
          </p15:clr>
        </p15:guide>
        <p15:guide id="4" pos="853" userDrawn="1">
          <p15:clr>
            <a:srgbClr val="F26B43"/>
          </p15:clr>
        </p15:guide>
        <p15:guide id="5" pos="1451" userDrawn="1">
          <p15:clr>
            <a:srgbClr val="F26B43"/>
          </p15:clr>
        </p15:guide>
        <p15:guide id="6" pos="2048" userDrawn="1">
          <p15:clr>
            <a:srgbClr val="F26B43"/>
          </p15:clr>
        </p15:guide>
        <p15:guide id="7" pos="2643" userDrawn="1">
          <p15:clr>
            <a:srgbClr val="F26B43"/>
          </p15:clr>
        </p15:guide>
        <p15:guide id="8" pos="3840" userDrawn="1">
          <p15:clr>
            <a:srgbClr val="F26B43"/>
          </p15:clr>
        </p15:guide>
        <p15:guide id="9" pos="3241" userDrawn="1">
          <p15:clr>
            <a:srgbClr val="F26B43"/>
          </p15:clr>
        </p15:guide>
        <p15:guide id="10" pos="4436" userDrawn="1">
          <p15:clr>
            <a:srgbClr val="F26B43"/>
          </p15:clr>
        </p15:guide>
        <p15:guide id="11" pos="5034" userDrawn="1">
          <p15:clr>
            <a:srgbClr val="F26B43"/>
          </p15:clr>
        </p15:guide>
        <p15:guide id="12" pos="5630" userDrawn="1">
          <p15:clr>
            <a:srgbClr val="F26B43"/>
          </p15:clr>
        </p15:guide>
        <p15:guide id="13" pos="6226" userDrawn="1">
          <p15:clr>
            <a:srgbClr val="F26B43"/>
          </p15:clr>
        </p15:guide>
        <p15:guide id="14" pos="6824" userDrawn="1">
          <p15:clr>
            <a:srgbClr val="F26B43"/>
          </p15:clr>
        </p15:guide>
        <p15:guide id="15" pos="7421" userDrawn="1">
          <p15:clr>
            <a:srgbClr val="F26B43"/>
          </p15:clr>
        </p15:guide>
        <p15:guide id="16" orient="horz" pos="3430" userDrawn="1">
          <p15:clr>
            <a:srgbClr val="F26B43"/>
          </p15:clr>
        </p15:guide>
        <p15:guide id="17" orient="horz" pos="2796" userDrawn="1">
          <p15:clr>
            <a:srgbClr val="F26B43"/>
          </p15:clr>
        </p15:guide>
        <p15:guide id="18" orient="horz" pos="894" userDrawn="1">
          <p15:clr>
            <a:srgbClr val="F26B43"/>
          </p15:clr>
        </p15:guide>
        <p15:guide id="19" orient="horz" pos="1526" userDrawn="1">
          <p15:clr>
            <a:srgbClr val="F26B43"/>
          </p15:clr>
        </p15:guide>
        <p15:guide id="20"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B97B0-6D67-3762-FAC1-F9C15B6089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 name="Text Placeholder 2">
            <a:extLst>
              <a:ext uri="{FF2B5EF4-FFF2-40B4-BE49-F238E27FC236}">
                <a16:creationId xmlns:a16="http://schemas.microsoft.com/office/drawing/2014/main" id="{5E18E98D-5DC5-F844-0B8F-29580141F4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Tree>
    <p:extLst>
      <p:ext uri="{BB962C8B-B14F-4D97-AF65-F5344CB8AC3E}">
        <p14:creationId xmlns:p14="http://schemas.microsoft.com/office/powerpoint/2010/main" val="434988953"/>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7" r:id="rId3"/>
    <p:sldLayoutId id="2147483769" r:id="rId4"/>
    <p:sldLayoutId id="2147483803" r:id="rId5"/>
    <p:sldLayoutId id="2147483770" r:id="rId6"/>
    <p:sldLayoutId id="2147483771" r:id="rId7"/>
    <p:sldLayoutId id="2147483807" r:id="rId8"/>
  </p:sldLayoutIdLst>
  <p:txStyles>
    <p:titleStyle>
      <a:lvl1pPr algn="l" defTabSz="914400" rtl="0" eaLnBrk="1" latinLnBrk="0" hangingPunct="1">
        <a:lnSpc>
          <a:spcPct val="90000"/>
        </a:lnSpc>
        <a:spcBef>
          <a:spcPct val="0"/>
        </a:spcBef>
        <a:buNone/>
        <a:defRPr sz="4000" b="0" i="0" kern="1200">
          <a:solidFill>
            <a:schemeClr val="tx1"/>
          </a:solidFill>
          <a:latin typeface="UC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userDrawn="1">
          <p15:clr>
            <a:srgbClr val="F26B43"/>
          </p15:clr>
        </p15:guide>
        <p15:guide id="2" pos="258" userDrawn="1">
          <p15:clr>
            <a:srgbClr val="F26B43"/>
          </p15:clr>
        </p15:guide>
        <p15:guide id="3" orient="horz" pos="4064" userDrawn="1">
          <p15:clr>
            <a:srgbClr val="F26B43"/>
          </p15:clr>
        </p15:guide>
        <p15:guide id="4" pos="853" userDrawn="1">
          <p15:clr>
            <a:srgbClr val="F26B43"/>
          </p15:clr>
        </p15:guide>
        <p15:guide id="5" pos="1451" userDrawn="1">
          <p15:clr>
            <a:srgbClr val="F26B43"/>
          </p15:clr>
        </p15:guide>
        <p15:guide id="6" pos="2048" userDrawn="1">
          <p15:clr>
            <a:srgbClr val="F26B43"/>
          </p15:clr>
        </p15:guide>
        <p15:guide id="7" pos="2643" userDrawn="1">
          <p15:clr>
            <a:srgbClr val="F26B43"/>
          </p15:clr>
        </p15:guide>
        <p15:guide id="8" pos="3840" userDrawn="1">
          <p15:clr>
            <a:srgbClr val="F26B43"/>
          </p15:clr>
        </p15:guide>
        <p15:guide id="9" pos="3241" userDrawn="1">
          <p15:clr>
            <a:srgbClr val="F26B43"/>
          </p15:clr>
        </p15:guide>
        <p15:guide id="10" pos="4436" userDrawn="1">
          <p15:clr>
            <a:srgbClr val="F26B43"/>
          </p15:clr>
        </p15:guide>
        <p15:guide id="11" pos="5034" userDrawn="1">
          <p15:clr>
            <a:srgbClr val="F26B43"/>
          </p15:clr>
        </p15:guide>
        <p15:guide id="12" pos="5630" userDrawn="1">
          <p15:clr>
            <a:srgbClr val="F26B43"/>
          </p15:clr>
        </p15:guide>
        <p15:guide id="13" pos="6226" userDrawn="1">
          <p15:clr>
            <a:srgbClr val="F26B43"/>
          </p15:clr>
        </p15:guide>
        <p15:guide id="14" pos="6824" userDrawn="1">
          <p15:clr>
            <a:srgbClr val="F26B43"/>
          </p15:clr>
        </p15:guide>
        <p15:guide id="15" pos="7421" userDrawn="1">
          <p15:clr>
            <a:srgbClr val="F26B43"/>
          </p15:clr>
        </p15:guide>
        <p15:guide id="16" orient="horz" pos="3430" userDrawn="1">
          <p15:clr>
            <a:srgbClr val="F26B43"/>
          </p15:clr>
        </p15:guide>
        <p15:guide id="17" orient="horz" pos="2796" userDrawn="1">
          <p15:clr>
            <a:srgbClr val="F26B43"/>
          </p15:clr>
        </p15:guide>
        <p15:guide id="18" orient="horz" pos="894" userDrawn="1">
          <p15:clr>
            <a:srgbClr val="F26B43"/>
          </p15:clr>
        </p15:guide>
        <p15:guide id="19" orient="horz" pos="1526" userDrawn="1">
          <p15:clr>
            <a:srgbClr val="F26B43"/>
          </p15:clr>
        </p15:guide>
        <p15:guide id="20"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EFB932-72F6-4CBA-6FEB-A1C87C3E2B6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4B7535A7-95E3-9ECC-2AB7-38A7CCB70C3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
        <p:nvSpPr>
          <p:cNvPr id="4" name="Date Placeholder 3">
            <a:extLst>
              <a:ext uri="{FF2B5EF4-FFF2-40B4-BE49-F238E27FC236}">
                <a16:creationId xmlns:a16="http://schemas.microsoft.com/office/drawing/2014/main" id="{967EC898-C04D-6DC9-6B6C-687E14A44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fld id="{BB18578D-2BAA-F44F-BD09-471DB6612D1A}" type="datetimeFigureOut">
              <a:rPr lang="en-US" smtClean="0"/>
              <a:pPr/>
              <a:t>1/14/26</a:t>
            </a:fld>
            <a:endParaRPr lang="en-US"/>
          </a:p>
        </p:txBody>
      </p:sp>
      <p:sp>
        <p:nvSpPr>
          <p:cNvPr id="5" name="Footer Placeholder 4">
            <a:extLst>
              <a:ext uri="{FF2B5EF4-FFF2-40B4-BE49-F238E27FC236}">
                <a16:creationId xmlns:a16="http://schemas.microsoft.com/office/drawing/2014/main" id="{002E0168-97EC-80DE-F95B-43B3D58D1A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CB7FC3CD-3B08-08DC-095A-B2AC9F42A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fld id="{B360FCB5-2AA5-7D46-9B34-C481E70F44BD}" type="slidenum">
              <a:rPr lang="en-US" smtClean="0"/>
              <a:pPr/>
              <a:t>‹#›</a:t>
            </a:fld>
            <a:endParaRPr lang="en-US"/>
          </a:p>
        </p:txBody>
      </p:sp>
      <p:sp>
        <p:nvSpPr>
          <p:cNvPr id="3" name="TextBox 2">
            <a:extLst>
              <a:ext uri="{FF2B5EF4-FFF2-40B4-BE49-F238E27FC236}">
                <a16:creationId xmlns:a16="http://schemas.microsoft.com/office/drawing/2014/main" id="{2768C4E1-87BA-35C3-97FD-44AFD6F22F99}"/>
              </a:ext>
              <a:ext uri="{C183D7F6-B498-43B3-948B-1728B52AA6E4}">
                <adec:decorative xmlns:adec="http://schemas.microsoft.com/office/drawing/2017/decorative" val="0"/>
              </a:ext>
            </a:extLst>
          </p:cNvPr>
          <p:cNvSpPr txBox="1"/>
          <p:nvPr userDrawn="1"/>
        </p:nvSpPr>
        <p:spPr>
          <a:xfrm>
            <a:off x="1" y="6382921"/>
            <a:ext cx="8610600" cy="338554"/>
          </a:xfrm>
          <a:prstGeom prst="rect">
            <a:avLst/>
          </a:prstGeom>
          <a:solidFill>
            <a:schemeClr val="accent6"/>
          </a:solidFill>
        </p:spPr>
        <p:txBody>
          <a:bodyPr wrap="square" rtlCol="0">
            <a:spAutoFit/>
          </a:bodyPr>
          <a:lstStyle/>
          <a:p>
            <a:pPr lvl="1"/>
            <a:r>
              <a:rPr lang="en-GB" sz="1600" kern="1200" dirty="0">
                <a:solidFill>
                  <a:schemeClr val="tx2"/>
                </a:solidFill>
                <a:effectLst/>
                <a:latin typeface="UCL Sans" pitchFamily="2" charset="77"/>
                <a:ea typeface="+mn-ea"/>
                <a:cs typeface="+mn-cs"/>
              </a:rPr>
              <a:t>Remove these guidance slides once you have finished your presentation.</a:t>
            </a:r>
          </a:p>
        </p:txBody>
      </p:sp>
    </p:spTree>
    <p:extLst>
      <p:ext uri="{BB962C8B-B14F-4D97-AF65-F5344CB8AC3E}">
        <p14:creationId xmlns:p14="http://schemas.microsoft.com/office/powerpoint/2010/main" val="1238297874"/>
      </p:ext>
    </p:extLst>
  </p:cSld>
  <p:clrMap bg1="lt1" tx1="dk1" bg2="lt2" tx2="dk2" accent1="accent1" accent2="accent2" accent3="accent3" accent4="accent4" accent5="accent5" accent6="accent6" hlink="hlink" folHlink="folHlink"/>
  <p:sldLayoutIdLst>
    <p:sldLayoutId id="2147483698" r:id="rId1"/>
  </p:sldLayoutIdLst>
  <p:txStyles>
    <p:titleStyle>
      <a:lvl1pPr algn="l" rtl="0" eaLnBrk="1" fontAlgn="base" hangingPunct="1">
        <a:lnSpc>
          <a:spcPct val="90000"/>
        </a:lnSpc>
        <a:spcBef>
          <a:spcPct val="0"/>
        </a:spcBef>
        <a:spcAft>
          <a:spcPct val="0"/>
        </a:spcAft>
        <a:defRPr sz="4400" b="1" i="0" kern="1200">
          <a:solidFill>
            <a:schemeClr val="tx1"/>
          </a:solidFill>
          <a:latin typeface="UCL Sans SemiBold" pitchFamily="2" charset="77"/>
          <a:ea typeface="+mj-ea"/>
          <a:cs typeface="+mj-cs"/>
        </a:defRPr>
      </a:lvl1pPr>
      <a:lvl2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1" fontAlgn="base" hangingPunct="1">
        <a:lnSpc>
          <a:spcPct val="90000"/>
        </a:lnSpc>
        <a:spcBef>
          <a:spcPts val="1000"/>
        </a:spcBef>
        <a:spcAft>
          <a:spcPct val="0"/>
        </a:spcAft>
        <a:buFont typeface="Wingdings" pitchFamily="2" charset="2"/>
        <a:buChar char="§"/>
        <a:defRPr sz="2800" kern="1200">
          <a:solidFill>
            <a:schemeClr val="tx1"/>
          </a:solidFill>
          <a:latin typeface="UCL Sans" pitchFamily="2" charset="77"/>
          <a:ea typeface="+mn-ea"/>
          <a:cs typeface="+mn-cs"/>
        </a:defRPr>
      </a:lvl1pPr>
      <a:lvl2pPr marL="685800" indent="-228600" algn="l" rtl="0" eaLnBrk="1" fontAlgn="base" hangingPunct="1">
        <a:lnSpc>
          <a:spcPct val="90000"/>
        </a:lnSpc>
        <a:spcBef>
          <a:spcPts val="500"/>
        </a:spcBef>
        <a:spcAft>
          <a:spcPct val="0"/>
        </a:spcAft>
        <a:buFont typeface="Wingdings" pitchFamily="2" charset="2"/>
        <a:buChar char="§"/>
        <a:defRPr sz="2400" kern="1200">
          <a:solidFill>
            <a:schemeClr val="tx1"/>
          </a:solidFill>
          <a:latin typeface="UCL Sans" pitchFamily="2" charset="77"/>
          <a:ea typeface="+mn-ea"/>
          <a:cs typeface="+mn-cs"/>
        </a:defRPr>
      </a:lvl2pPr>
      <a:lvl3pPr marL="1143000" indent="-228600" algn="l" rtl="0" eaLnBrk="1" fontAlgn="base" hangingPunct="1">
        <a:lnSpc>
          <a:spcPct val="90000"/>
        </a:lnSpc>
        <a:spcBef>
          <a:spcPts val="500"/>
        </a:spcBef>
        <a:spcAft>
          <a:spcPct val="0"/>
        </a:spcAft>
        <a:buFont typeface="Wingdings" pitchFamily="2" charset="2"/>
        <a:buChar char="§"/>
        <a:defRPr sz="2000" kern="1200">
          <a:solidFill>
            <a:schemeClr val="tx1"/>
          </a:solidFill>
          <a:latin typeface="UCL Sans" pitchFamily="2" charset="77"/>
          <a:ea typeface="+mn-ea"/>
          <a:cs typeface="+mn-cs"/>
        </a:defRPr>
      </a:lvl3pPr>
      <a:lvl4pPr marL="1600200" indent="-228600" algn="l" rtl="0" eaLnBrk="1" fontAlgn="base" hangingPunct="1">
        <a:lnSpc>
          <a:spcPct val="90000"/>
        </a:lnSpc>
        <a:spcBef>
          <a:spcPts val="500"/>
        </a:spcBef>
        <a:spcAft>
          <a:spcPct val="0"/>
        </a:spcAft>
        <a:buFont typeface="Wingdings" pitchFamily="2" charset="2"/>
        <a:buChar char="§"/>
        <a:defRPr kern="1200">
          <a:solidFill>
            <a:schemeClr val="tx1"/>
          </a:solidFill>
          <a:latin typeface="UCL Sans" pitchFamily="2" charset="77"/>
          <a:ea typeface="+mn-ea"/>
          <a:cs typeface="+mn-cs"/>
        </a:defRPr>
      </a:lvl4pPr>
      <a:lvl5pPr marL="2057400" indent="-228600" algn="l" rtl="0" eaLnBrk="1" fontAlgn="base" hangingPunct="1">
        <a:lnSpc>
          <a:spcPct val="90000"/>
        </a:lnSpc>
        <a:spcBef>
          <a:spcPts val="500"/>
        </a:spcBef>
        <a:spcAft>
          <a:spcPct val="0"/>
        </a:spcAft>
        <a:buFont typeface="Wingdings" pitchFamily="2" charset="2"/>
        <a:buChar char="§"/>
        <a:defRPr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cl.ac.uk/brand-and-experience/brand" TargetMode="External"/><Relationship Id="rId7" Type="http://schemas.openxmlformats.org/officeDocument/2006/relationships/hyperlink" Target="https://support.microsoft.com/en-gb/office/layer-objects-on-slides-81cccf31-9219-4c89-b7ba-9f25ad429c4a"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mailto:brand.comms.ucl.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hyperlink" Target="https://www.ucl.ac.uk/brand-and-experience/brand/visual-guidelines/typography"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2.emf"/><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chart" Target="../charts/chart1.xml"/><Relationship Id="rId11" Type="http://schemas.microsoft.com/office/2007/relationships/diagramDrawing" Target="../diagrams/drawing1.xml"/><Relationship Id="rId5" Type="http://schemas.openxmlformats.org/officeDocument/2006/relationships/hyperlink" Target="https://www.ucl.ac.uk/brand-and-experience/brand/visual-guidelines/colour" TargetMode="External"/><Relationship Id="rId10" Type="http://schemas.openxmlformats.org/officeDocument/2006/relationships/diagramColors" Target="../diagrams/colors1.xml"/><Relationship Id="rId4" Type="http://schemas.openxmlformats.org/officeDocument/2006/relationships/image" Target="../media/image5.sv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gov.uk/guidance/publishing-accessible-documents"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hyperlink" Target="https://www.ucl.ac.uk/accessibility/digital-accessibility-policy" TargetMode="External"/><Relationship Id="rId5" Type="http://schemas.openxmlformats.org/officeDocument/2006/relationships/hyperlink" Target="https://www.ucl.ac.uk/isd/services/digital-accessibility-services/creating-accessible-content/slides" TargetMode="Externa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164ABC-9CF4-5644-7241-1276EF0669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892"/>
            <a:ext cx="12192000" cy="449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506A0708-BDDD-90D4-D820-64312E4915E8}"/>
              </a:ext>
            </a:extLst>
          </p:cNvPr>
          <p:cNvSpPr>
            <a:spLocks noGrp="1" noRot="1" noMove="1" noResize="1" noEditPoints="1" noAdjustHandles="1" noChangeArrowheads="1" noChangeShapeType="1"/>
          </p:cNvSpPr>
          <p:nvPr>
            <p:ph type="title" idx="4294967295"/>
          </p:nvPr>
        </p:nvSpPr>
        <p:spPr>
          <a:xfrm>
            <a:off x="526368" y="111597"/>
            <a:ext cx="10515600" cy="289880"/>
          </a:xfrm>
        </p:spPr>
        <p:txBody>
          <a:bodyPr/>
          <a:lstStyle/>
          <a:p>
            <a:pPr rtl="0" eaLnBrk="0" fontAlgn="base" hangingPunct="0"/>
            <a:r>
              <a:rPr lang="en-GB" sz="2400" b="0" i="0" kern="1200" dirty="0">
                <a:solidFill>
                  <a:srgbClr val="000000"/>
                </a:solidFill>
                <a:effectLst/>
                <a:latin typeface="UCL Sans SemiBold" pitchFamily="2" charset="77"/>
                <a:ea typeface="+mn-ea"/>
                <a:cs typeface="+mn-cs"/>
              </a:rPr>
              <a:t>Using this PowerPoint Template</a:t>
            </a:r>
            <a:endParaRPr lang="en-GB" dirty="0">
              <a:effectLst/>
            </a:endParaRPr>
          </a:p>
        </p:txBody>
      </p:sp>
      <p:sp>
        <p:nvSpPr>
          <p:cNvPr id="4" name="TextBox 3">
            <a:extLst>
              <a:ext uri="{FF2B5EF4-FFF2-40B4-BE49-F238E27FC236}">
                <a16:creationId xmlns:a16="http://schemas.microsoft.com/office/drawing/2014/main" id="{D6896ACD-D2A7-E7A8-478E-4E8FAD72F181}"/>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1199456" y="638522"/>
            <a:ext cx="10507862" cy="523220"/>
          </a:xfrm>
          <a:prstGeom prst="rect">
            <a:avLst/>
          </a:prstGeom>
          <a:solidFill>
            <a:srgbClr val="993BFF"/>
          </a:solidFill>
        </p:spPr>
        <p:txBody>
          <a:bodyPr wrap="square" rtlCol="0">
            <a:spAutoFit/>
          </a:bodyPr>
          <a:lstStyle/>
          <a:p>
            <a:r>
              <a:rPr lang="en-GB" sz="1400" kern="1200" dirty="0">
                <a:solidFill>
                  <a:schemeClr val="bg1"/>
                </a:solidFill>
                <a:effectLst/>
                <a:latin typeface="UCL Sans" pitchFamily="2" charset="77"/>
                <a:ea typeface="+mn-ea"/>
                <a:cs typeface="+mn-cs"/>
              </a:rPr>
              <a:t>The following slides serve as a reference for users. For more detailed guidance, see the UCL brand site at </a:t>
            </a:r>
            <a:r>
              <a:rPr lang="en-GB" sz="1400" kern="1200" dirty="0">
                <a:solidFill>
                  <a:schemeClr val="bg1"/>
                </a:solidFill>
                <a:effectLst/>
                <a:latin typeface="UCL Sans" pitchFamily="2" charset="77"/>
                <a:ea typeface="+mn-ea"/>
                <a:cs typeface="+mn-cs"/>
                <a:hlinkClick r:id="rId3">
                  <a:extLst>
                    <a:ext uri="{A12FA001-AC4F-418D-AE19-62706E023703}">
                      <ahyp:hlinkClr xmlns:ahyp="http://schemas.microsoft.com/office/drawing/2018/hyperlinkcolor" val="tx"/>
                    </a:ext>
                  </a:extLst>
                </a:hlinkClick>
              </a:rPr>
              <a:t>ucl.ac.uk/brand</a:t>
            </a:r>
            <a:r>
              <a:rPr lang="en-GB" sz="1400" kern="1200" dirty="0">
                <a:solidFill>
                  <a:schemeClr val="bg1"/>
                </a:solidFill>
                <a:effectLst/>
                <a:latin typeface="UCL Sans" pitchFamily="2" charset="77"/>
                <a:ea typeface="+mn-ea"/>
                <a:cs typeface="+mn-cs"/>
              </a:rPr>
              <a:t>, </a:t>
            </a:r>
            <a:br>
              <a:rPr lang="en-GB" sz="1400" kern="1200" dirty="0">
                <a:solidFill>
                  <a:schemeClr val="bg1"/>
                </a:solidFill>
                <a:effectLst/>
                <a:latin typeface="UCL Sans" pitchFamily="2" charset="77"/>
                <a:ea typeface="+mn-ea"/>
                <a:cs typeface="+mn-cs"/>
              </a:rPr>
            </a:br>
            <a:r>
              <a:rPr lang="en-GB" sz="1400" kern="1200" dirty="0">
                <a:solidFill>
                  <a:schemeClr val="bg1"/>
                </a:solidFill>
                <a:effectLst/>
                <a:latin typeface="UCL Sans" pitchFamily="2" charset="77"/>
                <a:ea typeface="+mn-ea"/>
                <a:cs typeface="+mn-cs"/>
              </a:rPr>
              <a:t>or email the brand team on </a:t>
            </a:r>
            <a:r>
              <a:rPr lang="en-GB" sz="1400" kern="1200" dirty="0">
                <a:solidFill>
                  <a:schemeClr val="bg1"/>
                </a:solidFill>
                <a:effectLst/>
                <a:latin typeface="UCL Sans" pitchFamily="2" charset="77"/>
                <a:ea typeface="+mn-ea"/>
                <a:cs typeface="+mn-cs"/>
                <a:hlinkClick r:id="rId4">
                  <a:extLst>
                    <a:ext uri="{A12FA001-AC4F-418D-AE19-62706E023703}">
                      <ahyp:hlinkClr xmlns:ahyp="http://schemas.microsoft.com/office/drawing/2018/hyperlinkcolor" val="tx"/>
                    </a:ext>
                  </a:extLst>
                </a:hlinkClick>
              </a:rPr>
              <a:t>brand.comms.@ucl.ac.uk</a:t>
            </a:r>
            <a:r>
              <a:rPr lang="en-GB" sz="1400" kern="1200" dirty="0">
                <a:solidFill>
                  <a:schemeClr val="bg1"/>
                </a:solidFill>
                <a:effectLst/>
                <a:latin typeface="UCL Sans" pitchFamily="2" charset="77"/>
                <a:ea typeface="+mn-ea"/>
                <a:cs typeface="+mn-cs"/>
              </a:rPr>
              <a:t>.</a:t>
            </a:r>
          </a:p>
        </p:txBody>
      </p:sp>
      <p:pic>
        <p:nvPicPr>
          <p:cNvPr id="6" name="Graphic 5">
            <a:extLst>
              <a:ext uri="{FF2B5EF4-FFF2-40B4-BE49-F238E27FC236}">
                <a16:creationId xmlns:a16="http://schemas.microsoft.com/office/drawing/2014/main" id="{B0DAF03F-FF0B-63F2-8427-DADE806A0D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89605" y="638083"/>
            <a:ext cx="465836" cy="465836"/>
          </a:xfrm>
          <a:prstGeom prst="rect">
            <a:avLst/>
          </a:prstGeom>
        </p:spPr>
      </p:pic>
      <p:sp>
        <p:nvSpPr>
          <p:cNvPr id="7" name="TextBox 6">
            <a:extLst>
              <a:ext uri="{FF2B5EF4-FFF2-40B4-BE49-F238E27FC236}">
                <a16:creationId xmlns:a16="http://schemas.microsoft.com/office/drawing/2014/main" id="{5E22578A-7BDC-8CEB-FFE2-8B1F5E96C480}"/>
              </a:ext>
            </a:extLst>
          </p:cNvPr>
          <p:cNvSpPr txBox="1">
            <a:spLocks noGrp="1" noRot="1" noMove="1" noResize="1" noEditPoints="1" noAdjustHandles="1" noChangeArrowheads="1" noChangeShapeType="1"/>
          </p:cNvSpPr>
          <p:nvPr/>
        </p:nvSpPr>
        <p:spPr>
          <a:xfrm>
            <a:off x="526368" y="1273423"/>
            <a:ext cx="11180950" cy="5386090"/>
          </a:xfrm>
          <a:prstGeom prst="rect">
            <a:avLst/>
          </a:prstGeom>
          <a:noFill/>
        </p:spPr>
        <p:txBody>
          <a:bodyPr wrap="square">
            <a:spAutoFit/>
          </a:bodyPr>
          <a:lstStyle/>
          <a:p>
            <a:r>
              <a:rPr lang="en-GB" sz="1400" b="0" kern="1200" dirty="0">
                <a:solidFill>
                  <a:schemeClr val="tx1"/>
                </a:solidFill>
                <a:effectLst/>
                <a:latin typeface="UCL Sans" pitchFamily="2" charset="77"/>
                <a:ea typeface="+mn-ea"/>
                <a:cs typeface="+mn-cs"/>
              </a:rPr>
              <a:t>This template includes ready-made layouts designed to suit different types of content. To maintain a consistent brand experience across UCL presentations, please keep the structure and positioning of each layout unchanged where possible.</a:t>
            </a:r>
          </a:p>
          <a:p>
            <a:endParaRPr lang="en-GB" sz="1400" b="0" kern="1200" dirty="0">
              <a:solidFill>
                <a:schemeClr val="tx1"/>
              </a:solidFill>
              <a:effectLst/>
              <a:latin typeface="UCL Sans" pitchFamily="2" charset="77"/>
              <a:ea typeface="+mn-ea"/>
              <a:cs typeface="+mn-cs"/>
            </a:endParaRPr>
          </a:p>
          <a:p>
            <a:r>
              <a:rPr lang="en-GB" sz="1400" b="0" kern="1200" dirty="0">
                <a:solidFill>
                  <a:schemeClr val="tx1"/>
                </a:solidFill>
                <a:effectLst/>
                <a:latin typeface="UCL Sans" pitchFamily="2" charset="77"/>
                <a:ea typeface="+mn-ea"/>
                <a:cs typeface="+mn-cs"/>
              </a:rPr>
              <a:t>You can, however, adapt the following elements:</a:t>
            </a:r>
          </a:p>
          <a:p>
            <a:pPr marL="285750" indent="-285750">
              <a:buFont typeface="Wingdings" pitchFamily="2" charset="2"/>
              <a:buChar char="§"/>
            </a:pPr>
            <a:r>
              <a:rPr lang="en-GB" sz="1400" b="0" kern="1200" dirty="0">
                <a:solidFill>
                  <a:schemeClr val="tx1"/>
                </a:solidFill>
                <a:effectLst/>
                <a:latin typeface="UCL Sans" pitchFamily="2" charset="77"/>
                <a:ea typeface="+mn-ea"/>
                <a:cs typeface="+mn-cs"/>
              </a:rPr>
              <a:t>Resize text boxes or move them slightly to fit your page</a:t>
            </a:r>
          </a:p>
          <a:p>
            <a:pPr marL="285750" indent="-285750">
              <a:buFont typeface="Wingdings" pitchFamily="2" charset="2"/>
              <a:buChar char="§"/>
            </a:pPr>
            <a:r>
              <a:rPr lang="en-GB" sz="1400" b="0" kern="1200" dirty="0">
                <a:solidFill>
                  <a:schemeClr val="tx1"/>
                </a:solidFill>
                <a:effectLst/>
                <a:latin typeface="UCL Sans" pitchFamily="2" charset="77"/>
                <a:ea typeface="+mn-ea"/>
                <a:cs typeface="+mn-cs"/>
              </a:rPr>
              <a:t>Adjust font size to accommodate longer copy</a:t>
            </a:r>
          </a:p>
          <a:p>
            <a:pPr marL="285750" indent="-285750">
              <a:buFont typeface="Wingdings" pitchFamily="2" charset="2"/>
              <a:buChar char="§"/>
            </a:pPr>
            <a:r>
              <a:rPr lang="en-GB" sz="1400" b="0" kern="1200" dirty="0">
                <a:solidFill>
                  <a:schemeClr val="tx1"/>
                </a:solidFill>
                <a:effectLst/>
                <a:latin typeface="UCL Sans" pitchFamily="2" charset="77"/>
                <a:ea typeface="+mn-ea"/>
                <a:cs typeface="+mn-cs"/>
              </a:rPr>
              <a:t>Add new text boxes if additional copy is required</a:t>
            </a:r>
          </a:p>
          <a:p>
            <a:pPr marL="285750" indent="-285750">
              <a:buFont typeface="Wingdings" pitchFamily="2" charset="2"/>
              <a:buChar char="§"/>
            </a:pPr>
            <a:r>
              <a:rPr lang="en-GB" sz="1400" b="0" kern="1200" dirty="0">
                <a:solidFill>
                  <a:schemeClr val="tx1"/>
                </a:solidFill>
                <a:effectLst/>
                <a:latin typeface="UCL Sans" pitchFamily="2" charset="77"/>
                <a:ea typeface="+mn-ea"/>
                <a:cs typeface="+mn-cs"/>
              </a:rPr>
              <a:t>Replace dummy text, charts and images with your own content.</a:t>
            </a:r>
          </a:p>
          <a:p>
            <a:pPr marL="0" indent="0">
              <a:buFont typeface="Arial" panose="020B0604020202020204" pitchFamily="34" charset="0"/>
              <a:buNone/>
            </a:pPr>
            <a:endParaRPr lang="en-GB" sz="1400" b="0" kern="1200" dirty="0">
              <a:solidFill>
                <a:schemeClr val="tx1"/>
              </a:solidFill>
              <a:effectLst/>
              <a:latin typeface="UCL Sans" pitchFamily="2" charset="77"/>
              <a:ea typeface="+mn-ea"/>
              <a:cs typeface="+mn-cs"/>
            </a:endParaRPr>
          </a:p>
          <a:p>
            <a:pPr marL="0" indent="0">
              <a:buFont typeface="Arial" panose="020B0604020202020204" pitchFamily="34" charset="0"/>
              <a:buNone/>
            </a:pPr>
            <a:r>
              <a:rPr lang="en-GB" sz="1400" b="0" kern="1200" dirty="0">
                <a:solidFill>
                  <a:schemeClr val="tx1"/>
                </a:solidFill>
                <a:effectLst/>
                <a:latin typeface="UCL Sans" pitchFamily="2" charset="77"/>
                <a:ea typeface="+mn-ea"/>
                <a:cs typeface="+mn-cs"/>
              </a:rPr>
              <a:t>If you don’t need a particular design element, remove it in the Slide Master by clicking View </a:t>
            </a:r>
            <a:r>
              <a:rPr lang="en-GB" sz="1400" b="0" i="0" kern="1200" dirty="0">
                <a:solidFill>
                  <a:schemeClr val="tx1"/>
                </a:solidFill>
                <a:effectLst/>
                <a:latin typeface="UCL Sans" pitchFamily="2" charset="77"/>
                <a:ea typeface="+mn-ea"/>
                <a:cs typeface="+mn-cs"/>
              </a:rPr>
              <a:t>→ Slide Master</a:t>
            </a:r>
            <a:r>
              <a:rPr lang="en-GB" sz="1400" b="0" kern="1200" dirty="0">
                <a:solidFill>
                  <a:schemeClr val="tx1"/>
                </a:solidFill>
                <a:effectLst/>
                <a:latin typeface="UCL Sans" pitchFamily="2" charset="77"/>
                <a:ea typeface="+mn-ea"/>
                <a:cs typeface="+mn-cs"/>
              </a:rPr>
              <a:t>. </a:t>
            </a:r>
          </a:p>
          <a:p>
            <a:endParaRPr lang="en-GB" sz="1400" b="0" kern="1200" dirty="0">
              <a:solidFill>
                <a:schemeClr val="tx1"/>
              </a:solidFill>
              <a:effectLst/>
              <a:latin typeface="UCL Sans" pitchFamily="2" charset="77"/>
              <a:ea typeface="+mn-ea"/>
              <a:cs typeface="+mn-cs"/>
            </a:endParaRPr>
          </a:p>
          <a:p>
            <a:endParaRPr lang="en-GB" sz="1400" b="0" kern="1200" dirty="0">
              <a:solidFill>
                <a:schemeClr val="tx1"/>
              </a:solidFill>
              <a:effectLst/>
              <a:latin typeface="UCL Sans" pitchFamily="2" charset="77"/>
              <a:ea typeface="+mn-ea"/>
              <a:cs typeface="+mn-cs"/>
            </a:endParaRPr>
          </a:p>
          <a:p>
            <a:pPr lvl="0"/>
            <a:r>
              <a:rPr lang="en-GB" sz="1400" b="1" i="0" kern="1200" dirty="0">
                <a:solidFill>
                  <a:schemeClr val="tx1"/>
                </a:solidFill>
                <a:effectLst/>
                <a:latin typeface="UCL Sans" pitchFamily="2" charset="77"/>
                <a:ea typeface="+mn-ea"/>
                <a:cs typeface="+mn-cs"/>
              </a:rPr>
              <a:t>How to apply this template to an existing presentation </a:t>
            </a:r>
          </a:p>
          <a:p>
            <a:pPr lvl="0"/>
            <a:endParaRPr lang="en-GB" sz="1400" b="1" i="0" kern="1200" dirty="0">
              <a:solidFill>
                <a:schemeClr val="tx1"/>
              </a:solidFill>
              <a:effectLst/>
              <a:latin typeface="UCL Sans" pitchFamily="2" charset="77"/>
              <a:ea typeface="+mn-ea"/>
              <a:cs typeface="+mn-cs"/>
            </a:endParaRPr>
          </a:p>
          <a:p>
            <a:pPr marL="285750" lvl="0" indent="-285750">
              <a:buFont typeface="+mj-lt"/>
              <a:buAutoNum type="arabicPeriod"/>
            </a:pPr>
            <a:r>
              <a:rPr lang="en-GB" sz="1400" b="0" i="0" kern="1200" dirty="0">
                <a:solidFill>
                  <a:schemeClr val="tx1"/>
                </a:solidFill>
                <a:effectLst/>
                <a:latin typeface="UCL Sans" pitchFamily="2" charset="77"/>
                <a:ea typeface="+mn-ea"/>
                <a:cs typeface="+mn-cs"/>
              </a:rPr>
              <a:t>Click Design at the top of your existing PowerPoint</a:t>
            </a:r>
          </a:p>
          <a:p>
            <a:pPr marL="285750" lvl="0" indent="-285750">
              <a:buFont typeface="+mj-lt"/>
              <a:buAutoNum type="arabicPeriod"/>
            </a:pPr>
            <a:r>
              <a:rPr lang="en-GB" sz="1400" b="0" i="0" kern="1200" dirty="0">
                <a:solidFill>
                  <a:schemeClr val="tx1"/>
                </a:solidFill>
                <a:effectLst/>
                <a:latin typeface="UCL Sans" pitchFamily="2" charset="77"/>
                <a:ea typeface="+mn-ea"/>
                <a:cs typeface="+mn-cs"/>
              </a:rPr>
              <a:t>Click the arrow pointing down on the right of themes</a:t>
            </a:r>
          </a:p>
          <a:p>
            <a:pPr marL="285750" lvl="0" indent="-285750">
              <a:buFont typeface="+mj-lt"/>
              <a:buAutoNum type="arabicPeriod"/>
            </a:pPr>
            <a:r>
              <a:rPr lang="en-GB" sz="1400" b="0" i="0" kern="1200" dirty="0">
                <a:solidFill>
                  <a:schemeClr val="tx1"/>
                </a:solidFill>
                <a:effectLst/>
                <a:latin typeface="UCL Sans" pitchFamily="2" charset="77"/>
                <a:ea typeface="+mn-ea"/>
                <a:cs typeface="+mn-cs"/>
              </a:rPr>
              <a:t>Choose ‘Browse for Themes’ (if not in Custom)</a:t>
            </a:r>
          </a:p>
          <a:p>
            <a:pPr marL="285750" lvl="0" indent="-285750">
              <a:buFont typeface="+mj-lt"/>
              <a:buAutoNum type="arabicPeriod"/>
            </a:pPr>
            <a:r>
              <a:rPr lang="en-GB" sz="1400" b="0" i="0" kern="1200" dirty="0">
                <a:solidFill>
                  <a:schemeClr val="tx1"/>
                </a:solidFill>
                <a:effectLst/>
                <a:latin typeface="UCL Sans" pitchFamily="2" charset="77"/>
                <a:ea typeface="+mn-ea"/>
                <a:cs typeface="+mn-cs"/>
              </a:rPr>
              <a:t>Select and upload the .</a:t>
            </a:r>
            <a:r>
              <a:rPr lang="en-GB" sz="1400" b="0" i="0" kern="1200" dirty="0" err="1">
                <a:solidFill>
                  <a:schemeClr val="tx1"/>
                </a:solidFill>
                <a:effectLst/>
                <a:latin typeface="UCL Sans" pitchFamily="2" charset="77"/>
                <a:ea typeface="+mn-ea"/>
                <a:cs typeface="+mn-cs"/>
              </a:rPr>
              <a:t>potx</a:t>
            </a:r>
            <a:r>
              <a:rPr lang="en-GB" sz="1400" b="0" i="0" kern="1200" dirty="0">
                <a:solidFill>
                  <a:schemeClr val="tx1"/>
                </a:solidFill>
                <a:effectLst/>
                <a:latin typeface="UCL Sans" pitchFamily="2" charset="77"/>
                <a:ea typeface="+mn-ea"/>
                <a:cs typeface="+mn-cs"/>
              </a:rPr>
              <a:t> file included with this template. </a:t>
            </a:r>
          </a:p>
          <a:p>
            <a:pPr marL="285750" lvl="0" indent="-285750">
              <a:buFont typeface="Wingdings" pitchFamily="2" charset="2"/>
              <a:buChar char="§"/>
            </a:pPr>
            <a:endParaRPr lang="en-GB" sz="1400" b="0" i="0" kern="1200" dirty="0">
              <a:solidFill>
                <a:schemeClr val="tx1"/>
              </a:solidFill>
              <a:effectLst/>
              <a:latin typeface="UCL Sans" pitchFamily="2" charset="77"/>
              <a:ea typeface="+mn-ea"/>
              <a:cs typeface="+mn-cs"/>
            </a:endParaRPr>
          </a:p>
          <a:p>
            <a:pPr marL="0" lvl="0" indent="0">
              <a:buFont typeface="Wingdings" pitchFamily="2" charset="2"/>
              <a:buNone/>
            </a:pPr>
            <a:r>
              <a:rPr lang="en-GB" sz="1400" b="0" i="0" kern="1200" dirty="0">
                <a:solidFill>
                  <a:schemeClr val="tx1"/>
                </a:solidFill>
                <a:effectLst/>
                <a:latin typeface="UCL Sans" pitchFamily="2" charset="77"/>
                <a:ea typeface="+mn-ea"/>
                <a:cs typeface="+mn-cs"/>
              </a:rPr>
              <a:t>PowerPoint will then update the slide masters, layouts, theme colours, fonts, </a:t>
            </a:r>
          </a:p>
          <a:p>
            <a:pPr marL="0" lvl="0" indent="0">
              <a:buFont typeface="Wingdings" pitchFamily="2" charset="2"/>
              <a:buNone/>
            </a:pPr>
            <a:r>
              <a:rPr lang="en-GB" sz="1400" b="0" i="0" kern="1200" dirty="0">
                <a:solidFill>
                  <a:schemeClr val="tx1"/>
                </a:solidFill>
                <a:effectLst/>
                <a:latin typeface="UCL Sans" pitchFamily="2" charset="77"/>
                <a:ea typeface="+mn-ea"/>
                <a:cs typeface="+mn-cs"/>
              </a:rPr>
              <a:t>and backgrounds. If any layouts do not match, you can adjust the slides by </a:t>
            </a:r>
          </a:p>
          <a:p>
            <a:pPr marL="0" lvl="0" indent="0">
              <a:buFont typeface="Wingdings" pitchFamily="2" charset="2"/>
              <a:buNone/>
            </a:pPr>
            <a:r>
              <a:rPr lang="en-GB" sz="1400" b="0" i="0" kern="1200" dirty="0">
                <a:solidFill>
                  <a:schemeClr val="tx1"/>
                </a:solidFill>
                <a:effectLst/>
                <a:latin typeface="UCL Sans" pitchFamily="2" charset="77"/>
                <a:ea typeface="+mn-ea"/>
                <a:cs typeface="+mn-cs"/>
              </a:rPr>
              <a:t>clicking Home → Layout, or check View → Slide Master for consistency.</a:t>
            </a:r>
          </a:p>
          <a:p>
            <a:pPr marL="0" lvl="0" indent="0">
              <a:buFont typeface="Wingdings" pitchFamily="2" charset="2"/>
              <a:buNone/>
            </a:pPr>
            <a:endParaRPr lang="en-GB" sz="1200" b="0" i="0" kern="1200" dirty="0">
              <a:solidFill>
                <a:schemeClr val="tx1"/>
              </a:solidFill>
              <a:effectLst/>
              <a:latin typeface="UCL Sans" pitchFamily="2" charset="77"/>
              <a:ea typeface="+mn-ea"/>
              <a:cs typeface="+mn-cs"/>
            </a:endParaRPr>
          </a:p>
          <a:p>
            <a:endParaRPr lang="en-GB" sz="1200" kern="1200" dirty="0">
              <a:solidFill>
                <a:schemeClr val="tx1"/>
              </a:solidFill>
              <a:effectLst/>
              <a:latin typeface="Aptos" panose="020B0004020202020204" pitchFamily="34" charset="0"/>
              <a:ea typeface="+mn-ea"/>
              <a:cs typeface="+mn-cs"/>
            </a:endParaRPr>
          </a:p>
          <a:p>
            <a:endParaRPr lang="en-GB" sz="1200" b="0" kern="1200" dirty="0">
              <a:solidFill>
                <a:schemeClr val="tx1"/>
              </a:solidFill>
              <a:effectLst/>
              <a:latin typeface="UCL Sans" pitchFamily="2" charset="77"/>
              <a:ea typeface="+mn-ea"/>
              <a:cs typeface="+mn-cs"/>
            </a:endParaRPr>
          </a:p>
        </p:txBody>
      </p:sp>
      <p:sp>
        <p:nvSpPr>
          <p:cNvPr id="8" name="TextBox 7">
            <a:extLst>
              <a:ext uri="{FF2B5EF4-FFF2-40B4-BE49-F238E27FC236}">
                <a16:creationId xmlns:a16="http://schemas.microsoft.com/office/drawing/2014/main" id="{FF4F3E5D-F340-3A04-9EF4-2E18BE44E814}"/>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6771027" y="3861048"/>
            <a:ext cx="4293525" cy="1384995"/>
          </a:xfrm>
          <a:prstGeom prst="rect">
            <a:avLst/>
          </a:prstGeom>
          <a:solidFill>
            <a:srgbClr val="EEDEFF"/>
          </a:solidFill>
        </p:spPr>
        <p:txBody>
          <a:bodyPr wrap="square" rtlCol="0">
            <a:spAutoFit/>
          </a:bodyPr>
          <a:lstStyle/>
          <a:p>
            <a:r>
              <a:rPr lang="en-GB" sz="1400" kern="1200" dirty="0">
                <a:solidFill>
                  <a:schemeClr val="tx1"/>
                </a:solidFill>
                <a:effectLst/>
                <a:latin typeface="UCL Sans" pitchFamily="2" charset="77"/>
                <a:ea typeface="+mn-ea"/>
                <a:cs typeface="+mn-cs"/>
              </a:rPr>
              <a:t>Replacing a dummy image can reset the order of layers, meaning full-size images cover the logo and text boxes. To avoid this, insert the image onto the slide, right-click it, and select ’</a:t>
            </a:r>
            <a:r>
              <a:rPr lang="en-GB" sz="1400" b="0" kern="1200" dirty="0">
                <a:solidFill>
                  <a:schemeClr val="tx1"/>
                </a:solidFill>
                <a:effectLst/>
                <a:latin typeface="UCL Sans" pitchFamily="2" charset="77"/>
                <a:ea typeface="+mn-ea"/>
                <a:cs typeface="+mn-cs"/>
              </a:rPr>
              <a:t>Send to Back’</a:t>
            </a:r>
            <a:r>
              <a:rPr lang="en-GB" sz="1400" kern="1200" dirty="0">
                <a:solidFill>
                  <a:schemeClr val="tx1"/>
                </a:solidFill>
                <a:effectLst/>
                <a:latin typeface="UCL Sans" pitchFamily="2" charset="77"/>
                <a:ea typeface="+mn-ea"/>
                <a:cs typeface="+mn-cs"/>
              </a:rPr>
              <a:t>. For more guidance, visit </a:t>
            </a:r>
            <a:r>
              <a:rPr lang="en-GB" sz="1400" kern="1200" dirty="0">
                <a:solidFill>
                  <a:schemeClr val="tx1"/>
                </a:solidFill>
                <a:effectLst/>
                <a:latin typeface="UCL Sans" pitchFamily="2" charset="77"/>
                <a:ea typeface="+mn-ea"/>
                <a:cs typeface="+mn-cs"/>
                <a:hlinkClick r:id="rId7"/>
              </a:rPr>
              <a:t>Microsoft’s guide to layering objects</a:t>
            </a:r>
            <a:r>
              <a:rPr lang="en-GB" sz="1400" kern="1200" dirty="0">
                <a:solidFill>
                  <a:schemeClr val="tx1"/>
                </a:solidFill>
                <a:effectLst/>
                <a:latin typeface="UCL Sans" pitchFamily="2" charset="77"/>
                <a:ea typeface="+mn-ea"/>
                <a:cs typeface="+mn-cs"/>
              </a:rPr>
              <a:t>. </a:t>
            </a:r>
          </a:p>
        </p:txBody>
      </p:sp>
      <p:pic>
        <p:nvPicPr>
          <p:cNvPr id="9" name="Graphic 8">
            <a:extLst>
              <a:ext uri="{FF2B5EF4-FFF2-40B4-BE49-F238E27FC236}">
                <a16:creationId xmlns:a16="http://schemas.microsoft.com/office/drawing/2014/main" id="{6DC38C4D-1036-9743-5A2E-39E049C200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6266971" y="3861048"/>
            <a:ext cx="360040" cy="360040"/>
          </a:xfrm>
          <a:prstGeom prst="rect">
            <a:avLst/>
          </a:prstGeom>
        </p:spPr>
      </p:pic>
    </p:spTree>
    <p:extLst>
      <p:ext uri="{BB962C8B-B14F-4D97-AF65-F5344CB8AC3E}">
        <p14:creationId xmlns:p14="http://schemas.microsoft.com/office/powerpoint/2010/main" val="568297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0659-E6D2-8781-75E6-861F4A871057}"/>
              </a:ext>
            </a:extLst>
          </p:cNvPr>
          <p:cNvSpPr>
            <a:spLocks noGrp="1"/>
          </p:cNvSpPr>
          <p:nvPr>
            <p:ph type="ctrTitle"/>
          </p:nvPr>
        </p:nvSpPr>
        <p:spPr/>
        <p:txBody>
          <a:bodyPr/>
          <a:lstStyle/>
          <a:p>
            <a:r>
              <a:rPr lang="en-GB" dirty="0"/>
              <a:t>Divider section Title UCL Sans </a:t>
            </a:r>
            <a:r>
              <a:rPr lang="en-GB" dirty="0" err="1"/>
              <a:t>SemiBold</a:t>
            </a:r>
            <a:r>
              <a:rPr lang="en-GB" dirty="0"/>
              <a:t> 36pt</a:t>
            </a:r>
          </a:p>
        </p:txBody>
      </p:sp>
      <p:sp>
        <p:nvSpPr>
          <p:cNvPr id="3" name="Text Placeholder 2">
            <a:extLst>
              <a:ext uri="{FF2B5EF4-FFF2-40B4-BE49-F238E27FC236}">
                <a16:creationId xmlns:a16="http://schemas.microsoft.com/office/drawing/2014/main" id="{6A894E8A-B8E6-1CBE-6DE1-D3FB0DEBF436}"/>
              </a:ext>
            </a:extLst>
          </p:cNvPr>
          <p:cNvSpPr>
            <a:spLocks noGrp="1"/>
          </p:cNvSpPr>
          <p:nvPr>
            <p:ph type="body" idx="1"/>
          </p:nvPr>
        </p:nvSpPr>
        <p:spPr/>
        <p:txBody>
          <a:bodyPr/>
          <a:lstStyle/>
          <a:p>
            <a:pPr lvl="0"/>
            <a:r>
              <a:rPr lang="en-GB" dirty="0"/>
              <a:t>Subheading, UCL Sans Regular 24pt</a:t>
            </a:r>
          </a:p>
        </p:txBody>
      </p:sp>
      <p:sp>
        <p:nvSpPr>
          <p:cNvPr id="4" name="Text Placeholder 3">
            <a:extLst>
              <a:ext uri="{FF2B5EF4-FFF2-40B4-BE49-F238E27FC236}">
                <a16:creationId xmlns:a16="http://schemas.microsoft.com/office/drawing/2014/main" id="{E3C776ED-A03F-F2D2-ADD3-4B2810D5FC00}"/>
              </a:ext>
            </a:extLst>
          </p:cNvPr>
          <p:cNvSpPr>
            <a:spLocks noGrp="1"/>
          </p:cNvSpPr>
          <p:nvPr>
            <p:ph type="body" idx="11"/>
          </p:nvPr>
        </p:nvSpPr>
        <p:spPr>
          <a:xfrm>
            <a:off x="5735960" y="4510352"/>
            <a:ext cx="4392488" cy="934774"/>
          </a:xfrm>
        </p:spPr>
        <p:txBody>
          <a:bodyPr/>
          <a:lstStyle/>
          <a:p>
            <a:r>
              <a:rPr lang="en-GB" dirty="0"/>
              <a:t>Here, centuries of discoveries have been made by people thinking non-stop about the future. Example copy UCL Sans regular 18pt </a:t>
            </a:r>
          </a:p>
          <a:p>
            <a:endParaRPr lang="en-GB" dirty="0"/>
          </a:p>
          <a:p>
            <a:r>
              <a:rPr lang="en-GB" dirty="0"/>
              <a:t> </a:t>
            </a:r>
          </a:p>
        </p:txBody>
      </p:sp>
      <p:pic>
        <p:nvPicPr>
          <p:cNvPr id="7" name="Picture Placeholder 6" descr="A group of women talking&#10;&#10;AI-generated content may be incorrect.">
            <a:extLst>
              <a:ext uri="{FF2B5EF4-FFF2-40B4-BE49-F238E27FC236}">
                <a16:creationId xmlns:a16="http://schemas.microsoft.com/office/drawing/2014/main" id="{04B6AC02-789D-963E-3411-ED558F5E3D4C}"/>
              </a:ext>
            </a:extLst>
          </p:cNvPr>
          <p:cNvPicPr>
            <a:picLocks noGrp="1" noChangeAspect="1"/>
          </p:cNvPicPr>
          <p:nvPr>
            <p:ph type="pic" idx="10"/>
          </p:nvPr>
        </p:nvPicPr>
        <p:blipFill>
          <a:blip r:embed="rId3"/>
          <a:srcRect l="26968" r="26968"/>
          <a:stretch>
            <a:fillRect/>
          </a:stretch>
        </p:blipFill>
        <p:spPr/>
      </p:pic>
    </p:spTree>
    <p:extLst>
      <p:ext uri="{BB962C8B-B14F-4D97-AF65-F5344CB8AC3E}">
        <p14:creationId xmlns:p14="http://schemas.microsoft.com/office/powerpoint/2010/main" val="87655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760C-1C7E-3070-278A-7D9A6F2FE526}"/>
              </a:ext>
            </a:extLst>
          </p:cNvPr>
          <p:cNvSpPr>
            <a:spLocks noGrp="1"/>
          </p:cNvSpPr>
          <p:nvPr>
            <p:ph type="ctrTitle"/>
          </p:nvPr>
        </p:nvSpPr>
        <p:spPr/>
        <p:txBody>
          <a:bodyPr/>
          <a:lstStyle/>
          <a:p>
            <a:r>
              <a:rPr lang="en-GB" dirty="0"/>
              <a:t>Divider section Title UCL Sans </a:t>
            </a:r>
            <a:r>
              <a:rPr lang="en-GB" dirty="0" err="1"/>
              <a:t>SemiBold</a:t>
            </a:r>
            <a:r>
              <a:rPr lang="en-GB" dirty="0"/>
              <a:t> 36pt</a:t>
            </a:r>
          </a:p>
        </p:txBody>
      </p:sp>
      <p:sp>
        <p:nvSpPr>
          <p:cNvPr id="3" name="Text Placeholder 2">
            <a:extLst>
              <a:ext uri="{FF2B5EF4-FFF2-40B4-BE49-F238E27FC236}">
                <a16:creationId xmlns:a16="http://schemas.microsoft.com/office/drawing/2014/main" id="{DAC8D26A-9F7F-C536-FA7C-3CD8E940096E}"/>
              </a:ext>
            </a:extLst>
          </p:cNvPr>
          <p:cNvSpPr>
            <a:spLocks noGrp="1"/>
          </p:cNvSpPr>
          <p:nvPr>
            <p:ph type="body" idx="1"/>
          </p:nvPr>
        </p:nvSpPr>
        <p:spPr/>
        <p:txBody>
          <a:bodyPr/>
          <a:lstStyle/>
          <a:p>
            <a:pPr lvl="0"/>
            <a:r>
              <a:rPr lang="en-GB" dirty="0"/>
              <a:t>Subheading, UCL Sans Regular 24pt</a:t>
            </a:r>
          </a:p>
        </p:txBody>
      </p:sp>
      <p:sp>
        <p:nvSpPr>
          <p:cNvPr id="4" name="Text Placeholder 3">
            <a:extLst>
              <a:ext uri="{FF2B5EF4-FFF2-40B4-BE49-F238E27FC236}">
                <a16:creationId xmlns:a16="http://schemas.microsoft.com/office/drawing/2014/main" id="{FD5CE857-CE73-AF2D-7390-D2DCEEF0E500}"/>
              </a:ext>
            </a:extLst>
          </p:cNvPr>
          <p:cNvSpPr>
            <a:spLocks noGrp="1"/>
          </p:cNvSpPr>
          <p:nvPr>
            <p:ph type="body" idx="11"/>
          </p:nvPr>
        </p:nvSpPr>
        <p:spPr>
          <a:xfrm>
            <a:off x="409575" y="4510352"/>
            <a:ext cx="3757703" cy="1510936"/>
          </a:xfrm>
        </p:spPr>
        <p:txBody>
          <a:bodyPr/>
          <a:lstStyle/>
          <a:p>
            <a:r>
              <a:rPr lang="en-GB" dirty="0"/>
              <a:t>Here, centuries of discoveries have been made by people thinking non-stop about the future. Example copy UCL Sans regular 18pt </a:t>
            </a:r>
          </a:p>
          <a:p>
            <a:endParaRPr lang="en-GB" dirty="0"/>
          </a:p>
        </p:txBody>
      </p:sp>
      <p:pic>
        <p:nvPicPr>
          <p:cNvPr id="9" name="Picture Placeholder 8" descr="A person and person on escalator&#10;&#10;AI-generated content may be incorrect.">
            <a:extLst>
              <a:ext uri="{FF2B5EF4-FFF2-40B4-BE49-F238E27FC236}">
                <a16:creationId xmlns:a16="http://schemas.microsoft.com/office/drawing/2014/main" id="{E1C83AD7-7825-E681-9B98-D2FE74A89E60}"/>
              </a:ext>
            </a:extLst>
          </p:cNvPr>
          <p:cNvPicPr>
            <a:picLocks noGrp="1" noChangeAspect="1"/>
          </p:cNvPicPr>
          <p:nvPr>
            <p:ph type="pic" idx="10"/>
          </p:nvPr>
        </p:nvPicPr>
        <p:blipFill>
          <a:blip r:embed="rId3"/>
          <a:srcRect l="26968" r="26968"/>
          <a:stretch>
            <a:fillRect/>
          </a:stretch>
        </p:blipFill>
        <p:spPr/>
      </p:pic>
    </p:spTree>
    <p:extLst>
      <p:ext uri="{BB962C8B-B14F-4D97-AF65-F5344CB8AC3E}">
        <p14:creationId xmlns:p14="http://schemas.microsoft.com/office/powerpoint/2010/main" val="3698197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6485-5686-97EB-92B0-85140BAD7DEA}"/>
              </a:ext>
            </a:extLst>
          </p:cNvPr>
          <p:cNvSpPr>
            <a:spLocks noGrp="1"/>
          </p:cNvSpPr>
          <p:nvPr>
            <p:ph type="ctrTitle"/>
          </p:nvPr>
        </p:nvSpPr>
        <p:spPr/>
        <p:txBody>
          <a:bodyPr/>
          <a:lstStyle/>
          <a:p>
            <a:r>
              <a:rPr lang="en-GB" dirty="0"/>
              <a:t>Headline UCL </a:t>
            </a:r>
            <a:br>
              <a:rPr lang="en-GB" dirty="0"/>
            </a:br>
            <a:r>
              <a:rPr lang="en-GB" dirty="0"/>
              <a:t>Sans </a:t>
            </a:r>
            <a:r>
              <a:rPr lang="en-GB" dirty="0" err="1"/>
              <a:t>SemiBold</a:t>
            </a:r>
            <a:r>
              <a:rPr lang="en-GB" dirty="0"/>
              <a:t> 36pt</a:t>
            </a:r>
            <a:endParaRPr lang="en-US" dirty="0"/>
          </a:p>
        </p:txBody>
      </p:sp>
      <p:sp>
        <p:nvSpPr>
          <p:cNvPr id="3" name="Text Placeholder 2">
            <a:extLst>
              <a:ext uri="{FF2B5EF4-FFF2-40B4-BE49-F238E27FC236}">
                <a16:creationId xmlns:a16="http://schemas.microsoft.com/office/drawing/2014/main" id="{F041BB0D-0ABD-22C9-2D74-DF7554E497AD}"/>
              </a:ext>
            </a:extLst>
          </p:cNvPr>
          <p:cNvSpPr>
            <a:spLocks noGrp="1"/>
          </p:cNvSpPr>
          <p:nvPr>
            <p:ph type="body" sz="quarter" idx="11"/>
          </p:nvPr>
        </p:nvSpPr>
        <p:spPr>
          <a:xfrm>
            <a:off x="440783" y="1916825"/>
            <a:ext cx="7239393" cy="3528300"/>
          </a:xfrm>
        </p:spPr>
        <p:txBody>
          <a:bodyPr/>
          <a:lstStyle/>
          <a:p>
            <a:r>
              <a:rPr lang="en-GB" dirty="0"/>
              <a:t>Here, centuries of discoveries have been made by people thinking non-stop about the future. Where thousands of staff and students gather from hundreds of countries to create a unique city within a city.</a:t>
            </a:r>
          </a:p>
          <a:p>
            <a:r>
              <a:rPr lang="en-GB" dirty="0"/>
              <a:t>Example copy, UCL Sans Regular 18pt</a:t>
            </a:r>
            <a:endParaRPr lang="en-US" dirty="0"/>
          </a:p>
          <a:p>
            <a:endParaRPr lang="en-US" dirty="0"/>
          </a:p>
        </p:txBody>
      </p:sp>
    </p:spTree>
    <p:extLst>
      <p:ext uri="{BB962C8B-B14F-4D97-AF65-F5344CB8AC3E}">
        <p14:creationId xmlns:p14="http://schemas.microsoft.com/office/powerpoint/2010/main" val="17225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on a staircase&#10;&#10;AI-generated content may be incorrect.">
            <a:extLst>
              <a:ext uri="{FF2B5EF4-FFF2-40B4-BE49-F238E27FC236}">
                <a16:creationId xmlns:a16="http://schemas.microsoft.com/office/drawing/2014/main" id="{8831338A-EBAC-48CD-14D3-9C36262C5ED5}"/>
              </a:ext>
            </a:extLst>
          </p:cNvPr>
          <p:cNvPicPr>
            <a:picLocks noGrp="1" noRot="1" noChangeAspect="1" noMove="1" noResize="1" noEditPoints="1" noAdjustHandles="1" noChangeArrowheads="1" noChangeShapeType="1" noCrop="1"/>
          </p:cNvPicPr>
          <p:nvPr>
            <p:ph type="pic" sz="quarter" idx="13"/>
          </p:nvPr>
        </p:nvPicPr>
        <p:blipFill>
          <a:blip r:embed="rId3"/>
          <a:srcRect t="7707" b="7707"/>
          <a:stretch>
            <a:fillRect/>
          </a:stretch>
        </p:blipFill>
        <p:spPr/>
      </p:pic>
      <p:pic>
        <p:nvPicPr>
          <p:cNvPr id="7" name="Picture 6">
            <a:extLst>
              <a:ext uri="{FF2B5EF4-FFF2-40B4-BE49-F238E27FC236}">
                <a16:creationId xmlns:a16="http://schemas.microsoft.com/office/drawing/2014/main" id="{D21A176D-FBC6-F479-E844-E2161678C12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stretch>
            <a:fillRect/>
          </a:stretch>
        </p:blipFill>
        <p:spPr>
          <a:xfrm>
            <a:off x="10364572" y="6060701"/>
            <a:ext cx="1421688" cy="399052"/>
          </a:xfrm>
          <a:prstGeom prst="rect">
            <a:avLst/>
          </a:prstGeom>
        </p:spPr>
      </p:pic>
    </p:spTree>
    <p:extLst>
      <p:ext uri="{BB962C8B-B14F-4D97-AF65-F5344CB8AC3E}">
        <p14:creationId xmlns:p14="http://schemas.microsoft.com/office/powerpoint/2010/main" val="209212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7628-8779-7549-DE37-D6C4D0F3BE28}"/>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endParaRPr lang="en-US" dirty="0"/>
          </a:p>
        </p:txBody>
      </p:sp>
      <p:sp>
        <p:nvSpPr>
          <p:cNvPr id="3" name="Text Placeholder 2">
            <a:extLst>
              <a:ext uri="{FF2B5EF4-FFF2-40B4-BE49-F238E27FC236}">
                <a16:creationId xmlns:a16="http://schemas.microsoft.com/office/drawing/2014/main" id="{1B225BE4-2814-6A79-C9A1-D3D4F009B77D}"/>
              </a:ext>
            </a:extLst>
          </p:cNvPr>
          <p:cNvSpPr>
            <a:spLocks noGrp="1"/>
          </p:cNvSpPr>
          <p:nvPr>
            <p:ph type="body" idx="1"/>
          </p:nvPr>
        </p:nvSpPr>
        <p:spPr/>
        <p:txBody>
          <a:bodyPr/>
          <a:lstStyle/>
          <a:p>
            <a:r>
              <a:rPr lang="en-GB" dirty="0"/>
              <a:t>Subtitle, UCL Sans Regular 24pt</a:t>
            </a:r>
          </a:p>
          <a:p>
            <a:endParaRPr lang="en-US" dirty="0"/>
          </a:p>
        </p:txBody>
      </p:sp>
      <p:graphicFrame>
        <p:nvGraphicFramePr>
          <p:cNvPr id="10" name="Table Placeholder 9">
            <a:extLst>
              <a:ext uri="{FF2B5EF4-FFF2-40B4-BE49-F238E27FC236}">
                <a16:creationId xmlns:a16="http://schemas.microsoft.com/office/drawing/2014/main" id="{3494AF3D-C2D9-0E25-036D-A667EAD6E6B0}"/>
              </a:ext>
            </a:extLst>
          </p:cNvPr>
          <p:cNvGraphicFramePr>
            <a:graphicFrameLocks noGrp="1"/>
          </p:cNvGraphicFramePr>
          <p:nvPr>
            <p:ph type="tbl" sz="quarter" idx="12"/>
            <p:extLst>
              <p:ext uri="{D42A27DB-BD31-4B8C-83A1-F6EECF244321}">
                <p14:modId xmlns:p14="http://schemas.microsoft.com/office/powerpoint/2010/main" val="4282467381"/>
              </p:ext>
            </p:extLst>
          </p:nvPr>
        </p:nvGraphicFramePr>
        <p:xfrm>
          <a:off x="1354138" y="3437761"/>
          <a:ext cx="2841624" cy="3017520"/>
        </p:xfrm>
        <a:graphic>
          <a:graphicData uri="http://schemas.openxmlformats.org/drawingml/2006/table">
            <a:tbl>
              <a:tblPr firstRow="1" bandRow="1">
                <a:tableStyleId>{5940675A-B579-460E-94D1-54222C63F5DA}</a:tableStyleId>
              </a:tblPr>
              <a:tblGrid>
                <a:gridCol w="1420812">
                  <a:extLst>
                    <a:ext uri="{9D8B030D-6E8A-4147-A177-3AD203B41FA5}">
                      <a16:colId xmlns:a16="http://schemas.microsoft.com/office/drawing/2014/main" val="2014023081"/>
                    </a:ext>
                  </a:extLst>
                </a:gridCol>
                <a:gridCol w="1420812">
                  <a:extLst>
                    <a:ext uri="{9D8B030D-6E8A-4147-A177-3AD203B41FA5}">
                      <a16:colId xmlns:a16="http://schemas.microsoft.com/office/drawing/2014/main" val="181811670"/>
                    </a:ext>
                  </a:extLst>
                </a:gridCol>
              </a:tblGrid>
              <a:tr h="241550">
                <a:tc>
                  <a:txBody>
                    <a:bodyPr/>
                    <a:lstStyle/>
                    <a:p>
                      <a:r>
                        <a:rPr lang="en-US" sz="1200" b="1" i="0" dirty="0">
                          <a:solidFill>
                            <a:schemeClr val="accent3"/>
                          </a:solidFill>
                          <a:latin typeface="UCL Sans SemiBold" pitchFamily="2" charset="77"/>
                        </a:rPr>
                        <a:t>Position</a:t>
                      </a:r>
                    </a:p>
                  </a:txBody>
                  <a:tcPr>
                    <a:lnL w="12700" cmpd="sng">
                      <a:noFill/>
                    </a:lnL>
                    <a:lnR w="12700" cap="flat" cmpd="sng" algn="ctr">
                      <a:solidFill>
                        <a:schemeClr val="accent3"/>
                      </a:solid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solidFill>
                            <a:schemeClr val="accent3"/>
                          </a:solidFill>
                          <a:latin typeface="UCL Sans SemiBold" pitchFamily="2" charset="77"/>
                        </a:rPr>
                        <a:t>University</a:t>
                      </a:r>
                    </a:p>
                  </a:txBody>
                  <a:tcPr>
                    <a:lnL w="12700" cap="flat" cmpd="sng" algn="ctr">
                      <a:solidFill>
                        <a:schemeClr val="accent3"/>
                      </a:solidFill>
                      <a:prstDash val="solid"/>
                      <a:round/>
                      <a:headEnd type="none" w="med" len="med"/>
                      <a:tailEnd type="none" w="med" len="med"/>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485306"/>
                  </a:ext>
                </a:extLst>
              </a:tr>
              <a:tr h="269665">
                <a:tc>
                  <a:txBody>
                    <a:bodyPr/>
                    <a:lstStyle/>
                    <a:p>
                      <a:r>
                        <a:rPr lang="en-US" sz="1200" b="0" i="0" dirty="0">
                          <a:solidFill>
                            <a:schemeClr val="accent3"/>
                          </a:solidFill>
                          <a:latin typeface="UCL Sans Light" pitchFamily="2" charset="77"/>
                        </a:rPr>
                        <a:t>1</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MIT</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119601"/>
                  </a:ext>
                </a:extLst>
              </a:tr>
              <a:tr h="168165">
                <a:tc>
                  <a:txBody>
                    <a:bodyPr/>
                    <a:lstStyle/>
                    <a:p>
                      <a:r>
                        <a:rPr lang="en-US" sz="1200" b="0" i="0" dirty="0">
                          <a:solidFill>
                            <a:schemeClr val="accent3"/>
                          </a:solidFill>
                          <a:latin typeface="UCL Sans Light" pitchFamily="2" charset="77"/>
                        </a:rPr>
                        <a:t>2</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Imperial</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86180"/>
                  </a:ext>
                </a:extLst>
              </a:tr>
              <a:tr h="153075">
                <a:tc>
                  <a:txBody>
                    <a:bodyPr/>
                    <a:lstStyle/>
                    <a:p>
                      <a:r>
                        <a:rPr lang="en-US" sz="1200" b="0" i="0" dirty="0">
                          <a:solidFill>
                            <a:schemeClr val="accent3"/>
                          </a:solidFill>
                          <a:latin typeface="UCL Sans Light" pitchFamily="2" charset="77"/>
                        </a:rPr>
                        <a:t>3</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Oxford</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80846"/>
                  </a:ext>
                </a:extLst>
              </a:tr>
              <a:tr h="181190">
                <a:tc>
                  <a:txBody>
                    <a:bodyPr/>
                    <a:lstStyle/>
                    <a:p>
                      <a:r>
                        <a:rPr lang="en-US" sz="1200" b="0" i="0" dirty="0">
                          <a:solidFill>
                            <a:schemeClr val="accent3"/>
                          </a:solidFill>
                          <a:latin typeface="UCL Sans Light" pitchFamily="2" charset="77"/>
                        </a:rPr>
                        <a:t>4</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Harvard</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5698956"/>
                  </a:ext>
                </a:extLst>
              </a:tr>
              <a:tr h="122895">
                <a:tc>
                  <a:txBody>
                    <a:bodyPr/>
                    <a:lstStyle/>
                    <a:p>
                      <a:r>
                        <a:rPr lang="en-US" sz="1200" b="0" i="0" dirty="0">
                          <a:solidFill>
                            <a:schemeClr val="accent3"/>
                          </a:solidFill>
                          <a:latin typeface="UCL Sans Light" pitchFamily="2" charset="77"/>
                        </a:rPr>
                        <a:t>5</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Cambridge</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305953"/>
                  </a:ext>
                </a:extLst>
              </a:tr>
              <a:tr h="151010">
                <a:tc>
                  <a:txBody>
                    <a:bodyPr/>
                    <a:lstStyle/>
                    <a:p>
                      <a:r>
                        <a:rPr lang="en-US" sz="1200" b="0" i="0" dirty="0">
                          <a:solidFill>
                            <a:schemeClr val="accent3"/>
                          </a:solidFill>
                          <a:latin typeface="UCL Sans Light" pitchFamily="2" charset="77"/>
                        </a:rPr>
                        <a:t>6</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Stanford</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940725"/>
                  </a:ext>
                </a:extLst>
              </a:tr>
              <a:tr h="135920">
                <a:tc>
                  <a:txBody>
                    <a:bodyPr/>
                    <a:lstStyle/>
                    <a:p>
                      <a:r>
                        <a:rPr lang="en-US" sz="1200" b="0" i="0" dirty="0">
                          <a:solidFill>
                            <a:schemeClr val="accent3"/>
                          </a:solidFill>
                          <a:latin typeface="UCL Sans Light" pitchFamily="2" charset="77"/>
                        </a:rPr>
                        <a:t>7</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ETH Zurich</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0630619"/>
                  </a:ext>
                </a:extLst>
              </a:tr>
              <a:tr h="120830">
                <a:tc>
                  <a:txBody>
                    <a:bodyPr/>
                    <a:lstStyle/>
                    <a:p>
                      <a:r>
                        <a:rPr lang="en-US" sz="1200" b="0" i="0" dirty="0">
                          <a:solidFill>
                            <a:schemeClr val="accent3"/>
                          </a:solidFill>
                          <a:latin typeface="UCL Sans Light" pitchFamily="2" charset="77"/>
                        </a:rPr>
                        <a:t>8</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NUS Singapore</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8380443"/>
                  </a:ext>
                </a:extLst>
              </a:tr>
              <a:tr h="123420">
                <a:tc>
                  <a:txBody>
                    <a:bodyPr/>
                    <a:lstStyle/>
                    <a:p>
                      <a:r>
                        <a:rPr lang="en-US" sz="1200" b="0" i="0" dirty="0">
                          <a:solidFill>
                            <a:schemeClr val="bg1"/>
                          </a:solidFill>
                          <a:latin typeface="UCL Sans Light" pitchFamily="2" charset="77"/>
                        </a:rPr>
                        <a:t>9</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200" b="0" i="0" dirty="0">
                          <a:solidFill>
                            <a:schemeClr val="bg1"/>
                          </a:solidFill>
                          <a:latin typeface="UCL Sans Light" pitchFamily="2" charset="77"/>
                        </a:rPr>
                        <a:t>UCL</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53719846"/>
                  </a:ext>
                </a:extLst>
              </a:tr>
              <a:tr h="123420">
                <a:tc>
                  <a:txBody>
                    <a:bodyPr/>
                    <a:lstStyle/>
                    <a:p>
                      <a:r>
                        <a:rPr lang="en-US" sz="1200" b="0" i="0" dirty="0">
                          <a:solidFill>
                            <a:schemeClr val="accent3"/>
                          </a:solidFill>
                          <a:latin typeface="UCL Sans Light" pitchFamily="2" charset="77"/>
                        </a:rPr>
                        <a:t>10</a:t>
                      </a:r>
                    </a:p>
                  </a:txBody>
                  <a:tcP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b="0" i="0" dirty="0">
                          <a:solidFill>
                            <a:schemeClr val="accent3"/>
                          </a:solidFill>
                          <a:latin typeface="UCL Sans Light" pitchFamily="2" charset="77"/>
                        </a:rPr>
                        <a:t>Caltech</a:t>
                      </a:r>
                    </a:p>
                  </a:txBody>
                  <a:tcP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2318947"/>
                  </a:ext>
                </a:extLst>
              </a:tr>
            </a:tbl>
          </a:graphicData>
        </a:graphic>
      </p:graphicFrame>
      <p:sp>
        <p:nvSpPr>
          <p:cNvPr id="5" name="Text Placeholder 4">
            <a:extLst>
              <a:ext uri="{FF2B5EF4-FFF2-40B4-BE49-F238E27FC236}">
                <a16:creationId xmlns:a16="http://schemas.microsoft.com/office/drawing/2014/main" id="{FEFE3491-9088-FE3F-18D1-54B9C94F4E20}"/>
              </a:ext>
            </a:extLst>
          </p:cNvPr>
          <p:cNvSpPr>
            <a:spLocks noGrp="1"/>
          </p:cNvSpPr>
          <p:nvPr>
            <p:ph type="body" idx="15"/>
          </p:nvPr>
        </p:nvSpPr>
        <p:spPr>
          <a:xfrm>
            <a:off x="5951984" y="1085520"/>
            <a:ext cx="6508098" cy="412249"/>
          </a:xfrm>
        </p:spPr>
        <p:txBody>
          <a:bodyPr/>
          <a:lstStyle/>
          <a:p>
            <a:r>
              <a:rPr lang="en-GB" b="1" dirty="0">
                <a:latin typeface="UCL Sans SemiBold" pitchFamily="2" charset="77"/>
              </a:rPr>
              <a:t>9</a:t>
            </a:r>
            <a:r>
              <a:rPr lang="en-GB" b="1" baseline="30000" dirty="0">
                <a:latin typeface="UCL Sans SemiBold" pitchFamily="2" charset="77"/>
              </a:rPr>
              <a:t>th</a:t>
            </a:r>
            <a:r>
              <a:rPr lang="en-GB" dirty="0"/>
              <a:t> in the World      </a:t>
            </a:r>
            <a:r>
              <a:rPr lang="en-GB" b="1" dirty="0">
                <a:latin typeface="UCL Sans SemiBold" pitchFamily="2" charset="77"/>
              </a:rPr>
              <a:t>5</a:t>
            </a:r>
            <a:r>
              <a:rPr lang="en-GB" b="1" baseline="30000" dirty="0">
                <a:latin typeface="UCL Sans SemiBold" pitchFamily="2" charset="77"/>
              </a:rPr>
              <a:t>th</a:t>
            </a:r>
            <a:r>
              <a:rPr lang="en-GB" dirty="0"/>
              <a:t> in Europe      </a:t>
            </a:r>
            <a:r>
              <a:rPr lang="en-GB" b="1" dirty="0">
                <a:latin typeface="UCL Sans SemiBold" pitchFamily="2" charset="77"/>
              </a:rPr>
              <a:t>4</a:t>
            </a:r>
            <a:r>
              <a:rPr lang="en-GB" b="1" baseline="30000" dirty="0">
                <a:latin typeface="UCL Sans SemiBold" pitchFamily="2" charset="77"/>
              </a:rPr>
              <a:t>th</a:t>
            </a:r>
            <a:r>
              <a:rPr lang="en-GB" dirty="0"/>
              <a:t> in the UK</a:t>
            </a:r>
          </a:p>
          <a:p>
            <a:endParaRPr lang="en-GB" dirty="0"/>
          </a:p>
          <a:p>
            <a:pPr lvl="0"/>
            <a:endParaRPr lang="en-GB" dirty="0"/>
          </a:p>
        </p:txBody>
      </p:sp>
      <p:pic>
        <p:nvPicPr>
          <p:cNvPr id="7" name="Picture Placeholder 6" descr="A map of the world&#10;&#10;AI-generated content may be incorrect.">
            <a:extLst>
              <a:ext uri="{FF2B5EF4-FFF2-40B4-BE49-F238E27FC236}">
                <a16:creationId xmlns:a16="http://schemas.microsoft.com/office/drawing/2014/main" id="{4E4EE1C8-16B1-9450-3E4F-FE282580FCD8}"/>
              </a:ext>
            </a:extLst>
          </p:cNvPr>
          <p:cNvPicPr>
            <a:picLocks noGrp="1" noChangeAspect="1"/>
          </p:cNvPicPr>
          <p:nvPr>
            <p:ph type="pic" idx="10"/>
          </p:nvPr>
        </p:nvPicPr>
        <p:blipFill>
          <a:blip r:embed="rId3"/>
          <a:srcRect l="8455" r="8455"/>
          <a:stretch>
            <a:fillRect/>
          </a:stretch>
        </p:blipFill>
        <p:spPr/>
      </p:pic>
    </p:spTree>
    <p:extLst>
      <p:ext uri="{BB962C8B-B14F-4D97-AF65-F5344CB8AC3E}">
        <p14:creationId xmlns:p14="http://schemas.microsoft.com/office/powerpoint/2010/main" val="1316522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7C27-9C8C-19B2-1FF3-88B74000CB7C}"/>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endParaRPr lang="en-US" dirty="0"/>
          </a:p>
        </p:txBody>
      </p:sp>
      <p:sp>
        <p:nvSpPr>
          <p:cNvPr id="3" name="Text Placeholder 2">
            <a:extLst>
              <a:ext uri="{FF2B5EF4-FFF2-40B4-BE49-F238E27FC236}">
                <a16:creationId xmlns:a16="http://schemas.microsoft.com/office/drawing/2014/main" id="{635C2D7B-4C7B-7E86-4F1C-ED903A464D9E}"/>
              </a:ext>
            </a:extLst>
          </p:cNvPr>
          <p:cNvSpPr>
            <a:spLocks noGrp="1"/>
          </p:cNvSpPr>
          <p:nvPr>
            <p:ph type="body" sz="quarter" idx="11"/>
          </p:nvPr>
        </p:nvSpPr>
        <p:spPr/>
        <p:txBody>
          <a:bodyPr/>
          <a:lstStyle/>
          <a:p>
            <a:pPr lvl="0"/>
            <a:r>
              <a:rPr lang="en-GB" dirty="0"/>
              <a:t>Subheading text, </a:t>
            </a:r>
          </a:p>
          <a:p>
            <a:pPr lvl="0"/>
            <a:r>
              <a:rPr lang="en-GB" dirty="0"/>
              <a:t>UCL Sans </a:t>
            </a:r>
          </a:p>
          <a:p>
            <a:pPr lvl="0"/>
            <a:r>
              <a:rPr lang="en-GB" dirty="0"/>
              <a:t>regular 24pt</a:t>
            </a:r>
          </a:p>
        </p:txBody>
      </p:sp>
      <p:sp>
        <p:nvSpPr>
          <p:cNvPr id="4" name="Text Placeholder 3">
            <a:extLst>
              <a:ext uri="{FF2B5EF4-FFF2-40B4-BE49-F238E27FC236}">
                <a16:creationId xmlns:a16="http://schemas.microsoft.com/office/drawing/2014/main" id="{65326473-3079-ED10-79B1-F71A74561FB8}"/>
              </a:ext>
            </a:extLst>
          </p:cNvPr>
          <p:cNvSpPr>
            <a:spLocks noGrp="1"/>
          </p:cNvSpPr>
          <p:nvPr>
            <p:ph type="body" sz="quarter" idx="12"/>
          </p:nvPr>
        </p:nvSpPr>
        <p:spPr/>
        <p:txBody>
          <a:bodyPr/>
          <a:lstStyle/>
          <a:p>
            <a:r>
              <a:rPr lang="en-GB" dirty="0"/>
              <a:t>Here, centuries of discoveries have been made by people thinking non-stop about the future. Where thousands of staff and students gather from hundreds of countries to create a unique city within a city.</a:t>
            </a:r>
          </a:p>
          <a:p>
            <a:endParaRPr lang="en-GB" dirty="0"/>
          </a:p>
          <a:p>
            <a:r>
              <a:rPr lang="en-GB" dirty="0"/>
              <a:t>Example copy,</a:t>
            </a:r>
          </a:p>
          <a:p>
            <a:r>
              <a:rPr lang="en-GB" dirty="0"/>
              <a:t>UCL Sans Regular 18pt</a:t>
            </a:r>
            <a:endParaRPr lang="en-US" dirty="0"/>
          </a:p>
          <a:p>
            <a:endParaRPr lang="en-US" dirty="0"/>
          </a:p>
        </p:txBody>
      </p:sp>
    </p:spTree>
    <p:extLst>
      <p:ext uri="{BB962C8B-B14F-4D97-AF65-F5344CB8AC3E}">
        <p14:creationId xmlns:p14="http://schemas.microsoft.com/office/powerpoint/2010/main" val="963726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ED34-831E-0FC7-12CF-B04AF5D15A35}"/>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endParaRPr lang="en-US" dirty="0"/>
          </a:p>
        </p:txBody>
      </p:sp>
      <p:pic>
        <p:nvPicPr>
          <p:cNvPr id="7" name="Picture Placeholder 6" descr="A close-up of a person using a microscope&#10;&#10;AI-generated content may be incorrect.">
            <a:extLst>
              <a:ext uri="{FF2B5EF4-FFF2-40B4-BE49-F238E27FC236}">
                <a16:creationId xmlns:a16="http://schemas.microsoft.com/office/drawing/2014/main" id="{A03B050A-380D-DC44-55CE-13D975A40462}"/>
              </a:ext>
            </a:extLst>
          </p:cNvPr>
          <p:cNvPicPr>
            <a:picLocks noGrp="1" noChangeAspect="1"/>
          </p:cNvPicPr>
          <p:nvPr>
            <p:ph type="pic" sz="quarter" idx="13"/>
          </p:nvPr>
        </p:nvPicPr>
        <p:blipFill>
          <a:blip r:embed="rId3"/>
          <a:srcRect t="18066" b="18066"/>
          <a:stretch>
            <a:fillRect/>
          </a:stretch>
        </p:blipFill>
        <p:spPr/>
      </p:pic>
      <p:sp>
        <p:nvSpPr>
          <p:cNvPr id="4" name="Text Placeholder 3">
            <a:extLst>
              <a:ext uri="{FF2B5EF4-FFF2-40B4-BE49-F238E27FC236}">
                <a16:creationId xmlns:a16="http://schemas.microsoft.com/office/drawing/2014/main" id="{B24D4F6A-0701-4715-37E2-3F74CE25D5A3}"/>
              </a:ext>
            </a:extLst>
          </p:cNvPr>
          <p:cNvSpPr>
            <a:spLocks noGrp="1"/>
          </p:cNvSpPr>
          <p:nvPr>
            <p:ph type="body" sz="quarter" idx="11"/>
          </p:nvPr>
        </p:nvSpPr>
        <p:spPr/>
        <p:txBody>
          <a:bodyPr/>
          <a:lstStyle/>
          <a:p>
            <a:r>
              <a:rPr lang="en-GB" dirty="0"/>
              <a:t>Here, centuries of discoveries have been made by people thinking non-stop about the future. Example copy, UCL Sans Regular 18pt</a:t>
            </a:r>
            <a:endParaRPr lang="en-US" dirty="0"/>
          </a:p>
          <a:p>
            <a:endParaRPr lang="en-US" dirty="0"/>
          </a:p>
        </p:txBody>
      </p:sp>
      <p:pic>
        <p:nvPicPr>
          <p:cNvPr id="10" name="Picture Placeholder 9" descr="A person looking at a model of a building&#10;&#10;AI-generated content may be incorrect.">
            <a:extLst>
              <a:ext uri="{FF2B5EF4-FFF2-40B4-BE49-F238E27FC236}">
                <a16:creationId xmlns:a16="http://schemas.microsoft.com/office/drawing/2014/main" id="{AC7A53A9-8774-8864-E1CA-8A3667F45D71}"/>
              </a:ext>
            </a:extLst>
          </p:cNvPr>
          <p:cNvPicPr>
            <a:picLocks noGrp="1" noChangeAspect="1"/>
          </p:cNvPicPr>
          <p:nvPr>
            <p:ph type="pic" sz="quarter" idx="14"/>
          </p:nvPr>
        </p:nvPicPr>
        <p:blipFill>
          <a:blip r:embed="rId4"/>
          <a:srcRect t="18042" b="18042"/>
          <a:stretch>
            <a:fillRect/>
          </a:stretch>
        </p:blipFill>
        <p:spPr/>
      </p:pic>
      <p:sp>
        <p:nvSpPr>
          <p:cNvPr id="6" name="Text Placeholder 5">
            <a:extLst>
              <a:ext uri="{FF2B5EF4-FFF2-40B4-BE49-F238E27FC236}">
                <a16:creationId xmlns:a16="http://schemas.microsoft.com/office/drawing/2014/main" id="{FEC0AF85-7A31-13DD-8E9E-8E2C3146018B}"/>
              </a:ext>
            </a:extLst>
          </p:cNvPr>
          <p:cNvSpPr>
            <a:spLocks noGrp="1"/>
          </p:cNvSpPr>
          <p:nvPr>
            <p:ph type="body" sz="quarter" idx="12"/>
          </p:nvPr>
        </p:nvSpPr>
        <p:spPr/>
        <p:txBody>
          <a:bodyPr/>
          <a:lstStyle/>
          <a:p>
            <a:r>
              <a:rPr lang="en-GB" dirty="0"/>
              <a:t>Where thousands of staff and students gather from hundreds of countries to create a unique city within a city. Example copy, </a:t>
            </a:r>
          </a:p>
          <a:p>
            <a:r>
              <a:rPr lang="en-GB" dirty="0"/>
              <a:t>UCL Sans Regular 18pt</a:t>
            </a:r>
          </a:p>
        </p:txBody>
      </p:sp>
    </p:spTree>
    <p:extLst>
      <p:ext uri="{BB962C8B-B14F-4D97-AF65-F5344CB8AC3E}">
        <p14:creationId xmlns:p14="http://schemas.microsoft.com/office/powerpoint/2010/main" val="345582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4CDE-7239-D98A-C8CF-BFA4B3964C8F}"/>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endParaRPr lang="en-US" dirty="0"/>
          </a:p>
        </p:txBody>
      </p:sp>
      <p:pic>
        <p:nvPicPr>
          <p:cNvPr id="6" name="Picture Placeholder 5" descr="A person looking at plants&#10;&#10;AI-generated content may be incorrect.">
            <a:extLst>
              <a:ext uri="{FF2B5EF4-FFF2-40B4-BE49-F238E27FC236}">
                <a16:creationId xmlns:a16="http://schemas.microsoft.com/office/drawing/2014/main" id="{C1F6B7A5-C024-0B2C-37B2-35BBAFAC5166}"/>
              </a:ext>
            </a:extLst>
          </p:cNvPr>
          <p:cNvPicPr>
            <a:picLocks noGrp="1" noChangeAspect="1"/>
          </p:cNvPicPr>
          <p:nvPr>
            <p:ph type="pic" sz="quarter" idx="13"/>
          </p:nvPr>
        </p:nvPicPr>
        <p:blipFill>
          <a:blip r:embed="rId3"/>
          <a:srcRect l="5846" r="5846"/>
          <a:stretch>
            <a:fillRect/>
          </a:stretch>
        </p:blipFill>
        <p:spPr/>
      </p:pic>
      <p:sp>
        <p:nvSpPr>
          <p:cNvPr id="4" name="Text Placeholder 3">
            <a:extLst>
              <a:ext uri="{FF2B5EF4-FFF2-40B4-BE49-F238E27FC236}">
                <a16:creationId xmlns:a16="http://schemas.microsoft.com/office/drawing/2014/main" id="{0B2FC99A-C681-8E61-3B44-9BDF36421778}"/>
              </a:ext>
            </a:extLst>
          </p:cNvPr>
          <p:cNvSpPr>
            <a:spLocks noGrp="1"/>
          </p:cNvSpPr>
          <p:nvPr>
            <p:ph type="body" sz="quarter" idx="11"/>
          </p:nvPr>
        </p:nvSpPr>
        <p:spPr/>
        <p:txBody>
          <a:bodyPr/>
          <a:lstStyle/>
          <a:p>
            <a:r>
              <a:rPr lang="en-GB" dirty="0"/>
              <a:t>Here, centuries of discoveries have been made by people thinking non-stop about the future. Where thousands of staff and students gather from hundreds of countries to create a unique city within a city.</a:t>
            </a:r>
          </a:p>
          <a:p>
            <a:endParaRPr lang="en-GB" dirty="0"/>
          </a:p>
          <a:p>
            <a:r>
              <a:rPr lang="en-GB" dirty="0"/>
              <a:t>Example copy, UCL Sans Regular 18pt</a:t>
            </a:r>
            <a:endParaRPr lang="en-US" dirty="0"/>
          </a:p>
          <a:p>
            <a:endParaRPr lang="en-US" dirty="0"/>
          </a:p>
        </p:txBody>
      </p:sp>
    </p:spTree>
    <p:extLst>
      <p:ext uri="{BB962C8B-B14F-4D97-AF65-F5344CB8AC3E}">
        <p14:creationId xmlns:p14="http://schemas.microsoft.com/office/powerpoint/2010/main" val="156019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23C9E2-4CE5-CD28-A5AC-C9FAB7112C32}"/>
              </a:ext>
            </a:extLst>
          </p:cNvPr>
          <p:cNvSpPr>
            <a:spLocks noGrp="1"/>
          </p:cNvSpPr>
          <p:nvPr>
            <p:ph type="body" sz="quarter" idx="15"/>
          </p:nvPr>
        </p:nvSpPr>
        <p:spPr/>
        <p:txBody>
          <a:bodyPr/>
          <a:lstStyle/>
          <a:p>
            <a:pPr lvl="0"/>
            <a:r>
              <a:rPr lang="en-GB" dirty="0"/>
              <a:t>Headline </a:t>
            </a:r>
          </a:p>
          <a:p>
            <a:pPr lvl="0"/>
            <a:r>
              <a:rPr lang="en-GB" dirty="0"/>
              <a:t>UCL Sans </a:t>
            </a:r>
            <a:r>
              <a:rPr lang="en-GB" dirty="0" err="1"/>
              <a:t>SemiBold</a:t>
            </a:r>
            <a:r>
              <a:rPr lang="en-GB" dirty="0"/>
              <a:t> 36pt</a:t>
            </a:r>
          </a:p>
          <a:p>
            <a:endParaRPr lang="en-US" dirty="0"/>
          </a:p>
        </p:txBody>
      </p:sp>
      <p:pic>
        <p:nvPicPr>
          <p:cNvPr id="15" name="Picture Placeholder 14" descr="A person in a lab coat and gloves&#10;&#10;AI-generated content may be incorrect.">
            <a:extLst>
              <a:ext uri="{FF2B5EF4-FFF2-40B4-BE49-F238E27FC236}">
                <a16:creationId xmlns:a16="http://schemas.microsoft.com/office/drawing/2014/main" id="{9059F7DE-E447-C383-31D7-6A51269B8621}"/>
              </a:ext>
            </a:extLst>
          </p:cNvPr>
          <p:cNvPicPr>
            <a:picLocks noGrp="1" noChangeAspect="1"/>
          </p:cNvPicPr>
          <p:nvPr>
            <p:ph type="pic" sz="quarter" idx="13"/>
          </p:nvPr>
        </p:nvPicPr>
        <p:blipFill>
          <a:blip r:embed="rId3"/>
          <a:srcRect l="3339" r="3339"/>
          <a:stretch>
            <a:fillRect/>
          </a:stretch>
        </p:blipFill>
        <p:spPr/>
      </p:pic>
      <p:sp>
        <p:nvSpPr>
          <p:cNvPr id="4" name="Title 3">
            <a:extLst>
              <a:ext uri="{FF2B5EF4-FFF2-40B4-BE49-F238E27FC236}">
                <a16:creationId xmlns:a16="http://schemas.microsoft.com/office/drawing/2014/main" id="{33938AB3-B6E1-BF28-5BE6-1CBE82BC31D7}"/>
              </a:ext>
            </a:extLst>
          </p:cNvPr>
          <p:cNvSpPr>
            <a:spLocks noGrp="1"/>
          </p:cNvSpPr>
          <p:nvPr>
            <p:ph type="ctrTitle"/>
          </p:nvPr>
        </p:nvSpPr>
        <p:spPr/>
        <p:txBody>
          <a:bodyPr/>
          <a:lstStyle/>
          <a:p>
            <a:r>
              <a:rPr lang="en-GB" dirty="0"/>
              <a:t>Here, centuries of discoveries have been made by people thinking non-stop about the future. </a:t>
            </a:r>
            <a:endParaRPr lang="en-US" dirty="0"/>
          </a:p>
        </p:txBody>
      </p:sp>
      <p:pic>
        <p:nvPicPr>
          <p:cNvPr id="18" name="Picture Placeholder 17" descr="A person in a white coat writing on a clipboard&#10;&#10;AI-generated content may be incorrect.">
            <a:extLst>
              <a:ext uri="{FF2B5EF4-FFF2-40B4-BE49-F238E27FC236}">
                <a16:creationId xmlns:a16="http://schemas.microsoft.com/office/drawing/2014/main" id="{1CDA9992-A8F9-F169-9CE8-0E45A9A81561}"/>
              </a:ext>
            </a:extLst>
          </p:cNvPr>
          <p:cNvPicPr>
            <a:picLocks noGrp="1" noChangeAspect="1"/>
          </p:cNvPicPr>
          <p:nvPr>
            <p:ph type="pic" sz="quarter" idx="16"/>
          </p:nvPr>
        </p:nvPicPr>
        <p:blipFill>
          <a:blip r:embed="rId4"/>
          <a:srcRect l="3376" r="3376"/>
          <a:stretch>
            <a:fillRect/>
          </a:stretch>
        </p:blipFill>
        <p:spPr/>
      </p:pic>
      <p:sp>
        <p:nvSpPr>
          <p:cNvPr id="6" name="Text Placeholder 5">
            <a:extLst>
              <a:ext uri="{FF2B5EF4-FFF2-40B4-BE49-F238E27FC236}">
                <a16:creationId xmlns:a16="http://schemas.microsoft.com/office/drawing/2014/main" id="{8F90DAE1-5375-2861-4F55-D768F3E2B87F}"/>
              </a:ext>
            </a:extLst>
          </p:cNvPr>
          <p:cNvSpPr>
            <a:spLocks noGrp="1"/>
          </p:cNvSpPr>
          <p:nvPr>
            <p:ph type="body" sz="quarter" idx="17"/>
          </p:nvPr>
        </p:nvSpPr>
        <p:spPr/>
        <p:txBody>
          <a:bodyPr/>
          <a:lstStyle/>
          <a:p>
            <a:r>
              <a:rPr lang="en-GB" dirty="0"/>
              <a:t>Here, eleven faculties study everything from the oldest language to the newest neuroscience. </a:t>
            </a:r>
            <a:endParaRPr lang="en-US" dirty="0"/>
          </a:p>
        </p:txBody>
      </p:sp>
      <p:pic>
        <p:nvPicPr>
          <p:cNvPr id="20" name="Picture Placeholder 19" descr="A close-up of a person using a microscope&#10;&#10;AI-generated content may be incorrect.">
            <a:extLst>
              <a:ext uri="{FF2B5EF4-FFF2-40B4-BE49-F238E27FC236}">
                <a16:creationId xmlns:a16="http://schemas.microsoft.com/office/drawing/2014/main" id="{ED8E81AE-E0B7-6AD1-D388-44BC7094C724}"/>
              </a:ext>
            </a:extLst>
          </p:cNvPr>
          <p:cNvPicPr>
            <a:picLocks noGrp="1" noChangeAspect="1"/>
          </p:cNvPicPr>
          <p:nvPr>
            <p:ph type="pic" sz="quarter" idx="20"/>
          </p:nvPr>
        </p:nvPicPr>
        <p:blipFill>
          <a:blip r:embed="rId5"/>
          <a:srcRect l="3340" r="3340"/>
          <a:stretch>
            <a:fillRect/>
          </a:stretch>
        </p:blipFill>
        <p:spPr/>
      </p:pic>
      <p:sp>
        <p:nvSpPr>
          <p:cNvPr id="8" name="Text Placeholder 7">
            <a:extLst>
              <a:ext uri="{FF2B5EF4-FFF2-40B4-BE49-F238E27FC236}">
                <a16:creationId xmlns:a16="http://schemas.microsoft.com/office/drawing/2014/main" id="{D7726087-D47A-2430-B8F4-6960DC713CA2}"/>
              </a:ext>
            </a:extLst>
          </p:cNvPr>
          <p:cNvSpPr>
            <a:spLocks noGrp="1"/>
          </p:cNvSpPr>
          <p:nvPr>
            <p:ph type="body" sz="quarter" idx="18"/>
          </p:nvPr>
        </p:nvSpPr>
        <p:spPr/>
        <p:txBody>
          <a:bodyPr/>
          <a:lstStyle/>
          <a:p>
            <a:r>
              <a:rPr lang="en-GB" dirty="0"/>
              <a:t>Where big plans and brave ideas have the scale and the support they need to succeed. </a:t>
            </a:r>
            <a:endParaRPr lang="en-US" dirty="0"/>
          </a:p>
        </p:txBody>
      </p:sp>
      <p:pic>
        <p:nvPicPr>
          <p:cNvPr id="22" name="Picture Placeholder 21" descr="A person looking at a model of a building&#10;&#10;AI-generated content may be incorrect.">
            <a:extLst>
              <a:ext uri="{FF2B5EF4-FFF2-40B4-BE49-F238E27FC236}">
                <a16:creationId xmlns:a16="http://schemas.microsoft.com/office/drawing/2014/main" id="{977981BC-C44A-7808-2D5E-3E183C147CC0}"/>
              </a:ext>
            </a:extLst>
          </p:cNvPr>
          <p:cNvPicPr>
            <a:picLocks noGrp="1" noChangeAspect="1"/>
          </p:cNvPicPr>
          <p:nvPr>
            <p:ph type="pic" sz="quarter" idx="21"/>
          </p:nvPr>
        </p:nvPicPr>
        <p:blipFill>
          <a:blip r:embed="rId6"/>
          <a:srcRect l="3376" r="3376"/>
          <a:stretch>
            <a:fillRect/>
          </a:stretch>
        </p:blipFill>
        <p:spPr/>
      </p:pic>
      <p:sp>
        <p:nvSpPr>
          <p:cNvPr id="10" name="Text Placeholder 9">
            <a:extLst>
              <a:ext uri="{FF2B5EF4-FFF2-40B4-BE49-F238E27FC236}">
                <a16:creationId xmlns:a16="http://schemas.microsoft.com/office/drawing/2014/main" id="{2A2D541C-885F-FE55-E8AE-6CFC10EE2254}"/>
              </a:ext>
            </a:extLst>
          </p:cNvPr>
          <p:cNvSpPr>
            <a:spLocks noGrp="1"/>
          </p:cNvSpPr>
          <p:nvPr>
            <p:ph type="body" sz="quarter" idx="19"/>
          </p:nvPr>
        </p:nvSpPr>
        <p:spPr/>
        <p:txBody>
          <a:bodyPr/>
          <a:lstStyle/>
          <a:p>
            <a:r>
              <a:rPr lang="en-GB" dirty="0"/>
              <a:t>Example copy, </a:t>
            </a:r>
            <a:br>
              <a:rPr lang="en-GB" dirty="0"/>
            </a:br>
            <a:r>
              <a:rPr lang="en-GB" dirty="0"/>
              <a:t>UCL Sans Regular 18pt</a:t>
            </a:r>
            <a:endParaRPr lang="en-US" dirty="0"/>
          </a:p>
        </p:txBody>
      </p:sp>
    </p:spTree>
    <p:extLst>
      <p:ext uri="{BB962C8B-B14F-4D97-AF65-F5344CB8AC3E}">
        <p14:creationId xmlns:p14="http://schemas.microsoft.com/office/powerpoint/2010/main" val="346131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A107A-A714-4D82-6582-5DE136ADA267}"/>
              </a:ext>
            </a:extLst>
          </p:cNvPr>
          <p:cNvSpPr>
            <a:spLocks noGrp="1"/>
          </p:cNvSpPr>
          <p:nvPr>
            <p:ph type="body" sz="half" idx="2"/>
          </p:nvPr>
        </p:nvSpPr>
        <p:spPr/>
        <p:txBody>
          <a:bodyPr/>
          <a:lstStyle/>
          <a:p>
            <a:pPr lvl="0"/>
            <a:r>
              <a:rPr lang="en-GB" dirty="0"/>
              <a:t>Headline </a:t>
            </a:r>
          </a:p>
          <a:p>
            <a:pPr lvl="0"/>
            <a:r>
              <a:rPr lang="en-GB" dirty="0"/>
              <a:t>UCL Sans </a:t>
            </a:r>
          </a:p>
          <a:p>
            <a:pPr lvl="0"/>
            <a:r>
              <a:rPr lang="en-GB" dirty="0" err="1"/>
              <a:t>SemiBold</a:t>
            </a:r>
            <a:r>
              <a:rPr lang="en-GB" dirty="0"/>
              <a:t> 36pt</a:t>
            </a:r>
          </a:p>
          <a:p>
            <a:endParaRPr lang="en-US" dirty="0"/>
          </a:p>
        </p:txBody>
      </p:sp>
      <p:sp>
        <p:nvSpPr>
          <p:cNvPr id="3" name="Text Placeholder 2">
            <a:extLst>
              <a:ext uri="{FF2B5EF4-FFF2-40B4-BE49-F238E27FC236}">
                <a16:creationId xmlns:a16="http://schemas.microsoft.com/office/drawing/2014/main" id="{BF1FA779-45F7-F99E-74E9-A6B9458F729A}"/>
              </a:ext>
            </a:extLst>
          </p:cNvPr>
          <p:cNvSpPr>
            <a:spLocks noGrp="1"/>
          </p:cNvSpPr>
          <p:nvPr>
            <p:ph type="body" sz="half" idx="13"/>
          </p:nvPr>
        </p:nvSpPr>
        <p:spPr/>
        <p:txBody>
          <a:bodyPr/>
          <a:lstStyle/>
          <a:p>
            <a:pPr lvl="0"/>
            <a:r>
              <a:rPr lang="en-GB" dirty="0"/>
              <a:t>Subheading text style, </a:t>
            </a:r>
          </a:p>
          <a:p>
            <a:pPr lvl="0"/>
            <a:r>
              <a:rPr lang="en-GB" dirty="0"/>
              <a:t>UCL Sans regular 24pt</a:t>
            </a:r>
          </a:p>
          <a:p>
            <a:endParaRPr lang="en-US" dirty="0"/>
          </a:p>
        </p:txBody>
      </p:sp>
      <p:graphicFrame>
        <p:nvGraphicFramePr>
          <p:cNvPr id="4" name="Content Placeholder 3">
            <a:extLst>
              <a:ext uri="{FF2B5EF4-FFF2-40B4-BE49-F238E27FC236}">
                <a16:creationId xmlns:a16="http://schemas.microsoft.com/office/drawing/2014/main" id="{1451373B-EBCC-DB91-01E5-09D6583CB142}"/>
              </a:ext>
            </a:extLst>
          </p:cNvPr>
          <p:cNvGraphicFramePr>
            <a:graphicFrameLocks noGrp="1"/>
          </p:cNvGraphicFramePr>
          <p:nvPr>
            <p:ph sz="half" idx="1"/>
            <p:extLst>
              <p:ext uri="{D42A27DB-BD31-4B8C-83A1-F6EECF244321}">
                <p14:modId xmlns:p14="http://schemas.microsoft.com/office/powerpoint/2010/main" val="982524509"/>
              </p:ext>
            </p:extLst>
          </p:nvPr>
        </p:nvGraphicFramePr>
        <p:xfrm>
          <a:off x="1354138" y="2422525"/>
          <a:ext cx="4303712" cy="3022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descr="Example of a pie chart using the colours ">
            <a:extLst>
              <a:ext uri="{FF2B5EF4-FFF2-40B4-BE49-F238E27FC236}">
                <a16:creationId xmlns:a16="http://schemas.microsoft.com/office/drawing/2014/main" id="{79C5750D-99DE-A9CF-352A-624CEE186485}"/>
              </a:ext>
            </a:extLst>
          </p:cNvPr>
          <p:cNvGraphicFramePr>
            <a:graphicFrameLocks noGrp="1"/>
          </p:cNvGraphicFramePr>
          <p:nvPr>
            <p:ph sz="half" idx="12"/>
            <p:extLst>
              <p:ext uri="{D42A27DB-BD31-4B8C-83A1-F6EECF244321}">
                <p14:modId xmlns:p14="http://schemas.microsoft.com/office/powerpoint/2010/main" val="766897349"/>
              </p:ext>
            </p:extLst>
          </p:nvPr>
        </p:nvGraphicFramePr>
        <p:xfrm>
          <a:off x="6096000" y="2422525"/>
          <a:ext cx="5649913" cy="3022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780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E1DACD-FF70-3915-359B-A014E55F67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892"/>
            <a:ext cx="12192000" cy="449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F260B8E9-EB81-48DB-1A08-9E63BF43639D}"/>
              </a:ext>
            </a:extLst>
          </p:cNvPr>
          <p:cNvSpPr>
            <a:spLocks noGrp="1" noRot="1" noMove="1" noResize="1" noEditPoints="1" noAdjustHandles="1" noChangeArrowheads="1" noChangeShapeType="1"/>
          </p:cNvSpPr>
          <p:nvPr>
            <p:ph type="title" idx="4294967295"/>
          </p:nvPr>
        </p:nvSpPr>
        <p:spPr>
          <a:xfrm>
            <a:off x="526368" y="78952"/>
            <a:ext cx="10515600" cy="350483"/>
          </a:xfrm>
        </p:spPr>
        <p:txBody>
          <a:bodyPr/>
          <a:lstStyle/>
          <a:p>
            <a:pPr rtl="0" eaLnBrk="0" fontAlgn="base" hangingPunct="0"/>
            <a:r>
              <a:rPr lang="en-GB" sz="2400" b="0" kern="1200" dirty="0">
                <a:solidFill>
                  <a:srgbClr val="000000"/>
                </a:solidFill>
                <a:effectLst/>
                <a:ea typeface="+mn-ea"/>
                <a:cs typeface="+mn-cs"/>
              </a:rPr>
              <a:t>Using UCL Sans</a:t>
            </a:r>
            <a:endParaRPr lang="en-GB" b="0" dirty="0">
              <a:effectLst/>
            </a:endParaRPr>
          </a:p>
        </p:txBody>
      </p:sp>
      <p:sp>
        <p:nvSpPr>
          <p:cNvPr id="3" name="TextBox 2">
            <a:extLst>
              <a:ext uri="{FF2B5EF4-FFF2-40B4-BE49-F238E27FC236}">
                <a16:creationId xmlns:a16="http://schemas.microsoft.com/office/drawing/2014/main" id="{5EB9ACF6-3538-F666-70BA-F71372F2E695}"/>
              </a:ext>
            </a:extLst>
          </p:cNvPr>
          <p:cNvSpPr txBox="1">
            <a:spLocks noGrp="1" noRot="1" noMove="1" noResize="1" noEditPoints="1" noAdjustHandles="1" noChangeArrowheads="1" noChangeShapeType="1"/>
          </p:cNvSpPr>
          <p:nvPr/>
        </p:nvSpPr>
        <p:spPr>
          <a:xfrm>
            <a:off x="1152244" y="638522"/>
            <a:ext cx="10555074" cy="523220"/>
          </a:xfrm>
          <a:prstGeom prst="rect">
            <a:avLst/>
          </a:prstGeom>
          <a:solidFill>
            <a:srgbClr val="993BFF"/>
          </a:solidFill>
        </p:spPr>
        <p:txBody>
          <a:bodyPr wrap="square" rtlCol="0">
            <a:spAutoFit/>
          </a:bodyPr>
          <a:lstStyle/>
          <a:p>
            <a:r>
              <a:rPr lang="en-GB" sz="1400" kern="1200" dirty="0">
                <a:solidFill>
                  <a:schemeClr val="bg1"/>
                </a:solidFill>
                <a:effectLst/>
                <a:latin typeface="UCL Sans" pitchFamily="2" charset="77"/>
                <a:ea typeface="+mn-ea"/>
                <a:cs typeface="+mn-cs"/>
              </a:rPr>
              <a:t>Where possible, slides should use our </a:t>
            </a:r>
            <a:r>
              <a:rPr lang="en-GB" sz="1400" kern="1200" dirty="0">
                <a:solidFill>
                  <a:schemeClr val="bg1"/>
                </a:solidFill>
                <a:effectLst/>
                <a:latin typeface="UCL Sans" pitchFamily="2" charset="77"/>
                <a:ea typeface="+mn-ea"/>
                <a:cs typeface="+mn-cs"/>
                <a:hlinkClick r:id="rId3">
                  <a:extLst>
                    <a:ext uri="{A12FA001-AC4F-418D-AE19-62706E023703}">
                      <ahyp:hlinkClr xmlns:ahyp="http://schemas.microsoft.com/office/drawing/2018/hyperlinkcolor" val="tx"/>
                    </a:ext>
                  </a:extLst>
                </a:hlinkClick>
              </a:rPr>
              <a:t>brand font UCL Sans</a:t>
            </a:r>
            <a:r>
              <a:rPr lang="en-GB" sz="1400" kern="1200" dirty="0">
                <a:solidFill>
                  <a:schemeClr val="bg1"/>
                </a:solidFill>
                <a:effectLst/>
                <a:latin typeface="UCL Sans" pitchFamily="2" charset="77"/>
                <a:ea typeface="+mn-ea"/>
                <a:cs typeface="+mn-cs"/>
              </a:rPr>
              <a:t>. Once installed, you can use it for all text, but to make sure it works correctly for anyone viewing your slides on their computer, you must embed the font in your presentation.</a:t>
            </a:r>
          </a:p>
        </p:txBody>
      </p:sp>
      <p:sp>
        <p:nvSpPr>
          <p:cNvPr id="4" name="TextBox 3">
            <a:extLst>
              <a:ext uri="{FF2B5EF4-FFF2-40B4-BE49-F238E27FC236}">
                <a16:creationId xmlns:a16="http://schemas.microsoft.com/office/drawing/2014/main" id="{B331AA32-FC19-D878-3EF5-D9F2642B1A4B}"/>
              </a:ext>
            </a:extLst>
          </p:cNvPr>
          <p:cNvSpPr txBox="1">
            <a:spLocks noGrp="1" noRot="1" noMove="1" noResize="1" noEditPoints="1" noAdjustHandles="1" noChangeArrowheads="1" noChangeShapeType="1"/>
          </p:cNvSpPr>
          <p:nvPr/>
        </p:nvSpPr>
        <p:spPr>
          <a:xfrm>
            <a:off x="1919536" y="1222392"/>
            <a:ext cx="6509534" cy="738664"/>
          </a:xfrm>
          <a:prstGeom prst="rect">
            <a:avLst/>
          </a:prstGeom>
          <a:noFill/>
        </p:spPr>
        <p:txBody>
          <a:bodyPr wrap="square">
            <a:spAutoFit/>
          </a:bodyPr>
          <a:lstStyle/>
          <a:p>
            <a:r>
              <a:rPr lang="en-GB" sz="1400" b="1" kern="1200" dirty="0">
                <a:solidFill>
                  <a:schemeClr val="tx1"/>
                </a:solidFill>
                <a:effectLst/>
                <a:latin typeface="UCL Sans" pitchFamily="2" charset="77"/>
                <a:ea typeface="+mn-ea"/>
                <a:cs typeface="+mn-cs"/>
              </a:rPr>
              <a:t>How to embed UCL Sans in your presentation</a:t>
            </a:r>
            <a:endParaRPr lang="en-GB" sz="1400" kern="1200" dirty="0">
              <a:solidFill>
                <a:schemeClr val="tx1"/>
              </a:solidFill>
              <a:effectLst/>
              <a:latin typeface="UCL Sans" pitchFamily="2" charset="77"/>
              <a:ea typeface="+mn-ea"/>
              <a:cs typeface="+mn-cs"/>
            </a:endParaRPr>
          </a:p>
          <a:p>
            <a:r>
              <a:rPr lang="en-GB" sz="1400" kern="1200" dirty="0">
                <a:solidFill>
                  <a:schemeClr val="tx1"/>
                </a:solidFill>
                <a:effectLst/>
                <a:latin typeface="UCL Sans" pitchFamily="2" charset="77"/>
                <a:ea typeface="+mn-ea"/>
                <a:cs typeface="+mn-cs"/>
              </a:rPr>
              <a:t>If your recipients do not have UCL Sans installed, your presentation will show the wrong font on their computer. Here’s how to avoid that happening.</a:t>
            </a:r>
          </a:p>
        </p:txBody>
      </p:sp>
      <p:sp>
        <p:nvSpPr>
          <p:cNvPr id="5" name="TextBox 4">
            <a:extLst>
              <a:ext uri="{FF2B5EF4-FFF2-40B4-BE49-F238E27FC236}">
                <a16:creationId xmlns:a16="http://schemas.microsoft.com/office/drawing/2014/main" id="{B3A8F7F6-C315-C3EB-51A1-E228DD4B9BF3}"/>
              </a:ext>
            </a:extLst>
          </p:cNvPr>
          <p:cNvSpPr txBox="1">
            <a:spLocks noGrp="1" noRot="1" noMove="1" noResize="1" noEditPoints="1" noAdjustHandles="1" noChangeArrowheads="1" noChangeShapeType="1"/>
          </p:cNvSpPr>
          <p:nvPr/>
        </p:nvSpPr>
        <p:spPr>
          <a:xfrm>
            <a:off x="3539775" y="2120203"/>
            <a:ext cx="8475309" cy="4181786"/>
          </a:xfrm>
          <a:prstGeom prst="rect">
            <a:avLst/>
          </a:prstGeom>
          <a:noFill/>
        </p:spPr>
        <p:txBody>
          <a:bodyPr wrap="square">
            <a:spAutoFit/>
          </a:bodyPr>
          <a:lstStyle/>
          <a:p>
            <a:pPr>
              <a:lnSpc>
                <a:spcPct val="115000"/>
              </a:lnSpc>
              <a:spcAft>
                <a:spcPts val="800"/>
              </a:spcAft>
              <a:buNone/>
            </a:pPr>
            <a:r>
              <a:rPr lang="en-GB" sz="1400" b="1" i="0" kern="0" dirty="0">
                <a:effectLst/>
                <a:latin typeface="UCL Sans SemiBold" pitchFamily="2" charset="77"/>
                <a:ea typeface="Aptos" panose="020B0004020202020204" pitchFamily="34" charset="0"/>
                <a:cs typeface="Times New Roman" panose="02020603050405020304" pitchFamily="18" charset="0"/>
              </a:rPr>
              <a:t>On Windows PCs</a:t>
            </a:r>
            <a:endParaRPr lang="en-GB" sz="1400" b="1" i="0" kern="100" dirty="0">
              <a:effectLst/>
              <a:latin typeface="UCL Sans SemiBold"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Select File in the top-left corner of your PowerPoint</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Click Options at the bottom of the left-hand menu</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Select Save from the left-hand list in the PowerPoint Options window</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Scroll down to the section titled ‘Preserve fidelity when sharing this presentation’</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Tick the box labelled ‘Embed fonts in the file’ </a:t>
            </a:r>
          </a:p>
          <a:p>
            <a:pPr marL="342900" marR="0" lvl="0" indent="-342900" algn="l" defTabSz="914400" rtl="0" eaLnBrk="0" fontAlgn="base" latinLnBrk="0" hangingPunct="0">
              <a:lnSpc>
                <a:spcPct val="115000"/>
              </a:lnSpc>
              <a:spcBef>
                <a:spcPct val="0"/>
              </a:spcBef>
              <a:spcAft>
                <a:spcPct val="0"/>
              </a:spcAft>
              <a:buClrTx/>
              <a:buSzTx/>
              <a:buFont typeface="+mj-lt"/>
              <a:buAutoNum type="arabicPeriod"/>
              <a:tabLst/>
              <a:defRPr/>
            </a:pPr>
            <a:r>
              <a:rPr lang="en-GB" sz="1200" kern="0" dirty="0">
                <a:effectLst/>
                <a:latin typeface="UCL Sans" pitchFamily="2" charset="77"/>
                <a:ea typeface="Aptos" panose="020B0004020202020204" pitchFamily="34" charset="0"/>
                <a:cs typeface="Times New Roman" panose="02020603050405020304" pitchFamily="18" charset="0"/>
              </a:rPr>
              <a:t>Select ‘Embed all characters’ (Note: this will increase the file size. If you prefer to keep the file size small, or if recipients are unlikely to edit the file, choose the other option.)</a:t>
            </a: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Click OK to save your settings</a:t>
            </a:r>
            <a:r>
              <a:rPr lang="en-GB" sz="1200" kern="100" dirty="0">
                <a:effectLst/>
                <a:latin typeface="UCL Sans" pitchFamily="2" charset="77"/>
                <a:ea typeface="Aptos" panose="020B0004020202020204" pitchFamily="34" charset="0"/>
                <a:cs typeface="Times New Roman" panose="02020603050405020304" pitchFamily="18" charset="0"/>
              </a:rPr>
              <a:t>, then s</a:t>
            </a:r>
            <a:r>
              <a:rPr lang="en-GB" sz="1200" kern="0" dirty="0">
                <a:effectLst/>
                <a:latin typeface="UCL Sans" pitchFamily="2" charset="77"/>
                <a:ea typeface="Aptos" panose="020B0004020202020204" pitchFamily="34" charset="0"/>
                <a:cs typeface="Times New Roman" panose="02020603050405020304" pitchFamily="18" charset="0"/>
              </a:rPr>
              <a:t>ave your presentation again before sharing with others.</a:t>
            </a:r>
          </a:p>
          <a:p>
            <a:pPr marL="228600" lvl="0" indent="-228600">
              <a:lnSpc>
                <a:spcPct val="115000"/>
              </a:lnSpc>
              <a:buFont typeface="+mj-lt"/>
              <a:buAutoNum type="arabicPeriod"/>
            </a:pPr>
            <a:endParaRPr lang="en-GB" sz="1200" kern="100" dirty="0">
              <a:effectLst/>
              <a:latin typeface="UCL Sans" pitchFamily="2" charset="77"/>
              <a:ea typeface="Aptos" panose="020B0004020202020204" pitchFamily="34" charset="0"/>
              <a:cs typeface="Times New Roman" panose="02020603050405020304" pitchFamily="18" charset="0"/>
            </a:endParaRPr>
          </a:p>
          <a:p>
            <a:pPr>
              <a:lnSpc>
                <a:spcPct val="115000"/>
              </a:lnSpc>
              <a:spcAft>
                <a:spcPts val="800"/>
              </a:spcAft>
              <a:buNone/>
            </a:pPr>
            <a:r>
              <a:rPr lang="en-GB" sz="1400" b="1" i="0" kern="0" dirty="0">
                <a:effectLst/>
                <a:latin typeface="UCL Sans SemiBold" pitchFamily="2" charset="77"/>
                <a:ea typeface="Aptos" panose="020B0004020202020204" pitchFamily="34" charset="0"/>
                <a:cs typeface="Times New Roman" panose="02020603050405020304" pitchFamily="18" charset="0"/>
              </a:rPr>
              <a:t>On Apple Macs</a:t>
            </a:r>
            <a:endParaRPr lang="en-GB" sz="1400" b="1" i="0" kern="100" dirty="0">
              <a:effectLst/>
              <a:latin typeface="UCL Sans SemiBold"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Choose PowerPoint → Preferences in the menu bar of your PowerPoint</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Click Save in the Preferences window</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Under Font Embedding, tick ‘Embed fonts in the file’</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15000"/>
              </a:lnSpc>
              <a:spcBef>
                <a:spcPct val="0"/>
              </a:spcBef>
              <a:spcAft>
                <a:spcPct val="0"/>
              </a:spcAft>
              <a:buClrTx/>
              <a:buSzTx/>
              <a:buFont typeface="+mj-lt"/>
              <a:buAutoNum type="arabicPeriod"/>
              <a:tabLst/>
              <a:defRPr/>
            </a:pPr>
            <a:r>
              <a:rPr lang="en-GB" sz="1200" kern="0" dirty="0">
                <a:effectLst/>
                <a:latin typeface="UCL Sans" pitchFamily="2" charset="77"/>
                <a:ea typeface="Aptos" panose="020B0004020202020204" pitchFamily="34" charset="0"/>
                <a:cs typeface="Times New Roman" panose="02020603050405020304" pitchFamily="18" charset="0"/>
              </a:rPr>
              <a:t>Select ‘Embed all characters’ (Note: this will increase the file size. If you prefer to keep the file size small, </a:t>
            </a:r>
            <a:br>
              <a:rPr lang="en-GB" sz="1200" kern="0" dirty="0">
                <a:effectLst/>
                <a:latin typeface="UCL Sans" pitchFamily="2" charset="77"/>
                <a:ea typeface="Aptos" panose="020B0004020202020204" pitchFamily="34" charset="0"/>
                <a:cs typeface="Times New Roman" panose="02020603050405020304" pitchFamily="18" charset="0"/>
              </a:rPr>
            </a:br>
            <a:r>
              <a:rPr lang="en-GB" sz="1200" kern="0" dirty="0">
                <a:effectLst/>
                <a:latin typeface="UCL Sans" pitchFamily="2" charset="77"/>
                <a:ea typeface="Aptos" panose="020B0004020202020204" pitchFamily="34" charset="0"/>
                <a:cs typeface="Times New Roman" panose="02020603050405020304" pitchFamily="18" charset="0"/>
              </a:rPr>
              <a:t>or if recipients are unlikely to edit the file, choose the other option.)</a:t>
            </a:r>
            <a:endParaRPr lang="en-GB" sz="1200" kern="100" dirty="0">
              <a:effectLst/>
              <a:latin typeface="UCL Sans" pitchFamily="2" charset="77"/>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200" kern="0" dirty="0">
                <a:effectLst/>
                <a:latin typeface="UCL Sans" pitchFamily="2" charset="77"/>
                <a:ea typeface="Aptos" panose="020B0004020202020204" pitchFamily="34" charset="0"/>
                <a:cs typeface="Times New Roman" panose="02020603050405020304" pitchFamily="18" charset="0"/>
              </a:rPr>
              <a:t>Click OK to save your settings</a:t>
            </a:r>
            <a:r>
              <a:rPr lang="en-GB" sz="1200" kern="100" dirty="0">
                <a:effectLst/>
                <a:latin typeface="UCL Sans" pitchFamily="2" charset="77"/>
                <a:ea typeface="Aptos" panose="020B0004020202020204" pitchFamily="34" charset="0"/>
                <a:cs typeface="Times New Roman" panose="02020603050405020304" pitchFamily="18" charset="0"/>
              </a:rPr>
              <a:t>, then s</a:t>
            </a:r>
            <a:r>
              <a:rPr lang="en-GB" sz="1200" kern="0" dirty="0">
                <a:effectLst/>
                <a:latin typeface="UCL Sans" pitchFamily="2" charset="77"/>
                <a:ea typeface="Aptos" panose="020B0004020202020204" pitchFamily="34" charset="0"/>
                <a:cs typeface="Times New Roman" panose="02020603050405020304" pitchFamily="18" charset="0"/>
              </a:rPr>
              <a:t>ave your presentation again before </a:t>
            </a:r>
            <a:br>
              <a:rPr lang="en-GB" sz="1200" kern="0" dirty="0">
                <a:effectLst/>
                <a:latin typeface="UCL Sans" pitchFamily="2" charset="77"/>
                <a:ea typeface="Aptos" panose="020B0004020202020204" pitchFamily="34" charset="0"/>
                <a:cs typeface="Times New Roman" panose="02020603050405020304" pitchFamily="18" charset="0"/>
              </a:rPr>
            </a:br>
            <a:r>
              <a:rPr lang="en-GB" sz="1200" kern="0" dirty="0">
                <a:effectLst/>
                <a:latin typeface="UCL Sans" pitchFamily="2" charset="77"/>
                <a:ea typeface="Aptos" panose="020B0004020202020204" pitchFamily="34" charset="0"/>
                <a:cs typeface="Times New Roman" panose="02020603050405020304" pitchFamily="18" charset="0"/>
              </a:rPr>
              <a:t>sharing with others.</a:t>
            </a:r>
            <a:endParaRPr lang="en-GB" sz="1200" kern="100" dirty="0">
              <a:effectLst/>
              <a:latin typeface="UCL Sans" pitchFamily="2" charset="77"/>
              <a:ea typeface="Aptos" panose="020B0004020202020204" pitchFamily="34" charset="0"/>
              <a:cs typeface="Times New Roman" panose="02020603050405020304" pitchFamily="18" charset="0"/>
            </a:endParaRPr>
          </a:p>
        </p:txBody>
      </p:sp>
      <p:pic>
        <p:nvPicPr>
          <p:cNvPr id="6" name="Graphic 5">
            <a:extLst>
              <a:ext uri="{FF2B5EF4-FFF2-40B4-BE49-F238E27FC236}">
                <a16:creationId xmlns:a16="http://schemas.microsoft.com/office/drawing/2014/main" id="{59B70A71-1C01-5009-ADDE-1FA9422265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589605" y="638083"/>
            <a:ext cx="431326" cy="431326"/>
          </a:xfrm>
          <a:prstGeom prst="rect">
            <a:avLst/>
          </a:prstGeom>
        </p:spPr>
      </p:pic>
      <p:pic>
        <p:nvPicPr>
          <p:cNvPr id="7" name="Picture 6">
            <a:extLst>
              <a:ext uri="{FF2B5EF4-FFF2-40B4-BE49-F238E27FC236}">
                <a16:creationId xmlns:a16="http://schemas.microsoft.com/office/drawing/2014/main" id="{A3AFBA9F-74BE-6E93-9069-7A756A576B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587288" y="1228556"/>
            <a:ext cx="1188232" cy="793511"/>
          </a:xfrm>
          <a:prstGeom prst="rect">
            <a:avLst/>
          </a:prstGeom>
        </p:spPr>
      </p:pic>
      <p:pic>
        <p:nvPicPr>
          <p:cNvPr id="8" name="Picture 7">
            <a:extLst>
              <a:ext uri="{FF2B5EF4-FFF2-40B4-BE49-F238E27FC236}">
                <a16:creationId xmlns:a16="http://schemas.microsoft.com/office/drawing/2014/main" id="{1FE28777-9A0A-9715-45BE-4B6ED8F154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rcRect b="51227"/>
          <a:stretch>
            <a:fillRect/>
          </a:stretch>
        </p:blipFill>
        <p:spPr>
          <a:xfrm>
            <a:off x="570440" y="2181214"/>
            <a:ext cx="2807713" cy="1656184"/>
          </a:xfrm>
          <a:prstGeom prst="rect">
            <a:avLst/>
          </a:prstGeom>
        </p:spPr>
      </p:pic>
      <p:pic>
        <p:nvPicPr>
          <p:cNvPr id="9" name="Picture 8">
            <a:extLst>
              <a:ext uri="{FF2B5EF4-FFF2-40B4-BE49-F238E27FC236}">
                <a16:creationId xmlns:a16="http://schemas.microsoft.com/office/drawing/2014/main" id="{38699109-91E8-FA61-90A6-229C1665B7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rcRect t="53171" b="-1944"/>
          <a:stretch>
            <a:fillRect/>
          </a:stretch>
        </p:blipFill>
        <p:spPr>
          <a:xfrm>
            <a:off x="587288" y="4027625"/>
            <a:ext cx="2807713" cy="1656184"/>
          </a:xfrm>
          <a:prstGeom prst="rect">
            <a:avLst/>
          </a:prstGeom>
        </p:spPr>
      </p:pic>
    </p:spTree>
    <p:extLst>
      <p:ext uri="{BB962C8B-B14F-4D97-AF65-F5344CB8AC3E}">
        <p14:creationId xmlns:p14="http://schemas.microsoft.com/office/powerpoint/2010/main" val="144981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on the steps&#10;&#10;AI-generated content may be incorrect.">
            <a:extLst>
              <a:ext uri="{FF2B5EF4-FFF2-40B4-BE49-F238E27FC236}">
                <a16:creationId xmlns:a16="http://schemas.microsoft.com/office/drawing/2014/main" id="{2D900110-DBB6-3A5E-D15A-37AC75D22A7E}"/>
              </a:ext>
            </a:extLst>
          </p:cNvPr>
          <p:cNvPicPr>
            <a:picLocks noGrp="1" noChangeAspect="1"/>
          </p:cNvPicPr>
          <p:nvPr>
            <p:ph type="pic" sz="quarter" idx="13"/>
          </p:nvPr>
        </p:nvPicPr>
        <p:blipFill>
          <a:blip r:embed="rId3"/>
          <a:srcRect t="6301" b="6301"/>
          <a:stretch>
            <a:fillRect/>
          </a:stretch>
        </p:blipFill>
        <p:spPr/>
      </p:pic>
      <p:pic>
        <p:nvPicPr>
          <p:cNvPr id="5" name="Graphic 4">
            <a:extLst>
              <a:ext uri="{FF2B5EF4-FFF2-40B4-BE49-F238E27FC236}">
                <a16:creationId xmlns:a16="http://schemas.microsoft.com/office/drawing/2014/main" id="{F8F8D248-CD84-5CB1-8E59-4529338FE11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227645" y="5943600"/>
            <a:ext cx="1699097" cy="649293"/>
          </a:xfrm>
          <a:prstGeom prst="rect">
            <a:avLst/>
          </a:prstGeom>
        </p:spPr>
      </p:pic>
      <p:pic>
        <p:nvPicPr>
          <p:cNvPr id="15" name="Picture 14">
            <a:extLst>
              <a:ext uri="{FF2B5EF4-FFF2-40B4-BE49-F238E27FC236}">
                <a16:creationId xmlns:a16="http://schemas.microsoft.com/office/drawing/2014/main" id="{27C17023-953C-7C6A-33BD-FD8FB973A1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a:stretch>
            <a:fillRect/>
          </a:stretch>
        </p:blipFill>
        <p:spPr>
          <a:xfrm>
            <a:off x="10360890" y="6067187"/>
            <a:ext cx="1432605" cy="402117"/>
          </a:xfrm>
          <a:prstGeom prst="rect">
            <a:avLst/>
          </a:prstGeom>
        </p:spPr>
      </p:pic>
    </p:spTree>
    <p:extLst>
      <p:ext uri="{BB962C8B-B14F-4D97-AF65-F5344CB8AC3E}">
        <p14:creationId xmlns:p14="http://schemas.microsoft.com/office/powerpoint/2010/main" val="1375912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5450-BAF1-2C2E-9981-45FC5F606CC8}"/>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p>
        </p:txBody>
      </p:sp>
      <p:graphicFrame>
        <p:nvGraphicFramePr>
          <p:cNvPr id="9" name="Content Placeholder 8" descr="Example of a bar chart using the colours ">
            <a:extLst>
              <a:ext uri="{FF2B5EF4-FFF2-40B4-BE49-F238E27FC236}">
                <a16:creationId xmlns:a16="http://schemas.microsoft.com/office/drawing/2014/main" id="{7DC75600-1E64-75E3-F0A3-44FC5516562B}"/>
              </a:ext>
            </a:extLst>
          </p:cNvPr>
          <p:cNvGraphicFramePr>
            <a:graphicFrameLocks noGrp="1"/>
          </p:cNvGraphicFramePr>
          <p:nvPr>
            <p:ph idx="1"/>
            <p:extLst>
              <p:ext uri="{D42A27DB-BD31-4B8C-83A1-F6EECF244321}">
                <p14:modId xmlns:p14="http://schemas.microsoft.com/office/powerpoint/2010/main" val="1812493023"/>
              </p:ext>
            </p:extLst>
          </p:nvPr>
        </p:nvGraphicFramePr>
        <p:xfrm>
          <a:off x="419100" y="1916113"/>
          <a:ext cx="7572375" cy="375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298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085B-0407-A11F-D6CD-A5B1A5C4A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9B0C6-7957-9D76-9289-D638E625AEC4}"/>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p>
        </p:txBody>
      </p:sp>
      <p:pic>
        <p:nvPicPr>
          <p:cNvPr id="5" name="UCL_Logo_Simple_In_&amp;_Out_3840x2160_2C_OffWhite.mp4">
            <a:hlinkClick r:id="" action="ppaction://media"/>
            <a:extLst>
              <a:ext uri="{FF2B5EF4-FFF2-40B4-BE49-F238E27FC236}">
                <a16:creationId xmlns:a16="http://schemas.microsoft.com/office/drawing/2014/main" id="{E4970E69-30FD-6E26-9CE3-7D505974ED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1384" y="1988831"/>
            <a:ext cx="7964344" cy="4479707"/>
          </a:xfrm>
        </p:spPr>
      </p:pic>
    </p:spTree>
    <p:extLst>
      <p:ext uri="{BB962C8B-B14F-4D97-AF65-F5344CB8AC3E}">
        <p14:creationId xmlns:p14="http://schemas.microsoft.com/office/powerpoint/2010/main" val="19679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A725-A499-9D9E-3AB2-0DD8FD6311D7}"/>
              </a:ext>
            </a:extLst>
          </p:cNvPr>
          <p:cNvSpPr>
            <a:spLocks noGrp="1"/>
          </p:cNvSpPr>
          <p:nvPr>
            <p:ph type="ctrTitle"/>
          </p:nvPr>
        </p:nvSpPr>
        <p:spPr/>
        <p:txBody>
          <a:bodyPr/>
          <a:lstStyle/>
          <a:p>
            <a:r>
              <a:rPr lang="en-GB" dirty="0"/>
              <a:t>Headline </a:t>
            </a:r>
            <a:br>
              <a:rPr lang="en-GB" dirty="0"/>
            </a:br>
            <a:r>
              <a:rPr lang="en-GB" dirty="0"/>
              <a:t>UCL Sans </a:t>
            </a:r>
            <a:r>
              <a:rPr lang="en-GB" dirty="0" err="1"/>
              <a:t>SemiBold</a:t>
            </a:r>
            <a:r>
              <a:rPr lang="en-GB" dirty="0"/>
              <a:t> 36pt</a:t>
            </a:r>
          </a:p>
        </p:txBody>
      </p:sp>
      <p:sp>
        <p:nvSpPr>
          <p:cNvPr id="3" name="Text Placeholder 2">
            <a:extLst>
              <a:ext uri="{FF2B5EF4-FFF2-40B4-BE49-F238E27FC236}">
                <a16:creationId xmlns:a16="http://schemas.microsoft.com/office/drawing/2014/main" id="{8BA9B3E9-06A6-2E47-D2BD-6D2675318E8E}"/>
              </a:ext>
            </a:extLst>
          </p:cNvPr>
          <p:cNvSpPr>
            <a:spLocks noGrp="1"/>
          </p:cNvSpPr>
          <p:nvPr>
            <p:ph type="body" sz="quarter" idx="11"/>
          </p:nvPr>
        </p:nvSpPr>
        <p:spPr>
          <a:xfrm>
            <a:off x="5156981" y="409575"/>
            <a:ext cx="2840039" cy="4963641"/>
          </a:xfrm>
        </p:spPr>
        <p:txBody>
          <a:bodyPr/>
          <a:lstStyle/>
          <a:p>
            <a:r>
              <a:rPr lang="en-GB" dirty="0"/>
              <a:t>Here, centuries of discoveries have been example copy, </a:t>
            </a:r>
            <a:br>
              <a:rPr lang="en-GB" dirty="0"/>
            </a:br>
            <a:r>
              <a:rPr lang="en-GB" dirty="0"/>
              <a:t>UCL Sans Regular 18pt</a:t>
            </a:r>
          </a:p>
          <a:p>
            <a:r>
              <a:rPr lang="en-GB" dirty="0"/>
              <a:t>Here, eleven faculties study everything from the oldest language to the newest neuroscience. </a:t>
            </a:r>
          </a:p>
          <a:p>
            <a:r>
              <a:rPr lang="en-GB" dirty="0"/>
              <a:t>Where big plans and brave ideas have the scale and the support they need to succeed.</a:t>
            </a:r>
          </a:p>
          <a:p>
            <a:r>
              <a:rPr lang="en-GB" dirty="0"/>
              <a:t>Example copy</a:t>
            </a:r>
          </a:p>
          <a:p>
            <a:r>
              <a:rPr lang="en-GB" dirty="0"/>
              <a:t>Bullet text, UCL Sans Regular 18pt</a:t>
            </a:r>
            <a:endParaRPr lang="en-US" dirty="0"/>
          </a:p>
          <a:p>
            <a:pPr marL="0" indent="0">
              <a:buNone/>
            </a:pPr>
            <a:endParaRPr lang="en-GB" dirty="0"/>
          </a:p>
          <a:p>
            <a:endParaRPr lang="en-GB" dirty="0"/>
          </a:p>
        </p:txBody>
      </p:sp>
      <p:sp>
        <p:nvSpPr>
          <p:cNvPr id="4" name="Text Placeholder 3">
            <a:extLst>
              <a:ext uri="{FF2B5EF4-FFF2-40B4-BE49-F238E27FC236}">
                <a16:creationId xmlns:a16="http://schemas.microsoft.com/office/drawing/2014/main" id="{B5553575-86C7-DC4B-4BF0-822D606478C6}"/>
              </a:ext>
            </a:extLst>
          </p:cNvPr>
          <p:cNvSpPr>
            <a:spLocks noGrp="1"/>
          </p:cNvSpPr>
          <p:nvPr>
            <p:ph type="body" sz="quarter" idx="12"/>
          </p:nvPr>
        </p:nvSpPr>
        <p:spPr>
          <a:xfrm>
            <a:off x="8937625" y="409575"/>
            <a:ext cx="2840039" cy="4963641"/>
          </a:xfrm>
        </p:spPr>
        <p:txBody>
          <a:bodyPr/>
          <a:lstStyle/>
          <a:p>
            <a:r>
              <a:rPr lang="en-GB" dirty="0"/>
              <a:t>Here, centuries of discoveries have been example copy, </a:t>
            </a:r>
            <a:br>
              <a:rPr lang="en-GB" dirty="0"/>
            </a:br>
            <a:r>
              <a:rPr lang="en-GB" dirty="0"/>
              <a:t>UCL Sans Regular 18pt</a:t>
            </a:r>
          </a:p>
          <a:p>
            <a:r>
              <a:rPr lang="en-GB" dirty="0"/>
              <a:t>Here, eleven faculties study everything from the oldest language to the newest neuroscience. </a:t>
            </a:r>
          </a:p>
          <a:p>
            <a:r>
              <a:rPr lang="en-GB" dirty="0"/>
              <a:t>Where big plans and brave ideas have the scale and the support they need to succeed.</a:t>
            </a:r>
          </a:p>
          <a:p>
            <a:r>
              <a:rPr lang="en-GB" dirty="0"/>
              <a:t>Example copy</a:t>
            </a:r>
          </a:p>
          <a:p>
            <a:r>
              <a:rPr lang="en-GB" dirty="0"/>
              <a:t>Bullet text, UCL Sans Regular 18pt</a:t>
            </a:r>
            <a:endParaRPr lang="en-US" dirty="0"/>
          </a:p>
          <a:p>
            <a:pPr marL="0" indent="0">
              <a:buNone/>
            </a:pPr>
            <a:endParaRPr lang="en-GB" dirty="0"/>
          </a:p>
          <a:p>
            <a:endParaRPr lang="en-GB" dirty="0"/>
          </a:p>
        </p:txBody>
      </p:sp>
    </p:spTree>
    <p:extLst>
      <p:ext uri="{BB962C8B-B14F-4D97-AF65-F5344CB8AC3E}">
        <p14:creationId xmlns:p14="http://schemas.microsoft.com/office/powerpoint/2010/main" val="217992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0E6466D-8532-2B05-0BF3-C79F986D3E6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892"/>
            <a:ext cx="12192000" cy="449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2E73457-E234-387C-37E5-31E4F0A046D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38876" y="1301706"/>
            <a:ext cx="6718982" cy="17565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CL Sans" pitchFamily="2" charset="77"/>
            </a:endParaRPr>
          </a:p>
        </p:txBody>
      </p:sp>
      <p:pic>
        <p:nvPicPr>
          <p:cNvPr id="3" name="Graphic 2">
            <a:extLst>
              <a:ext uri="{FF2B5EF4-FFF2-40B4-BE49-F238E27FC236}">
                <a16:creationId xmlns:a16="http://schemas.microsoft.com/office/drawing/2014/main" id="{D1CEF6F3-67F0-9062-634F-4F64B66B9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38331" y="638083"/>
            <a:ext cx="482600" cy="482600"/>
          </a:xfrm>
          <a:prstGeom prst="rect">
            <a:avLst/>
          </a:prstGeom>
        </p:spPr>
      </p:pic>
      <p:sp>
        <p:nvSpPr>
          <p:cNvPr id="4" name="Rectangle 3">
            <a:extLst>
              <a:ext uri="{FF2B5EF4-FFF2-40B4-BE49-F238E27FC236}">
                <a16:creationId xmlns:a16="http://schemas.microsoft.com/office/drawing/2014/main" id="{54C7906B-AD02-1DD6-49C0-813933B462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45097" y="1827057"/>
            <a:ext cx="646331" cy="646331"/>
          </a:xfrm>
          <a:prstGeom prst="rect">
            <a:avLst/>
          </a:prstGeom>
          <a:solidFill>
            <a:srgbClr val="002E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CAEDCB-431E-C688-962F-C59DE09658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066610" y="1827057"/>
            <a:ext cx="646331" cy="646331"/>
          </a:xfrm>
          <a:prstGeom prst="rect">
            <a:avLst/>
          </a:prstGeom>
          <a:solidFill>
            <a:srgbClr val="781C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F36484E-BA40-852B-D155-2FE14C7600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888123" y="1827057"/>
            <a:ext cx="646331" cy="646331"/>
          </a:xfrm>
          <a:prstGeom prst="rect">
            <a:avLst/>
          </a:prstGeom>
          <a:solidFill>
            <a:srgbClr val="9E1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4EE24F-0810-1411-9856-D416E01114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709636" y="1827057"/>
            <a:ext cx="646331" cy="646331"/>
          </a:xfrm>
          <a:prstGeom prst="rect">
            <a:avLst/>
          </a:prstGeom>
          <a:solidFill>
            <a:srgbClr val="005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0EBC61-CE0D-3E08-CD00-AF8A6CC1BA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31149" y="1827057"/>
            <a:ext cx="646331" cy="646331"/>
          </a:xfrm>
          <a:prstGeom prst="rect">
            <a:avLst/>
          </a:prstGeom>
          <a:solidFill>
            <a:srgbClr val="548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BE9ACC-1D6B-E869-CFB9-5025ED62116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352662" y="1827057"/>
            <a:ext cx="646331" cy="646331"/>
          </a:xfrm>
          <a:prstGeom prst="rect">
            <a:avLst/>
          </a:prstGeom>
          <a:solidFill>
            <a:srgbClr val="F56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502BA3-BDE8-2972-BA14-88368ABA19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174175" y="1827057"/>
            <a:ext cx="646331" cy="646331"/>
          </a:xfrm>
          <a:prstGeom prst="rect">
            <a:avLst/>
          </a:prstGeom>
          <a:solidFill>
            <a:srgbClr val="ED3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0E6149FF-9CD0-51CA-7BE7-8BD55634079D}"/>
              </a:ext>
            </a:extLst>
          </p:cNvPr>
          <p:cNvSpPr>
            <a:spLocks noGrp="1" noRot="1" noMove="1" noResize="1" noEditPoints="1" noAdjustHandles="1" noChangeArrowheads="1" noChangeShapeType="1"/>
          </p:cNvSpPr>
          <p:nvPr>
            <p:ph type="title" idx="4294967295"/>
          </p:nvPr>
        </p:nvSpPr>
        <p:spPr>
          <a:xfrm>
            <a:off x="521743" y="75460"/>
            <a:ext cx="10515600" cy="357735"/>
          </a:xfrm>
        </p:spPr>
        <p:txBody>
          <a:bodyPr/>
          <a:lstStyle/>
          <a:p>
            <a:pPr rtl="0" eaLnBrk="0" fontAlgn="base" hangingPunct="0"/>
            <a:r>
              <a:rPr lang="en-GB" sz="2400" b="0" i="0" kern="1200" dirty="0">
                <a:solidFill>
                  <a:srgbClr val="000000"/>
                </a:solidFill>
                <a:effectLst/>
                <a:latin typeface="UCL Sans SemiBold" pitchFamily="2" charset="77"/>
                <a:ea typeface="+mn-ea"/>
                <a:cs typeface="+mn-cs"/>
              </a:rPr>
              <a:t>System colours for visualising data</a:t>
            </a:r>
            <a:endParaRPr lang="en-GB" dirty="0">
              <a:effectLst/>
            </a:endParaRPr>
          </a:p>
        </p:txBody>
      </p:sp>
      <p:sp>
        <p:nvSpPr>
          <p:cNvPr id="12" name="TextBox 11">
            <a:extLst>
              <a:ext uri="{FF2B5EF4-FFF2-40B4-BE49-F238E27FC236}">
                <a16:creationId xmlns:a16="http://schemas.microsoft.com/office/drawing/2014/main" id="{A9169CD3-4D48-1940-017E-F2CA317BECB8}"/>
              </a:ext>
            </a:extLst>
          </p:cNvPr>
          <p:cNvSpPr txBox="1">
            <a:spLocks noGrp="1" noRot="1" noMove="1" noResize="1" noEditPoints="1" noAdjustHandles="1" noChangeArrowheads="1" noChangeShapeType="1"/>
          </p:cNvSpPr>
          <p:nvPr/>
        </p:nvSpPr>
        <p:spPr>
          <a:xfrm>
            <a:off x="1152244" y="638522"/>
            <a:ext cx="10744973" cy="523220"/>
          </a:xfrm>
          <a:prstGeom prst="rect">
            <a:avLst/>
          </a:prstGeom>
          <a:solidFill>
            <a:srgbClr val="993B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400" kern="1200" dirty="0">
                <a:solidFill>
                  <a:schemeClr val="bg1"/>
                </a:solidFill>
                <a:effectLst/>
                <a:latin typeface="UCL Sans" pitchFamily="50" charset="0"/>
                <a:ea typeface="+mn-ea"/>
                <a:cs typeface="+mn-cs"/>
              </a:rPr>
              <a:t>This template has been designed to meet accessibility guidelines using our purple </a:t>
            </a:r>
            <a:r>
              <a:rPr lang="en-GB" sz="1400" u="none" kern="1200" dirty="0">
                <a:solidFill>
                  <a:schemeClr val="bg1"/>
                </a:solidFill>
                <a:effectLst/>
                <a:latin typeface="UCL Sans" pitchFamily="50" charset="0"/>
                <a:ea typeface="+mn-ea"/>
                <a:cs typeface="+mn-cs"/>
                <a:hlinkClick r:id="rId5">
                  <a:extLst>
                    <a:ext uri="{A12FA001-AC4F-418D-AE19-62706E023703}">
                      <ahyp:hlinkClr xmlns:ahyp="http://schemas.microsoft.com/office/drawing/2018/hyperlinkcolor" val="tx"/>
                    </a:ext>
                  </a:extLst>
                </a:hlinkClick>
              </a:rPr>
              <a:t>brand colour palette</a:t>
            </a:r>
            <a:r>
              <a:rPr lang="en-GB" sz="1400" kern="1200" dirty="0">
                <a:solidFill>
                  <a:schemeClr val="bg1"/>
                </a:solidFill>
                <a:effectLst/>
                <a:latin typeface="UCL Sans" pitchFamily="50" charset="0"/>
                <a:ea typeface="+mn-ea"/>
                <a:cs typeface="+mn-cs"/>
              </a:rPr>
              <a:t>. More colours are required for visualising data in charts and graphs however, so a set of system colours is also available.</a:t>
            </a:r>
            <a:endParaRPr kumimoji="0" lang="en-US" altLang="en-US" sz="1400" b="1" i="0" u="none" strike="noStrike" cap="none" normalizeH="0" baseline="0" dirty="0">
              <a:ln>
                <a:noFill/>
              </a:ln>
              <a:solidFill>
                <a:schemeClr val="bg1"/>
              </a:solidFill>
              <a:effectLst/>
              <a:latin typeface="UCL Sans" pitchFamily="50" charset="0"/>
            </a:endParaRPr>
          </a:p>
        </p:txBody>
      </p:sp>
      <p:sp>
        <p:nvSpPr>
          <p:cNvPr id="13" name="TextBox 12">
            <a:extLst>
              <a:ext uri="{FF2B5EF4-FFF2-40B4-BE49-F238E27FC236}">
                <a16:creationId xmlns:a16="http://schemas.microsoft.com/office/drawing/2014/main" id="{E574F9CC-46B6-9088-3E14-50B49F6D3474}"/>
              </a:ext>
            </a:extLst>
          </p:cNvPr>
          <p:cNvSpPr txBox="1">
            <a:spLocks noGrp="1" noRot="1" noMove="1" noResize="1" noEditPoints="1" noAdjustHandles="1" noChangeArrowheads="1" noChangeShapeType="1"/>
          </p:cNvSpPr>
          <p:nvPr/>
        </p:nvSpPr>
        <p:spPr>
          <a:xfrm>
            <a:off x="1124534" y="1357382"/>
            <a:ext cx="592514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0" i="0" kern="1200" dirty="0">
                <a:solidFill>
                  <a:schemeClr val="tx1"/>
                </a:solidFill>
                <a:effectLst/>
                <a:latin typeface="UCL Sans SemiBold" pitchFamily="2" charset="77"/>
                <a:ea typeface="+mn-ea"/>
                <a:cs typeface="+mn-cs"/>
              </a:rPr>
              <a:t>Only use the following colours in graphs and charts</a:t>
            </a:r>
            <a:endParaRPr lang="en-US" dirty="0"/>
          </a:p>
        </p:txBody>
      </p:sp>
      <p:sp>
        <p:nvSpPr>
          <p:cNvPr id="14" name="TextBox 13">
            <a:extLst>
              <a:ext uri="{FF2B5EF4-FFF2-40B4-BE49-F238E27FC236}">
                <a16:creationId xmlns:a16="http://schemas.microsoft.com/office/drawing/2014/main" id="{96D88A06-033F-0D82-EB41-6625C84FB7BC}"/>
              </a:ext>
            </a:extLst>
          </p:cNvPr>
          <p:cNvSpPr txBox="1">
            <a:spLocks noGrp="1" noRot="1" noMove="1" noResize="1" noEditPoints="1" noAdjustHandles="1" noChangeArrowheads="1" noChangeShapeType="1"/>
          </p:cNvSpPr>
          <p:nvPr/>
        </p:nvSpPr>
        <p:spPr>
          <a:xfrm>
            <a:off x="1149695" y="2494226"/>
            <a:ext cx="824724" cy="458652"/>
          </a:xfrm>
          <a:prstGeom prst="rect">
            <a:avLst/>
          </a:prstGeom>
          <a:noFill/>
        </p:spPr>
        <p:txBody>
          <a:bodyPr wrap="square">
            <a:spAutoFit/>
          </a:bodyPr>
          <a:lstStyle/>
          <a:p>
            <a:pPr>
              <a:lnSpc>
                <a:spcPct val="115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Dark blue</a:t>
            </a:r>
          </a:p>
          <a:p>
            <a:pPr>
              <a:lnSpc>
                <a:spcPct val="115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R00 G46 B166</a:t>
            </a:r>
          </a:p>
          <a:p>
            <a:pPr>
              <a:lnSpc>
                <a:spcPct val="115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#002ea6</a:t>
            </a:r>
          </a:p>
        </p:txBody>
      </p:sp>
      <p:sp>
        <p:nvSpPr>
          <p:cNvPr id="15" name="TextBox 14">
            <a:extLst>
              <a:ext uri="{FF2B5EF4-FFF2-40B4-BE49-F238E27FC236}">
                <a16:creationId xmlns:a16="http://schemas.microsoft.com/office/drawing/2014/main" id="{8E10FC93-1B7F-6DB4-23A9-3A608C8F0C21}"/>
              </a:ext>
            </a:extLst>
          </p:cNvPr>
          <p:cNvSpPr txBox="1">
            <a:spLocks noGrp="1" noRot="1" noMove="1" noResize="1" noEditPoints="1" noAdjustHandles="1" noChangeArrowheads="1" noChangeShapeType="1"/>
          </p:cNvSpPr>
          <p:nvPr/>
        </p:nvSpPr>
        <p:spPr>
          <a:xfrm>
            <a:off x="1974419" y="2494226"/>
            <a:ext cx="799087" cy="415498"/>
          </a:xfrm>
          <a:prstGeom prst="rect">
            <a:avLst/>
          </a:prstGeom>
          <a:noFill/>
        </p:spPr>
        <p:txBody>
          <a:bodyPr wrap="square">
            <a:spAutoFit/>
          </a:bodyPr>
          <a:lstStyle/>
          <a:p>
            <a:pPr>
              <a:lnSpc>
                <a:spcPct val="100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Dark orange</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R120 G28 B28</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#781c1c</a:t>
            </a:r>
          </a:p>
        </p:txBody>
      </p:sp>
      <p:sp>
        <p:nvSpPr>
          <p:cNvPr id="16" name="TextBox 15">
            <a:extLst>
              <a:ext uri="{FF2B5EF4-FFF2-40B4-BE49-F238E27FC236}">
                <a16:creationId xmlns:a16="http://schemas.microsoft.com/office/drawing/2014/main" id="{019E725F-DC6B-F191-C0E7-1534ECBD1F0F}"/>
              </a:ext>
            </a:extLst>
          </p:cNvPr>
          <p:cNvSpPr txBox="1">
            <a:spLocks noGrp="1" noRot="1" noMove="1" noResize="1" noEditPoints="1" noAdjustHandles="1" noChangeArrowheads="1" noChangeShapeType="1"/>
          </p:cNvSpPr>
          <p:nvPr/>
        </p:nvSpPr>
        <p:spPr>
          <a:xfrm>
            <a:off x="2799144" y="2494226"/>
            <a:ext cx="773081" cy="415498"/>
          </a:xfrm>
          <a:prstGeom prst="rect">
            <a:avLst/>
          </a:prstGeom>
          <a:noFill/>
        </p:spPr>
        <p:txBody>
          <a:bodyPr wrap="square">
            <a:spAutoFit/>
          </a:bodyPr>
          <a:lstStyle/>
          <a:p>
            <a:pPr>
              <a:lnSpc>
                <a:spcPct val="100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Dark fuchsia</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R158 G26 B84</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#9e1a54</a:t>
            </a:r>
          </a:p>
        </p:txBody>
      </p:sp>
      <p:sp>
        <p:nvSpPr>
          <p:cNvPr id="17" name="TextBox 16">
            <a:extLst>
              <a:ext uri="{FF2B5EF4-FFF2-40B4-BE49-F238E27FC236}">
                <a16:creationId xmlns:a16="http://schemas.microsoft.com/office/drawing/2014/main" id="{8156BAEB-0BB1-384F-F21F-A8A51570EB17}"/>
              </a:ext>
            </a:extLst>
          </p:cNvPr>
          <p:cNvSpPr txBox="1">
            <a:spLocks noGrp="1" noRot="1" noMove="1" noResize="1" noEditPoints="1" noAdjustHandles="1" noChangeArrowheads="1" noChangeShapeType="1"/>
          </p:cNvSpPr>
          <p:nvPr/>
        </p:nvSpPr>
        <p:spPr>
          <a:xfrm>
            <a:off x="3614161" y="2494226"/>
            <a:ext cx="875722" cy="415498"/>
          </a:xfrm>
          <a:prstGeom prst="rect">
            <a:avLst/>
          </a:prstGeom>
          <a:noFill/>
        </p:spPr>
        <p:txBody>
          <a:bodyPr wrap="square">
            <a:spAutoFit/>
          </a:bodyPr>
          <a:lstStyle/>
          <a:p>
            <a:pPr>
              <a:lnSpc>
                <a:spcPct val="100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Dark teal green</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R00 G94 B92</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#005e5c</a:t>
            </a:r>
          </a:p>
        </p:txBody>
      </p:sp>
      <p:sp>
        <p:nvSpPr>
          <p:cNvPr id="18" name="TextBox 17">
            <a:extLst>
              <a:ext uri="{FF2B5EF4-FFF2-40B4-BE49-F238E27FC236}">
                <a16:creationId xmlns:a16="http://schemas.microsoft.com/office/drawing/2014/main" id="{AAD08F1C-4895-0832-E4B6-93337D554DF0}"/>
              </a:ext>
            </a:extLst>
          </p:cNvPr>
          <p:cNvSpPr txBox="1">
            <a:spLocks noGrp="1" noRot="1" noMove="1" noResize="1" noEditPoints="1" noAdjustHandles="1" noChangeArrowheads="1" noChangeShapeType="1"/>
          </p:cNvSpPr>
          <p:nvPr/>
        </p:nvSpPr>
        <p:spPr>
          <a:xfrm>
            <a:off x="4429280" y="2494226"/>
            <a:ext cx="822111" cy="415498"/>
          </a:xfrm>
          <a:prstGeom prst="rect">
            <a:avLst/>
          </a:prstGeom>
          <a:noFill/>
        </p:spPr>
        <p:txBody>
          <a:bodyPr wrap="square">
            <a:spAutoFit/>
          </a:bodyPr>
          <a:lstStyle/>
          <a:p>
            <a:pPr>
              <a:lnSpc>
                <a:spcPct val="100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Blue</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R84 G135 B255</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#5487ff</a:t>
            </a:r>
          </a:p>
        </p:txBody>
      </p:sp>
      <p:sp>
        <p:nvSpPr>
          <p:cNvPr id="19" name="TextBox 18">
            <a:extLst>
              <a:ext uri="{FF2B5EF4-FFF2-40B4-BE49-F238E27FC236}">
                <a16:creationId xmlns:a16="http://schemas.microsoft.com/office/drawing/2014/main" id="{9478E9C2-BC31-6959-F625-B5C3797F6E36}"/>
              </a:ext>
            </a:extLst>
          </p:cNvPr>
          <p:cNvSpPr txBox="1">
            <a:spLocks noGrp="1" noRot="1" noMove="1" noResize="1" noEditPoints="1" noAdjustHandles="1" noChangeArrowheads="1" noChangeShapeType="1"/>
          </p:cNvSpPr>
          <p:nvPr/>
        </p:nvSpPr>
        <p:spPr>
          <a:xfrm>
            <a:off x="5251390" y="2494226"/>
            <a:ext cx="815119" cy="415498"/>
          </a:xfrm>
          <a:prstGeom prst="rect">
            <a:avLst/>
          </a:prstGeom>
          <a:noFill/>
        </p:spPr>
        <p:txBody>
          <a:bodyPr wrap="square">
            <a:spAutoFit/>
          </a:bodyPr>
          <a:lstStyle/>
          <a:p>
            <a:pPr>
              <a:lnSpc>
                <a:spcPct val="100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Orange</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R245 G99 B00</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#E36C2A</a:t>
            </a:r>
          </a:p>
        </p:txBody>
      </p:sp>
      <p:sp>
        <p:nvSpPr>
          <p:cNvPr id="20" name="TextBox 19">
            <a:extLst>
              <a:ext uri="{FF2B5EF4-FFF2-40B4-BE49-F238E27FC236}">
                <a16:creationId xmlns:a16="http://schemas.microsoft.com/office/drawing/2014/main" id="{1C51CD4D-A35B-F6ED-FF51-007D07DBDD94}"/>
              </a:ext>
            </a:extLst>
          </p:cNvPr>
          <p:cNvSpPr txBox="1">
            <a:spLocks noGrp="1" noRot="1" noMove="1" noResize="1" noEditPoints="1" noAdjustHandles="1" noChangeArrowheads="1" noChangeShapeType="1"/>
          </p:cNvSpPr>
          <p:nvPr/>
        </p:nvSpPr>
        <p:spPr>
          <a:xfrm>
            <a:off x="6096000" y="2494226"/>
            <a:ext cx="815119" cy="415498"/>
          </a:xfrm>
          <a:prstGeom prst="rect">
            <a:avLst/>
          </a:prstGeom>
          <a:noFill/>
        </p:spPr>
        <p:txBody>
          <a:bodyPr wrap="square">
            <a:spAutoFit/>
          </a:bodyPr>
          <a:lstStyle/>
          <a:p>
            <a:pPr>
              <a:lnSpc>
                <a:spcPct val="100000"/>
              </a:lnSpc>
              <a:spcAft>
                <a:spcPts val="0"/>
              </a:spcAft>
              <a:buNone/>
            </a:pPr>
            <a:r>
              <a:rPr lang="en-GB" sz="700" b="0" i="0" kern="100" dirty="0">
                <a:effectLst/>
                <a:latin typeface="UCL Sans SemiBold" pitchFamily="2" charset="77"/>
                <a:ea typeface="Aptos" panose="020B0004020202020204" pitchFamily="34" charset="0"/>
                <a:cs typeface="Times New Roman" panose="02020603050405020304" pitchFamily="18" charset="0"/>
              </a:rPr>
              <a:t>Fuchsia</a:t>
            </a:r>
            <a:r>
              <a:rPr lang="en-GB" sz="700" kern="100" dirty="0">
                <a:effectLst/>
                <a:latin typeface="UCL Sans" pitchFamily="2" charset="77"/>
                <a:ea typeface="Aptos" panose="020B0004020202020204" pitchFamily="34" charset="0"/>
                <a:cs typeface="Times New Roman" panose="02020603050405020304" pitchFamily="18" charset="0"/>
              </a:rPr>
              <a:t> </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R237 G54 B125</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#ED367D</a:t>
            </a:r>
          </a:p>
        </p:txBody>
      </p:sp>
      <p:sp>
        <p:nvSpPr>
          <p:cNvPr id="21" name="TextBox 20">
            <a:extLst>
              <a:ext uri="{FF2B5EF4-FFF2-40B4-BE49-F238E27FC236}">
                <a16:creationId xmlns:a16="http://schemas.microsoft.com/office/drawing/2014/main" id="{8E0066D3-9932-BB45-C639-722D1430D3AC}"/>
              </a:ext>
            </a:extLst>
          </p:cNvPr>
          <p:cNvSpPr txBox="1">
            <a:spLocks noGrp="1" noRot="1" noMove="1" noResize="1" noEditPoints="1" noAdjustHandles="1" noChangeArrowheads="1" noChangeShapeType="1"/>
          </p:cNvSpPr>
          <p:nvPr/>
        </p:nvSpPr>
        <p:spPr>
          <a:xfrm>
            <a:off x="6910856" y="2494226"/>
            <a:ext cx="947002" cy="415498"/>
          </a:xfrm>
          <a:prstGeom prst="rect">
            <a:avLst/>
          </a:prstGeom>
          <a:noFill/>
        </p:spPr>
        <p:txBody>
          <a:bodyPr wrap="square">
            <a:spAutoFit/>
          </a:bodyPr>
          <a:lstStyle/>
          <a:p>
            <a:pPr>
              <a:lnSpc>
                <a:spcPct val="100000"/>
              </a:lnSpc>
              <a:spcAft>
                <a:spcPts val="0"/>
              </a:spcAft>
              <a:buNone/>
            </a:pPr>
            <a:r>
              <a:rPr lang="en-GB" sz="700" b="0" i="0" kern="100" dirty="0">
                <a:effectLst/>
                <a:latin typeface="Aptos SemiBold" panose="020B0004020202020204" pitchFamily="34" charset="0"/>
                <a:ea typeface="Aptos" panose="020B0004020202020204" pitchFamily="34" charset="0"/>
                <a:cs typeface="Times New Roman" panose="02020603050405020304" pitchFamily="18" charset="0"/>
              </a:rPr>
              <a:t>Teal green</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 R00 G158 B156</a:t>
            </a:r>
          </a:p>
          <a:p>
            <a:pPr>
              <a:lnSpc>
                <a:spcPct val="100000"/>
              </a:lnSpc>
              <a:spcAft>
                <a:spcPts val="0"/>
              </a:spcAft>
              <a:buNone/>
            </a:pPr>
            <a:r>
              <a:rPr lang="en-GB" sz="700" kern="100" dirty="0">
                <a:effectLst/>
                <a:latin typeface="UCL Sans" pitchFamily="2" charset="77"/>
                <a:ea typeface="Aptos" panose="020B0004020202020204" pitchFamily="34" charset="0"/>
                <a:cs typeface="Times New Roman" panose="02020603050405020304" pitchFamily="18" charset="0"/>
              </a:rPr>
              <a:t>#57b444</a:t>
            </a:r>
          </a:p>
        </p:txBody>
      </p:sp>
      <p:graphicFrame>
        <p:nvGraphicFramePr>
          <p:cNvPr id="22" name="Chart 21" descr="Example of a pie chart using the colours ">
            <a:extLst>
              <a:ext uri="{FF2B5EF4-FFF2-40B4-BE49-F238E27FC236}">
                <a16:creationId xmlns:a16="http://schemas.microsoft.com/office/drawing/2014/main" id="{AD498A6B-F3B7-F809-ADE6-57679030C196}"/>
              </a:ext>
            </a:extLst>
          </p:cNvPr>
          <p:cNvGraphicFramePr>
            <a:graphicFrameLocks noGrp="1" noDrilldown="1" noMove="1" noResize="1"/>
          </p:cNvGraphicFramePr>
          <p:nvPr>
            <p:extLst>
              <p:ext uri="{D42A27DB-BD31-4B8C-83A1-F6EECF244321}">
                <p14:modId xmlns:p14="http://schemas.microsoft.com/office/powerpoint/2010/main" val="3184701512"/>
              </p:ext>
            </p:extLst>
          </p:nvPr>
        </p:nvGraphicFramePr>
        <p:xfrm>
          <a:off x="799441" y="3078298"/>
          <a:ext cx="3573670" cy="24210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Diagram 22" descr="Example of a chart using the colours ">
            <a:extLst>
              <a:ext uri="{FF2B5EF4-FFF2-40B4-BE49-F238E27FC236}">
                <a16:creationId xmlns:a16="http://schemas.microsoft.com/office/drawing/2014/main" id="{8062014E-FCED-4FF9-60F0-171CD362E53D}"/>
              </a:ext>
            </a:extLst>
          </p:cNvPr>
          <p:cNvGraphicFramePr>
            <a:graphicFrameLocks noGrp="1" noDrilldown="1" noMove="1" noResize="1"/>
          </p:cNvGraphicFramePr>
          <p:nvPr>
            <p:extLst>
              <p:ext uri="{D42A27DB-BD31-4B8C-83A1-F6EECF244321}">
                <p14:modId xmlns:p14="http://schemas.microsoft.com/office/powerpoint/2010/main" val="460741706"/>
              </p:ext>
            </p:extLst>
          </p:nvPr>
        </p:nvGraphicFramePr>
        <p:xfrm>
          <a:off x="4489882" y="3308581"/>
          <a:ext cx="2579322" cy="2056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Rectangle 23">
            <a:extLst>
              <a:ext uri="{FF2B5EF4-FFF2-40B4-BE49-F238E27FC236}">
                <a16:creationId xmlns:a16="http://schemas.microsoft.com/office/drawing/2014/main" id="{B1BF2C8A-EC03-72A3-896F-5DA0C4E9030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995689" y="1827057"/>
            <a:ext cx="646331" cy="646331"/>
          </a:xfrm>
          <a:prstGeom prst="rect">
            <a:avLst/>
          </a:prstGeom>
          <a:solidFill>
            <a:srgbClr val="00A1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hart 24" descr="Example of a bar chart using the colours ">
            <a:extLst>
              <a:ext uri="{FF2B5EF4-FFF2-40B4-BE49-F238E27FC236}">
                <a16:creationId xmlns:a16="http://schemas.microsoft.com/office/drawing/2014/main" id="{0DA04FE5-F81B-1462-23BA-82DE8B409E74}"/>
              </a:ext>
            </a:extLst>
          </p:cNvPr>
          <p:cNvGraphicFramePr>
            <a:graphicFrameLocks/>
          </p:cNvGraphicFramePr>
          <p:nvPr>
            <p:extLst>
              <p:ext uri="{D42A27DB-BD31-4B8C-83A1-F6EECF244321}">
                <p14:modId xmlns:p14="http://schemas.microsoft.com/office/powerpoint/2010/main" val="1231734192"/>
              </p:ext>
            </p:extLst>
          </p:nvPr>
        </p:nvGraphicFramePr>
        <p:xfrm>
          <a:off x="8055844" y="1385105"/>
          <a:ext cx="3871114" cy="4289759"/>
        </p:xfrm>
        <a:graphic>
          <a:graphicData uri="http://schemas.openxmlformats.org/drawingml/2006/chart">
            <c:chart xmlns:c="http://schemas.openxmlformats.org/drawingml/2006/chart" xmlns:r="http://schemas.openxmlformats.org/officeDocument/2006/relationships" r:id="rId12"/>
          </a:graphicData>
        </a:graphic>
      </p:graphicFrame>
      <p:sp>
        <p:nvSpPr>
          <p:cNvPr id="26" name="TextBox 25">
            <a:extLst>
              <a:ext uri="{FF2B5EF4-FFF2-40B4-BE49-F238E27FC236}">
                <a16:creationId xmlns:a16="http://schemas.microsoft.com/office/drawing/2014/main" id="{6338C7BD-50CA-5098-9324-B0C97E92A2F3}"/>
              </a:ext>
            </a:extLst>
          </p:cNvPr>
          <p:cNvSpPr txBox="1">
            <a:spLocks noGrp="1" noRot="1" noMove="1" noResize="1" noEditPoints="1" noAdjustHandles="1" noChangeArrowheads="1" noChangeShapeType="1"/>
          </p:cNvSpPr>
          <p:nvPr/>
        </p:nvSpPr>
        <p:spPr>
          <a:xfrm>
            <a:off x="959962" y="5674864"/>
            <a:ext cx="7014667" cy="523220"/>
          </a:xfrm>
          <a:prstGeom prst="rect">
            <a:avLst/>
          </a:prstGeom>
          <a:noFill/>
        </p:spPr>
        <p:txBody>
          <a:bodyPr wrap="square" rtlCol="0">
            <a:spAutoFit/>
          </a:bodyPr>
          <a:lstStyle/>
          <a:p>
            <a:r>
              <a:rPr lang="en-GB" sz="1400" kern="1200" dirty="0">
                <a:solidFill>
                  <a:schemeClr val="tx1"/>
                </a:solidFill>
                <a:effectLst/>
                <a:latin typeface="UCL Sans" pitchFamily="50" charset="0"/>
                <a:ea typeface="+mn-ea"/>
                <a:cs typeface="+mn-cs"/>
              </a:rPr>
              <a:t>You can find system colours in any colour window under ‘Recent colours’, or you may need to add them using the codes below and save them under ‘More colours’.</a:t>
            </a:r>
            <a:endParaRPr lang="en-GB" sz="1400" dirty="0">
              <a:latin typeface="UCL Sans" pitchFamily="50" charset="0"/>
            </a:endParaRPr>
          </a:p>
        </p:txBody>
      </p:sp>
    </p:spTree>
    <p:extLst>
      <p:ext uri="{BB962C8B-B14F-4D97-AF65-F5344CB8AC3E}">
        <p14:creationId xmlns:p14="http://schemas.microsoft.com/office/powerpoint/2010/main" val="168490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6423BD-C497-7578-346F-4414C93C078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892"/>
            <a:ext cx="12192000" cy="449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E2C7F9B1-6984-261E-9CD7-0067325545EB}"/>
              </a:ext>
            </a:extLst>
          </p:cNvPr>
          <p:cNvSpPr>
            <a:spLocks noGrp="1" noRot="1" noMove="1" noResize="1" noEditPoints="1" noAdjustHandles="1" noChangeArrowheads="1" noChangeShapeType="1"/>
          </p:cNvSpPr>
          <p:nvPr>
            <p:ph type="title" idx="4294967295"/>
          </p:nvPr>
        </p:nvSpPr>
        <p:spPr>
          <a:xfrm>
            <a:off x="526368" y="95390"/>
            <a:ext cx="10515600" cy="379747"/>
          </a:xfrm>
        </p:spPr>
        <p:txBody>
          <a:bodyPr/>
          <a:lstStyle/>
          <a:p>
            <a:pPr rtl="0" eaLnBrk="0" fontAlgn="base" hangingPunct="0"/>
            <a:r>
              <a:rPr lang="en-GB" sz="2400" b="0" i="0" kern="1200" dirty="0">
                <a:solidFill>
                  <a:srgbClr val="000000"/>
                </a:solidFill>
                <a:effectLst/>
                <a:latin typeface="UCL Sans SemiBold" pitchFamily="2" charset="77"/>
                <a:ea typeface="+mn-ea"/>
                <a:cs typeface="+mn-cs"/>
              </a:rPr>
              <a:t>PowerPoint accessibility checklist</a:t>
            </a:r>
            <a:endParaRPr lang="en-GB" dirty="0"/>
          </a:p>
        </p:txBody>
      </p:sp>
      <p:pic>
        <p:nvPicPr>
          <p:cNvPr id="4" name="Graphic 3">
            <a:extLst>
              <a:ext uri="{FF2B5EF4-FFF2-40B4-BE49-F238E27FC236}">
                <a16:creationId xmlns:a16="http://schemas.microsoft.com/office/drawing/2014/main" id="{1A1D989C-98DE-3D18-3BCC-A163EB722D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38331" y="668197"/>
            <a:ext cx="482600" cy="482600"/>
          </a:xfrm>
          <a:prstGeom prst="rect">
            <a:avLst/>
          </a:prstGeom>
        </p:spPr>
      </p:pic>
      <p:sp>
        <p:nvSpPr>
          <p:cNvPr id="5" name="TextBox 4">
            <a:extLst>
              <a:ext uri="{FF2B5EF4-FFF2-40B4-BE49-F238E27FC236}">
                <a16:creationId xmlns:a16="http://schemas.microsoft.com/office/drawing/2014/main" id="{889D27E7-97F4-B7FE-D680-9331C7A4AB8E}"/>
              </a:ext>
            </a:extLst>
          </p:cNvPr>
          <p:cNvSpPr txBox="1">
            <a:spLocks noGrp="1" noRot="1" noMove="1" noResize="1" noEditPoints="1" noAdjustHandles="1" noChangeArrowheads="1" noChangeShapeType="1"/>
          </p:cNvSpPr>
          <p:nvPr/>
        </p:nvSpPr>
        <p:spPr>
          <a:xfrm>
            <a:off x="1099472" y="1396514"/>
            <a:ext cx="10403661" cy="1600438"/>
          </a:xfrm>
          <a:prstGeom prst="rect">
            <a:avLst/>
          </a:prstGeom>
          <a:noFill/>
        </p:spPr>
        <p:txBody>
          <a:bodyPr wrap="square">
            <a:spAutoFit/>
          </a:bodyPr>
          <a:lstStyle/>
          <a:p>
            <a:pPr marL="0" indent="0">
              <a:buFont typeface="Wingdings" pitchFamily="2" charset="2"/>
              <a:buNone/>
            </a:pPr>
            <a:r>
              <a:rPr lang="en-GB" sz="1400" b="0" i="0" kern="1200" dirty="0">
                <a:solidFill>
                  <a:schemeClr val="tx1"/>
                </a:solidFill>
                <a:effectLst/>
                <a:latin typeface="UCL Sans" pitchFamily="50" charset="0"/>
                <a:ea typeface="+mn-ea"/>
                <a:cs typeface="+mn-cs"/>
              </a:rPr>
              <a:t>UCL’s Information Services Division (ISD) has put together </a:t>
            </a:r>
            <a:r>
              <a:rPr lang="en-GB" sz="1400" b="0" i="0" kern="1200" dirty="0">
                <a:solidFill>
                  <a:schemeClr val="tx1"/>
                </a:solidFill>
                <a:effectLst/>
                <a:latin typeface="UCL Sans" pitchFamily="50" charset="0"/>
                <a:ea typeface="+mn-ea"/>
                <a:cs typeface="+mn-cs"/>
                <a:hlinkClick r:id="rId5"/>
              </a:rPr>
              <a:t>guidance on creating accessible slides</a:t>
            </a:r>
            <a:r>
              <a:rPr lang="en-GB" sz="1400" b="0" i="0" kern="1200" dirty="0">
                <a:solidFill>
                  <a:schemeClr val="tx1"/>
                </a:solidFill>
                <a:effectLst/>
                <a:latin typeface="UCL Sans" pitchFamily="50" charset="0"/>
                <a:ea typeface="+mn-ea"/>
                <a:cs typeface="+mn-cs"/>
              </a:rPr>
              <a:t>, which covers:</a:t>
            </a:r>
          </a:p>
          <a:p>
            <a:pPr marL="171450" indent="-171450">
              <a:buFont typeface="Arial" panose="020B0604020202020204" pitchFamily="34" charset="0"/>
              <a:buChar char="•"/>
            </a:pPr>
            <a:r>
              <a:rPr lang="en-GB" sz="1400" b="0" i="0" kern="1200" dirty="0">
                <a:solidFill>
                  <a:schemeClr val="tx1"/>
                </a:solidFill>
                <a:effectLst/>
                <a:latin typeface="UCL Sans" pitchFamily="50" charset="0"/>
                <a:ea typeface="+mn-ea"/>
                <a:cs typeface="+mn-cs"/>
              </a:rPr>
              <a:t>Ordering objects on each slide to improve readability, especially for people using screen readers</a:t>
            </a:r>
          </a:p>
          <a:p>
            <a:pPr marL="171450" indent="-171450">
              <a:buFont typeface="Arial" panose="020B0604020202020204" pitchFamily="34" charset="0"/>
              <a:buChar char="•"/>
            </a:pPr>
            <a:r>
              <a:rPr lang="en-GB" sz="1400" b="0" i="0" kern="1200" dirty="0">
                <a:solidFill>
                  <a:schemeClr val="tx1"/>
                </a:solidFill>
                <a:effectLst/>
                <a:latin typeface="UCL Sans" pitchFamily="50" charset="0"/>
                <a:ea typeface="+mn-ea"/>
                <a:cs typeface="+mn-cs"/>
              </a:rPr>
              <a:t>Using slide notes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b="0" i="0" kern="1200" dirty="0">
                <a:solidFill>
                  <a:schemeClr val="tx1"/>
                </a:solidFill>
                <a:effectLst/>
                <a:latin typeface="UCL Sans" pitchFamily="50" charset="0"/>
                <a:ea typeface="+mn-ea"/>
                <a:cs typeface="+mn-cs"/>
              </a:rPr>
              <a:t>Alt text on images</a:t>
            </a:r>
          </a:p>
          <a:p>
            <a:pPr marL="171450" indent="-171450">
              <a:buFont typeface="Arial" panose="020B0604020202020204" pitchFamily="34" charset="0"/>
              <a:buChar char="•"/>
            </a:pPr>
            <a:r>
              <a:rPr lang="en-GB" sz="1400" b="0" i="0" kern="1200" dirty="0">
                <a:solidFill>
                  <a:schemeClr val="tx1"/>
                </a:solidFill>
                <a:effectLst/>
                <a:latin typeface="UCL Sans" pitchFamily="50" charset="0"/>
                <a:ea typeface="+mn-ea"/>
                <a:cs typeface="+mn-cs"/>
              </a:rPr>
              <a:t>Alignment and spacing of text</a:t>
            </a:r>
          </a:p>
          <a:p>
            <a:pPr marL="171450" indent="-171450">
              <a:buFont typeface="Arial" panose="020B0604020202020204" pitchFamily="34" charset="0"/>
              <a:buChar char="•"/>
            </a:pPr>
            <a:r>
              <a:rPr lang="en-GB" sz="1400" b="0" i="0" kern="1200" dirty="0">
                <a:solidFill>
                  <a:schemeClr val="tx1"/>
                </a:solidFill>
                <a:effectLst/>
                <a:latin typeface="UCL Sans" pitchFamily="50" charset="0"/>
                <a:ea typeface="+mn-ea"/>
                <a:cs typeface="+mn-cs"/>
              </a:rPr>
              <a:t>Punctuation and formatting to avoid</a:t>
            </a:r>
          </a:p>
          <a:p>
            <a:pPr marL="171450" indent="-171450">
              <a:buFont typeface="Arial" panose="020B0604020202020204" pitchFamily="34" charset="0"/>
              <a:buChar char="•"/>
            </a:pPr>
            <a:r>
              <a:rPr lang="en-GB" sz="1400" b="0" i="0" kern="1200" dirty="0">
                <a:solidFill>
                  <a:schemeClr val="tx1"/>
                </a:solidFill>
                <a:effectLst/>
                <a:latin typeface="UCL Sans" pitchFamily="50" charset="0"/>
                <a:ea typeface="+mn-ea"/>
                <a:cs typeface="+mn-cs"/>
              </a:rPr>
              <a:t>Use of colour (Note:</a:t>
            </a:r>
            <a:r>
              <a:rPr lang="en-GB" sz="1400" b="0" i="0" kern="100" dirty="0">
                <a:solidFill>
                  <a:schemeClr val="tx1"/>
                </a:solidFill>
                <a:effectLst/>
                <a:latin typeface="UCL Sans" pitchFamily="50" charset="0"/>
                <a:ea typeface="+mn-ea"/>
                <a:cs typeface="Times New Roman" panose="02020603050405020304" pitchFamily="18" charset="0"/>
              </a:rPr>
              <a:t> t</a:t>
            </a:r>
            <a:r>
              <a:rPr lang="en-GB" sz="1400" kern="100" dirty="0">
                <a:effectLst/>
                <a:latin typeface="UCL Sans" pitchFamily="2" charset="77"/>
                <a:ea typeface="Aptos" panose="020B0004020202020204" pitchFamily="34" charset="0"/>
                <a:cs typeface="Times New Roman" panose="02020603050405020304" pitchFamily="18" charset="0"/>
              </a:rPr>
              <a:t>he ‘white’ background of these slides is actually off white #FAFAFA to reduce contrast slightly.)</a:t>
            </a:r>
          </a:p>
        </p:txBody>
      </p:sp>
      <p:sp>
        <p:nvSpPr>
          <p:cNvPr id="8" name="TextBox 7">
            <a:extLst>
              <a:ext uri="{FF2B5EF4-FFF2-40B4-BE49-F238E27FC236}">
                <a16:creationId xmlns:a16="http://schemas.microsoft.com/office/drawing/2014/main" id="{C9E3AF1B-0FDC-9F4F-36D4-AC1F5A2DDE84}"/>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1099472" y="3210560"/>
            <a:ext cx="10300420" cy="1577355"/>
          </a:xfrm>
          <a:prstGeom prst="rect">
            <a:avLst/>
          </a:prstGeom>
          <a:noFill/>
        </p:spPr>
        <p:txBody>
          <a:bodyPr wrap="square" rtlCol="0">
            <a:spAutoFit/>
          </a:bodyPr>
          <a:lstStyle/>
          <a:p>
            <a:r>
              <a:rPr lang="en-GB" sz="1600" b="1" kern="1200" dirty="0">
                <a:solidFill>
                  <a:schemeClr val="tx1"/>
                </a:solidFill>
                <a:effectLst/>
                <a:latin typeface="UCL Sans" pitchFamily="2" charset="77"/>
                <a:ea typeface="+mn-ea"/>
                <a:cs typeface="+mn-cs"/>
              </a:rPr>
              <a:t>Useful resources</a:t>
            </a:r>
          </a:p>
          <a:p>
            <a:pPr lvl="0">
              <a:defRPr/>
            </a:pPr>
            <a:endParaRPr lang="en-GB" sz="1050" b="1" dirty="0">
              <a:latin typeface="UCL Sans" pitchFamily="2" charset="77"/>
            </a:endParaRPr>
          </a:p>
          <a:p>
            <a:pPr marL="285750" indent="-285750">
              <a:buFont typeface="Wingdings" pitchFamily="2" charset="2"/>
              <a:buChar char="§"/>
            </a:pPr>
            <a:r>
              <a:rPr lang="en-GB" sz="1400" b="1" dirty="0">
                <a:latin typeface="UCL Sans" pitchFamily="50" charset="0"/>
              </a:rPr>
              <a:t>UCL’s </a:t>
            </a:r>
            <a:r>
              <a:rPr lang="en-GB" sz="1400" b="1" dirty="0">
                <a:latin typeface="UCL Sans" pitchFamily="50" charset="0"/>
                <a:hlinkClick r:id="rId6"/>
              </a:rPr>
              <a:t>Digital Accessibility Policy</a:t>
            </a:r>
            <a:endParaRPr lang="en-GB" sz="1400" b="1" dirty="0">
              <a:latin typeface="UCL Sans" pitchFamily="50" charset="0"/>
            </a:endParaRPr>
          </a:p>
          <a:p>
            <a:pPr marL="285750" indent="-285750">
              <a:buFont typeface="Wingdings" pitchFamily="2" charset="2"/>
              <a:buChar char="§"/>
            </a:pPr>
            <a:endParaRPr lang="en-GB" sz="1400" b="1" dirty="0">
              <a:latin typeface="UCL Sans SemiBold" pitchFamily="2" charset="77"/>
            </a:endParaRPr>
          </a:p>
          <a:p>
            <a:pPr marL="285750" indent="-285750">
              <a:buFont typeface="Wingdings" pitchFamily="2" charset="2"/>
              <a:buChar char="§"/>
            </a:pPr>
            <a:r>
              <a:rPr lang="en-GB" sz="1400" b="1" dirty="0">
                <a:latin typeface="UCL Sans" pitchFamily="50" charset="0"/>
              </a:rPr>
              <a:t>UCL guidance on </a:t>
            </a:r>
            <a:r>
              <a:rPr lang="en-GB" sz="1400" b="1" i="0" kern="1200" dirty="0">
                <a:solidFill>
                  <a:schemeClr val="tx1"/>
                </a:solidFill>
                <a:effectLst/>
                <a:latin typeface="UCL Sans" pitchFamily="50" charset="0"/>
                <a:ea typeface="+mn-ea"/>
                <a:cs typeface="+mn-cs"/>
                <a:hlinkClick r:id="rId5"/>
              </a:rPr>
              <a:t>creating accessible slides</a:t>
            </a:r>
            <a:endParaRPr lang="en-GB" sz="1400" b="1" dirty="0">
              <a:latin typeface="UCL Sans" pitchFamily="2" charset="77"/>
            </a:endParaRPr>
          </a:p>
          <a:p>
            <a:pPr marL="285750" indent="-285750">
              <a:buFont typeface="Wingdings" pitchFamily="2" charset="2"/>
              <a:buChar char="§"/>
            </a:pPr>
            <a:endParaRPr lang="en-GB" sz="1400" b="1" kern="1200" dirty="0">
              <a:solidFill>
                <a:schemeClr val="tx1"/>
              </a:solidFill>
              <a:effectLst/>
              <a:latin typeface="UCL Sans" pitchFamily="2" charset="77"/>
            </a:endParaRPr>
          </a:p>
          <a:p>
            <a:pPr marL="285750" indent="-285750">
              <a:buFont typeface="Wingdings" pitchFamily="2" charset="2"/>
              <a:buChar char="§"/>
            </a:pPr>
            <a:r>
              <a:rPr lang="en-GB" sz="1400" b="1" kern="1200" dirty="0">
                <a:solidFill>
                  <a:schemeClr val="tx1"/>
                </a:solidFill>
                <a:effectLst/>
                <a:latin typeface="UCL Sans" pitchFamily="2" charset="77"/>
              </a:rPr>
              <a:t>GOV.UK guidance on </a:t>
            </a:r>
            <a:r>
              <a:rPr lang="en-GB" sz="1400" b="1" kern="1200" dirty="0">
                <a:solidFill>
                  <a:schemeClr val="tx1"/>
                </a:solidFill>
                <a:effectLst/>
                <a:latin typeface="UCL Sans" pitchFamily="2" charset="77"/>
                <a:hlinkClick r:id="rId7"/>
              </a:rPr>
              <a:t>publishing accessible documents</a:t>
            </a:r>
            <a:r>
              <a:rPr lang="en-GB" sz="1400" kern="1200" dirty="0">
                <a:solidFill>
                  <a:schemeClr val="tx1"/>
                </a:solidFill>
                <a:effectLst/>
                <a:latin typeface="UCL Sans" pitchFamily="2" charset="77"/>
                <a:ea typeface="+mn-ea"/>
                <a:cs typeface="+mn-cs"/>
                <a:hlinkClick r:id="rId7"/>
              </a:rPr>
              <a:t> </a:t>
            </a:r>
            <a:endParaRPr lang="en-GB" sz="1400" b="0" i="0" kern="1200" dirty="0">
              <a:solidFill>
                <a:schemeClr val="tx1"/>
              </a:solidFill>
              <a:effectLst/>
              <a:latin typeface="UCL Sans" pitchFamily="2" charset="77"/>
              <a:ea typeface="+mn-ea"/>
              <a:cs typeface="+mn-cs"/>
            </a:endParaRPr>
          </a:p>
        </p:txBody>
      </p:sp>
      <p:sp>
        <p:nvSpPr>
          <p:cNvPr id="6" name="TextBox 5">
            <a:extLst>
              <a:ext uri="{FF2B5EF4-FFF2-40B4-BE49-F238E27FC236}">
                <a16:creationId xmlns:a16="http://schemas.microsoft.com/office/drawing/2014/main" id="{FFC0E826-DD4B-3B09-760A-34EC98A366AE}"/>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1099472" y="5036069"/>
            <a:ext cx="9576258" cy="523220"/>
          </a:xfrm>
          <a:prstGeom prst="rect">
            <a:avLst/>
          </a:prstGeom>
          <a:solidFill>
            <a:srgbClr val="EEDEFF"/>
          </a:solidFill>
        </p:spPr>
        <p:txBody>
          <a:bodyPr wrap="square" rtlCol="0">
            <a:spAutoFit/>
          </a:bodyPr>
          <a:lstStyle/>
          <a:p>
            <a:r>
              <a:rPr lang="en-GB" sz="1400" kern="1200" dirty="0">
                <a:solidFill>
                  <a:schemeClr val="tx1"/>
                </a:solidFill>
                <a:effectLst/>
                <a:latin typeface="UCL Sans" pitchFamily="50" charset="0"/>
                <a:ea typeface="+mn-ea"/>
                <a:cs typeface="+mn-cs"/>
              </a:rPr>
              <a:t>We recommend running PowerPoint’s built-in </a:t>
            </a:r>
            <a:r>
              <a:rPr lang="en-GB" sz="1400" b="0" i="0" kern="1200" dirty="0">
                <a:solidFill>
                  <a:schemeClr val="tx1"/>
                </a:solidFill>
                <a:effectLst/>
                <a:latin typeface="UCL Sans SemiBold" pitchFamily="50" charset="0"/>
                <a:ea typeface="+mn-ea"/>
                <a:cs typeface="+mn-cs"/>
              </a:rPr>
              <a:t>Accessibility Checker</a:t>
            </a:r>
            <a:r>
              <a:rPr lang="en-GB" sz="1400" b="0" i="0" kern="1200" dirty="0">
                <a:solidFill>
                  <a:schemeClr val="tx1"/>
                </a:solidFill>
                <a:effectLst/>
                <a:latin typeface="UCL Sans" pitchFamily="50" charset="0"/>
                <a:ea typeface="+mn-ea"/>
                <a:cs typeface="+mn-cs"/>
              </a:rPr>
              <a:t> before finalising your presentation. It will help you</a:t>
            </a:r>
            <a:r>
              <a:rPr lang="en-GB" sz="1400" kern="1200" dirty="0">
                <a:solidFill>
                  <a:schemeClr val="tx1"/>
                </a:solidFill>
                <a:effectLst/>
                <a:latin typeface="UCL Sans" pitchFamily="50" charset="0"/>
                <a:ea typeface="+mn-ea"/>
                <a:cs typeface="+mn-cs"/>
              </a:rPr>
              <a:t> review and fix any issues, including missing titles and alt text. Go to </a:t>
            </a:r>
            <a:r>
              <a:rPr lang="en-GB" sz="1400" b="0" i="0" kern="1200" dirty="0">
                <a:solidFill>
                  <a:schemeClr val="tx1"/>
                </a:solidFill>
                <a:effectLst/>
                <a:latin typeface="UCL Sans SemiBold" pitchFamily="50" charset="0"/>
                <a:ea typeface="+mn-ea"/>
                <a:cs typeface="+mn-cs"/>
              </a:rPr>
              <a:t>Review </a:t>
            </a:r>
            <a:r>
              <a:rPr lang="en-GB" sz="1400" b="0" i="0" kern="0" dirty="0">
                <a:effectLst/>
                <a:latin typeface="UCL Sans SemiBold" pitchFamily="50" charset="0"/>
                <a:ea typeface="Aptos" panose="020B0004020202020204" pitchFamily="34" charset="0"/>
                <a:cs typeface="Times New Roman" panose="02020603050405020304" pitchFamily="18" charset="0"/>
              </a:rPr>
              <a:t>→  </a:t>
            </a:r>
            <a:r>
              <a:rPr lang="en-GB" sz="1400" b="0" i="0" kern="1200" dirty="0">
                <a:solidFill>
                  <a:schemeClr val="tx1"/>
                </a:solidFill>
                <a:effectLst/>
                <a:latin typeface="UCL Sans SemiBold" pitchFamily="50" charset="0"/>
                <a:ea typeface="+mn-ea"/>
                <a:cs typeface="+mn-cs"/>
              </a:rPr>
              <a:t>Check Accessibility</a:t>
            </a:r>
            <a:r>
              <a:rPr lang="en-GB" sz="1200" b="0" i="0" kern="1200" dirty="0">
                <a:solidFill>
                  <a:schemeClr val="tx1"/>
                </a:solidFill>
                <a:effectLst/>
                <a:latin typeface="UCL Sans" pitchFamily="50" charset="0"/>
                <a:ea typeface="+mn-ea"/>
                <a:cs typeface="+mn-cs"/>
              </a:rPr>
              <a:t>. </a:t>
            </a:r>
          </a:p>
        </p:txBody>
      </p:sp>
      <p:pic>
        <p:nvPicPr>
          <p:cNvPr id="7" name="Graphic 6">
            <a:extLst>
              <a:ext uri="{FF2B5EF4-FFF2-40B4-BE49-F238E27FC236}">
                <a16:creationId xmlns:a16="http://schemas.microsoft.com/office/drawing/2014/main" id="{994CBD40-6817-0D25-F6BB-AAD4A1BF2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99611" y="5049793"/>
            <a:ext cx="360040" cy="360040"/>
          </a:xfrm>
          <a:prstGeom prst="rect">
            <a:avLst/>
          </a:prstGeom>
        </p:spPr>
      </p:pic>
      <p:sp>
        <p:nvSpPr>
          <p:cNvPr id="9" name="TextBox 8">
            <a:extLst>
              <a:ext uri="{FF2B5EF4-FFF2-40B4-BE49-F238E27FC236}">
                <a16:creationId xmlns:a16="http://schemas.microsoft.com/office/drawing/2014/main" id="{9928555D-2AC3-14EA-631B-8A16A6395366}"/>
              </a:ext>
            </a:extLst>
          </p:cNvPr>
          <p:cNvSpPr txBox="1">
            <a:spLocks noGrp="1" noRot="1" noMove="1" noResize="1" noEditPoints="1" noAdjustHandles="1" noChangeArrowheads="1" noChangeShapeType="1"/>
          </p:cNvSpPr>
          <p:nvPr/>
        </p:nvSpPr>
        <p:spPr>
          <a:xfrm>
            <a:off x="1099472" y="659686"/>
            <a:ext cx="10554197" cy="523220"/>
          </a:xfrm>
          <a:prstGeom prst="rect">
            <a:avLst/>
          </a:prstGeom>
          <a:solidFill>
            <a:schemeClr val="accent2"/>
          </a:solidFill>
        </p:spPr>
        <p:txBody>
          <a:bodyPr wrap="square">
            <a:spAutoFit/>
          </a:bodyPr>
          <a:lstStyle/>
          <a:p>
            <a:pPr marL="0" indent="0">
              <a:buFont typeface="Wingdings" pitchFamily="2" charset="2"/>
              <a:buNone/>
            </a:pPr>
            <a:r>
              <a:rPr lang="en-GB" sz="1400" b="0" i="0" kern="1200" dirty="0">
                <a:solidFill>
                  <a:schemeClr val="bg1"/>
                </a:solidFill>
                <a:effectLst/>
                <a:latin typeface="UCL Sans" pitchFamily="50" charset="0"/>
                <a:ea typeface="+mn-ea"/>
                <a:cs typeface="+mn-cs"/>
              </a:rPr>
              <a:t>These template slides have been designed with accessibility in mind. When creating your presentation, make sure each slide remains accessible for your audience, whether they are viewing it on a screen, on printouts, or during a talk or lecture.</a:t>
            </a:r>
          </a:p>
        </p:txBody>
      </p:sp>
    </p:spTree>
    <p:extLst>
      <p:ext uri="{BB962C8B-B14F-4D97-AF65-F5344CB8AC3E}">
        <p14:creationId xmlns:p14="http://schemas.microsoft.com/office/powerpoint/2010/main" val="61548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D82992-63AA-FFEA-E605-E305F1F2DE74}"/>
              </a:ext>
            </a:extLst>
          </p:cNvPr>
          <p:cNvSpPr>
            <a:spLocks noGrp="1"/>
          </p:cNvSpPr>
          <p:nvPr>
            <p:ph type="ctrTitle"/>
          </p:nvPr>
        </p:nvSpPr>
        <p:spPr/>
        <p:txBody>
          <a:bodyPr/>
          <a:lstStyle/>
          <a:p>
            <a:r>
              <a:rPr lang="en-GB" dirty="0"/>
              <a:t>Main Headline style slide UCL Sans </a:t>
            </a:r>
            <a:r>
              <a:rPr lang="en-GB" dirty="0" err="1"/>
              <a:t>SemiBold</a:t>
            </a:r>
            <a:r>
              <a:rPr lang="en-GB" dirty="0"/>
              <a:t> 42pt </a:t>
            </a:r>
            <a:br>
              <a:rPr lang="en-GB" dirty="0"/>
            </a:br>
            <a:r>
              <a:rPr lang="en-GB" dirty="0"/>
              <a:t>2-3 lines max</a:t>
            </a:r>
            <a:endParaRPr lang="en-US" dirty="0"/>
          </a:p>
        </p:txBody>
      </p:sp>
      <p:sp>
        <p:nvSpPr>
          <p:cNvPr id="2" name="Text Placeholder 1">
            <a:extLst>
              <a:ext uri="{FF2B5EF4-FFF2-40B4-BE49-F238E27FC236}">
                <a16:creationId xmlns:a16="http://schemas.microsoft.com/office/drawing/2014/main" id="{D1487545-F48A-5BCF-DC8A-7D3F2E684893}"/>
              </a:ext>
            </a:extLst>
          </p:cNvPr>
          <p:cNvSpPr>
            <a:spLocks noGrp="1"/>
          </p:cNvSpPr>
          <p:nvPr>
            <p:ph type="body" idx="1"/>
          </p:nvPr>
        </p:nvSpPr>
        <p:spPr/>
        <p:txBody>
          <a:bodyPr/>
          <a:lstStyle/>
          <a:p>
            <a:pPr lvl="0"/>
            <a:r>
              <a:rPr lang="en-GB" dirty="0"/>
              <a:t>Names of Presenters, UCL Sans regular 24pt</a:t>
            </a:r>
            <a:endParaRPr lang="en-US" dirty="0"/>
          </a:p>
        </p:txBody>
      </p:sp>
      <p:sp>
        <p:nvSpPr>
          <p:cNvPr id="3" name="Text Placeholder 2">
            <a:extLst>
              <a:ext uri="{FF2B5EF4-FFF2-40B4-BE49-F238E27FC236}">
                <a16:creationId xmlns:a16="http://schemas.microsoft.com/office/drawing/2014/main" id="{F635B7B6-4172-6B3E-C450-5795F4ACD088}"/>
              </a:ext>
            </a:extLst>
          </p:cNvPr>
          <p:cNvSpPr>
            <a:spLocks noGrp="1"/>
          </p:cNvSpPr>
          <p:nvPr>
            <p:ph type="body" idx="10"/>
          </p:nvPr>
        </p:nvSpPr>
        <p:spPr/>
        <p:txBody>
          <a:bodyPr/>
          <a:lstStyle/>
          <a:p>
            <a:r>
              <a:rPr lang="en-GB" dirty="0"/>
              <a:t>Date, UCL Sans Regular 18pt </a:t>
            </a:r>
          </a:p>
          <a:p>
            <a:endParaRPr lang="en-US" dirty="0"/>
          </a:p>
        </p:txBody>
      </p:sp>
    </p:spTree>
    <p:extLst>
      <p:ext uri="{BB962C8B-B14F-4D97-AF65-F5344CB8AC3E}">
        <p14:creationId xmlns:p14="http://schemas.microsoft.com/office/powerpoint/2010/main" val="1066985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A5EE-650D-7E71-50D0-A1913B92E0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EE5298-FDE1-1165-0A07-F395D9171B88}"/>
              </a:ext>
            </a:extLst>
          </p:cNvPr>
          <p:cNvSpPr>
            <a:spLocks noGrp="1"/>
          </p:cNvSpPr>
          <p:nvPr>
            <p:ph type="ctrTitle"/>
          </p:nvPr>
        </p:nvSpPr>
        <p:spPr/>
        <p:txBody>
          <a:bodyPr/>
          <a:lstStyle/>
          <a:p>
            <a:r>
              <a:rPr lang="en-GB" dirty="0"/>
              <a:t>Main Headline style slide UCL Sans </a:t>
            </a:r>
            <a:r>
              <a:rPr lang="en-GB" dirty="0" err="1"/>
              <a:t>SemiBold</a:t>
            </a:r>
            <a:r>
              <a:rPr lang="en-GB" dirty="0"/>
              <a:t> 42pt </a:t>
            </a:r>
            <a:br>
              <a:rPr lang="en-GB" dirty="0"/>
            </a:br>
            <a:r>
              <a:rPr lang="en-GB" dirty="0"/>
              <a:t>2-3 lines max </a:t>
            </a:r>
          </a:p>
        </p:txBody>
      </p:sp>
      <p:sp>
        <p:nvSpPr>
          <p:cNvPr id="2" name="Text Placeholder 1">
            <a:extLst>
              <a:ext uri="{FF2B5EF4-FFF2-40B4-BE49-F238E27FC236}">
                <a16:creationId xmlns:a16="http://schemas.microsoft.com/office/drawing/2014/main" id="{7CC6AB8D-4544-9704-B0A1-EC65A500F5A0}"/>
              </a:ext>
            </a:extLst>
          </p:cNvPr>
          <p:cNvSpPr>
            <a:spLocks noGrp="1"/>
          </p:cNvSpPr>
          <p:nvPr>
            <p:ph type="body" idx="1"/>
          </p:nvPr>
        </p:nvSpPr>
        <p:spPr/>
        <p:txBody>
          <a:bodyPr/>
          <a:lstStyle/>
          <a:p>
            <a:pPr lvl="0"/>
            <a:r>
              <a:rPr lang="en-GB" dirty="0"/>
              <a:t>Names of Presenters, UCL Sans regular 24pt</a:t>
            </a:r>
            <a:endParaRPr lang="en-US" dirty="0"/>
          </a:p>
        </p:txBody>
      </p:sp>
      <p:sp>
        <p:nvSpPr>
          <p:cNvPr id="3" name="Text Placeholder 2">
            <a:extLst>
              <a:ext uri="{FF2B5EF4-FFF2-40B4-BE49-F238E27FC236}">
                <a16:creationId xmlns:a16="http://schemas.microsoft.com/office/drawing/2014/main" id="{E304B24D-F9EA-CF9A-07F8-D0EFDECFC1C7}"/>
              </a:ext>
            </a:extLst>
          </p:cNvPr>
          <p:cNvSpPr>
            <a:spLocks noGrp="1"/>
          </p:cNvSpPr>
          <p:nvPr>
            <p:ph type="body" idx="10"/>
          </p:nvPr>
        </p:nvSpPr>
        <p:spPr/>
        <p:txBody>
          <a:bodyPr/>
          <a:lstStyle/>
          <a:p>
            <a:r>
              <a:rPr lang="en-GB" dirty="0"/>
              <a:t>Date, UCL Sans Regular 18pt </a:t>
            </a:r>
          </a:p>
          <a:p>
            <a:r>
              <a:rPr lang="en-GB" dirty="0"/>
              <a:t> </a:t>
            </a:r>
          </a:p>
          <a:p>
            <a:endParaRPr lang="en-US" dirty="0"/>
          </a:p>
        </p:txBody>
      </p:sp>
      <p:sp>
        <p:nvSpPr>
          <p:cNvPr id="4" name="Text Placeholder 3">
            <a:extLst>
              <a:ext uri="{FF2B5EF4-FFF2-40B4-BE49-F238E27FC236}">
                <a16:creationId xmlns:a16="http://schemas.microsoft.com/office/drawing/2014/main" id="{F87D346E-695A-9685-C746-7CDB4230E127}"/>
              </a:ext>
            </a:extLst>
          </p:cNvPr>
          <p:cNvSpPr>
            <a:spLocks noGrp="1"/>
          </p:cNvSpPr>
          <p:nvPr>
            <p:ph type="body" idx="11"/>
          </p:nvPr>
        </p:nvSpPr>
        <p:spPr/>
        <p:txBody>
          <a:bodyPr/>
          <a:lstStyle/>
          <a:p>
            <a:pPr lvl="0"/>
            <a:r>
              <a:rPr lang="en-GB" dirty="0"/>
              <a:t>Type in your faculty/department/unit name here </a:t>
            </a:r>
          </a:p>
          <a:p>
            <a:pPr lvl="0"/>
            <a:r>
              <a:rPr lang="en-GB" dirty="0"/>
              <a:t>UCL Sans Regular 18pt</a:t>
            </a:r>
          </a:p>
          <a:p>
            <a:endParaRPr lang="en-GB" dirty="0"/>
          </a:p>
        </p:txBody>
      </p:sp>
    </p:spTree>
    <p:extLst>
      <p:ext uri="{BB962C8B-B14F-4D97-AF65-F5344CB8AC3E}">
        <p14:creationId xmlns:p14="http://schemas.microsoft.com/office/powerpoint/2010/main" val="163929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8EC895-67C4-1F87-D153-490B311D80DF}"/>
              </a:ext>
            </a:extLst>
          </p:cNvPr>
          <p:cNvSpPr>
            <a:spLocks noGrp="1"/>
          </p:cNvSpPr>
          <p:nvPr>
            <p:ph type="ctrTitle"/>
          </p:nvPr>
        </p:nvSpPr>
        <p:spPr/>
        <p:txBody>
          <a:bodyPr/>
          <a:lstStyle/>
          <a:p>
            <a:r>
              <a:rPr lang="en-GB" dirty="0"/>
              <a:t>Main Headline style slide UCL Sans </a:t>
            </a:r>
            <a:r>
              <a:rPr lang="en-GB" dirty="0" err="1"/>
              <a:t>SemiBold</a:t>
            </a:r>
            <a:r>
              <a:rPr lang="en-GB" dirty="0"/>
              <a:t> 42pt </a:t>
            </a:r>
            <a:br>
              <a:rPr lang="en-GB" dirty="0"/>
            </a:br>
            <a:r>
              <a:rPr lang="en-GB" dirty="0"/>
              <a:t>2-3 lines max</a:t>
            </a:r>
          </a:p>
        </p:txBody>
      </p:sp>
      <p:pic>
        <p:nvPicPr>
          <p:cNvPr id="14" name="Picture Placeholder 13" descr="A person leaning on a ledge&#10;&#10;AI-generated content may be incorrect.">
            <a:extLst>
              <a:ext uri="{FF2B5EF4-FFF2-40B4-BE49-F238E27FC236}">
                <a16:creationId xmlns:a16="http://schemas.microsoft.com/office/drawing/2014/main" id="{009F43C6-3FB8-BAB1-3658-AA8CC7E2790C}"/>
              </a:ext>
            </a:extLst>
          </p:cNvPr>
          <p:cNvPicPr>
            <a:picLocks noGrp="1" noChangeAspect="1"/>
          </p:cNvPicPr>
          <p:nvPr>
            <p:ph type="pic" idx="13"/>
          </p:nvPr>
        </p:nvPicPr>
        <p:blipFill>
          <a:blip r:embed="rId3"/>
          <a:srcRect t="22283" b="22283"/>
          <a:stretch>
            <a:fillRect/>
          </a:stretch>
        </p:blipFill>
        <p:spPr/>
      </p:pic>
      <p:pic>
        <p:nvPicPr>
          <p:cNvPr id="5" name="Picture 4" descr="UCL logo, University College London">
            <a:extLst>
              <a:ext uri="{FF2B5EF4-FFF2-40B4-BE49-F238E27FC236}">
                <a16:creationId xmlns:a16="http://schemas.microsoft.com/office/drawing/2014/main" id="{868CF5BE-C8D7-01E0-A431-C4241DFFA122}"/>
              </a:ext>
            </a:extLst>
          </p:cNvPr>
          <p:cNvPicPr>
            <a:picLocks noGrp="1" noRot="1" noChangeAspect="1" noMove="1" noResize="1" noEditPoints="1" noAdjustHandles="1" noChangeArrowheads="1" noChangeShapeType="1" noCrop="1"/>
          </p:cNvPicPr>
          <p:nvPr/>
        </p:nvPicPr>
        <p:blipFill>
          <a:blip r:embed="rId4"/>
          <a:stretch>
            <a:fillRect/>
          </a:stretch>
        </p:blipFill>
        <p:spPr>
          <a:xfrm>
            <a:off x="8937625" y="5653541"/>
            <a:ext cx="2843213" cy="798059"/>
          </a:xfrm>
          <a:prstGeom prst="rect">
            <a:avLst/>
          </a:prstGeom>
        </p:spPr>
      </p:pic>
    </p:spTree>
    <p:extLst>
      <p:ext uri="{BB962C8B-B14F-4D97-AF65-F5344CB8AC3E}">
        <p14:creationId xmlns:p14="http://schemas.microsoft.com/office/powerpoint/2010/main" val="265358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ouple of women standing on a balcony&#10;&#10;AI-generated content may be incorrect.">
            <a:extLst>
              <a:ext uri="{FF2B5EF4-FFF2-40B4-BE49-F238E27FC236}">
                <a16:creationId xmlns:a16="http://schemas.microsoft.com/office/drawing/2014/main" id="{0A90CA10-9DE7-0491-090F-697AACAB2AAB}"/>
              </a:ext>
            </a:extLst>
          </p:cNvPr>
          <p:cNvPicPr>
            <a:picLocks noGrp="1" noChangeAspect="1"/>
          </p:cNvPicPr>
          <p:nvPr>
            <p:ph type="pic" idx="10"/>
          </p:nvPr>
        </p:nvPicPr>
        <p:blipFill>
          <a:blip r:embed="rId3"/>
          <a:srcRect t="7813" b="7813"/>
          <a:stretch>
            <a:fillRect/>
          </a:stretch>
        </p:blipFill>
        <p:spPr>
          <a:xfrm>
            <a:off x="-1588" y="0"/>
            <a:ext cx="12192001" cy="6858000"/>
          </a:xfrm>
        </p:spPr>
      </p:pic>
      <p:sp>
        <p:nvSpPr>
          <p:cNvPr id="2" name="Text Placeholder 1">
            <a:extLst>
              <a:ext uri="{FF2B5EF4-FFF2-40B4-BE49-F238E27FC236}">
                <a16:creationId xmlns:a16="http://schemas.microsoft.com/office/drawing/2014/main" id="{5C7C7C80-F696-54B1-112A-211BB4345912}"/>
              </a:ext>
            </a:extLst>
          </p:cNvPr>
          <p:cNvSpPr>
            <a:spLocks noGrp="1"/>
          </p:cNvSpPr>
          <p:nvPr>
            <p:ph type="body" sz="quarter" idx="11"/>
          </p:nvPr>
        </p:nvSpPr>
        <p:spPr/>
        <p:txBody>
          <a:bodyPr/>
          <a:lstStyle/>
          <a:p>
            <a:r>
              <a:rPr lang="en-GB" dirty="0"/>
              <a:t>Main Headline style slide UCL Sans </a:t>
            </a:r>
            <a:r>
              <a:rPr lang="en-GB" dirty="0" err="1"/>
              <a:t>SemiBold</a:t>
            </a:r>
            <a:r>
              <a:rPr lang="en-GB" dirty="0"/>
              <a:t> 42pt 2-3 lines max</a:t>
            </a:r>
            <a:endParaRPr lang="en-US" dirty="0"/>
          </a:p>
        </p:txBody>
      </p:sp>
      <p:sp>
        <p:nvSpPr>
          <p:cNvPr id="9" name="Rectangle 8">
            <a:extLst>
              <a:ext uri="{FF2B5EF4-FFF2-40B4-BE49-F238E27FC236}">
                <a16:creationId xmlns:a16="http://schemas.microsoft.com/office/drawing/2014/main" id="{CF925875-E786-ECD9-222A-1CD7BF9CBA6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034676" y="4532"/>
            <a:ext cx="470692" cy="6853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FC30198-0A2B-B64B-808C-86C51E56DB58}"/>
              </a:ext>
            </a:extLst>
          </p:cNvPr>
          <p:cNvSpPr>
            <a:spLocks noGrp="1"/>
          </p:cNvSpPr>
          <p:nvPr>
            <p:ph type="body" idx="1"/>
          </p:nvPr>
        </p:nvSpPr>
        <p:spPr/>
        <p:txBody>
          <a:bodyPr/>
          <a:lstStyle/>
          <a:p>
            <a:pPr lvl="0"/>
            <a:r>
              <a:rPr lang="en-GB" dirty="0"/>
              <a:t>Names of Presenters, </a:t>
            </a:r>
          </a:p>
          <a:p>
            <a:pPr lvl="0"/>
            <a:r>
              <a:rPr lang="en-GB" dirty="0"/>
              <a:t>UCL Sans regular 24pt </a:t>
            </a:r>
          </a:p>
        </p:txBody>
      </p:sp>
      <p:sp>
        <p:nvSpPr>
          <p:cNvPr id="6" name="Text Placeholder 5">
            <a:extLst>
              <a:ext uri="{FF2B5EF4-FFF2-40B4-BE49-F238E27FC236}">
                <a16:creationId xmlns:a16="http://schemas.microsoft.com/office/drawing/2014/main" id="{C62915C7-E4C8-08AA-1334-CA5998A021CD}"/>
              </a:ext>
            </a:extLst>
          </p:cNvPr>
          <p:cNvSpPr>
            <a:spLocks noGrp="1"/>
          </p:cNvSpPr>
          <p:nvPr>
            <p:ph type="body" idx="12"/>
          </p:nvPr>
        </p:nvSpPr>
        <p:spPr/>
        <p:txBody>
          <a:bodyPr/>
          <a:lstStyle/>
          <a:p>
            <a:r>
              <a:rPr lang="en-GB" dirty="0"/>
              <a:t>Date, UCL Sans regular 18pt </a:t>
            </a:r>
          </a:p>
          <a:p>
            <a:r>
              <a:rPr lang="en-GB" dirty="0"/>
              <a:t> </a:t>
            </a:r>
          </a:p>
          <a:p>
            <a:endParaRPr lang="en-US" dirty="0"/>
          </a:p>
        </p:txBody>
      </p:sp>
      <p:pic>
        <p:nvPicPr>
          <p:cNvPr id="4" name="Picture 3" descr="UCL logo, University College London">
            <a:extLst>
              <a:ext uri="{FF2B5EF4-FFF2-40B4-BE49-F238E27FC236}">
                <a16:creationId xmlns:a16="http://schemas.microsoft.com/office/drawing/2014/main" id="{93120B80-4D83-9DFF-4E74-79FA54E6B56D}"/>
              </a:ext>
            </a:extLst>
          </p:cNvPr>
          <p:cNvPicPr>
            <a:picLocks noChangeAspect="1"/>
          </p:cNvPicPr>
          <p:nvPr/>
        </p:nvPicPr>
        <p:blipFill>
          <a:blip r:embed="rId4"/>
          <a:stretch>
            <a:fillRect/>
          </a:stretch>
        </p:blipFill>
        <p:spPr>
          <a:xfrm>
            <a:off x="8937625" y="5653541"/>
            <a:ext cx="2843213" cy="798059"/>
          </a:xfrm>
          <a:prstGeom prst="rect">
            <a:avLst/>
          </a:prstGeom>
        </p:spPr>
      </p:pic>
      <p:sp>
        <p:nvSpPr>
          <p:cNvPr id="8" name="Rectangle 7">
            <a:extLst>
              <a:ext uri="{FF2B5EF4-FFF2-40B4-BE49-F238E27FC236}">
                <a16:creationId xmlns:a16="http://schemas.microsoft.com/office/drawing/2014/main" id="{E508F10F-1CE3-23FD-1272-B7388A3BF3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87" y="0"/>
            <a:ext cx="40957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44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F605-F4C6-4710-2650-7827FBFF25C2}"/>
              </a:ext>
            </a:extLst>
          </p:cNvPr>
          <p:cNvSpPr>
            <a:spLocks noGrp="1"/>
          </p:cNvSpPr>
          <p:nvPr>
            <p:ph type="ctrTitle"/>
          </p:nvPr>
        </p:nvSpPr>
        <p:spPr/>
        <p:txBody>
          <a:bodyPr/>
          <a:lstStyle/>
          <a:p>
            <a:r>
              <a:rPr lang="en-GB" dirty="0"/>
              <a:t>Divider section Title </a:t>
            </a:r>
            <a:br>
              <a:rPr lang="en-GB" dirty="0"/>
            </a:br>
            <a:r>
              <a:rPr lang="en-GB" dirty="0"/>
              <a:t>UCL Sans </a:t>
            </a:r>
            <a:r>
              <a:rPr lang="en-GB" dirty="0" err="1"/>
              <a:t>SemiBold</a:t>
            </a:r>
            <a:r>
              <a:rPr lang="en-GB" dirty="0"/>
              <a:t> 36pt</a:t>
            </a:r>
            <a:endParaRPr lang="en-US" dirty="0"/>
          </a:p>
        </p:txBody>
      </p:sp>
      <p:sp>
        <p:nvSpPr>
          <p:cNvPr id="3" name="Text Placeholder 2">
            <a:extLst>
              <a:ext uri="{FF2B5EF4-FFF2-40B4-BE49-F238E27FC236}">
                <a16:creationId xmlns:a16="http://schemas.microsoft.com/office/drawing/2014/main" id="{90FC14FA-A8F6-408E-2C6D-63E3A9AB6484}"/>
              </a:ext>
            </a:extLst>
          </p:cNvPr>
          <p:cNvSpPr>
            <a:spLocks noGrp="1"/>
          </p:cNvSpPr>
          <p:nvPr>
            <p:ph type="body" sz="quarter" idx="11"/>
          </p:nvPr>
        </p:nvSpPr>
        <p:spPr/>
        <p:txBody>
          <a:bodyPr/>
          <a:lstStyle/>
          <a:p>
            <a:pPr marL="285750" indent="-285750">
              <a:buFont typeface="Wingdings" pitchFamily="2" charset="2"/>
              <a:buChar char="§"/>
            </a:pPr>
            <a:r>
              <a:rPr lang="en-GB" dirty="0"/>
              <a:t>Here, centuries of discoveries have been made by people thinking non-stop about the future. </a:t>
            </a:r>
          </a:p>
          <a:p>
            <a:pPr marL="285750" indent="-285750">
              <a:buFont typeface="Wingdings" pitchFamily="2" charset="2"/>
              <a:buChar char="§"/>
            </a:pPr>
            <a:r>
              <a:rPr lang="en-GB" dirty="0"/>
              <a:t>Where thousands of staff and students gather from hundreds of countries to create a unique city within </a:t>
            </a:r>
            <a:br>
              <a:rPr lang="en-GB" dirty="0"/>
            </a:br>
            <a:r>
              <a:rPr lang="en-GB" dirty="0"/>
              <a:t>a city. </a:t>
            </a:r>
          </a:p>
          <a:p>
            <a:pPr marL="285750" indent="-285750">
              <a:buFont typeface="Wingdings" pitchFamily="2" charset="2"/>
              <a:buChar char="§"/>
            </a:pPr>
            <a:r>
              <a:rPr lang="en-GB" dirty="0"/>
              <a:t>Here, eleven faculties study everything from the oldest language to the newest neuroscience. </a:t>
            </a:r>
          </a:p>
          <a:p>
            <a:pPr marL="285750" indent="-285750">
              <a:buFont typeface="Wingdings" pitchFamily="2" charset="2"/>
              <a:buChar char="§"/>
            </a:pPr>
            <a:r>
              <a:rPr lang="en-GB" dirty="0"/>
              <a:t>Where big plans and brave ideas have the scale and the support they need to succeed.</a:t>
            </a:r>
          </a:p>
          <a:p>
            <a:pPr marL="285750" indent="-285750">
              <a:buFont typeface="Wingdings" pitchFamily="2" charset="2"/>
              <a:buChar char="§"/>
            </a:pPr>
            <a:r>
              <a:rPr lang="en-GB" dirty="0"/>
              <a:t>Example copy UCL Sans regular 18pt. </a:t>
            </a:r>
          </a:p>
          <a:p>
            <a:pPr marL="285750" indent="-285750">
              <a:buFont typeface="Wingdings" pitchFamily="2" charset="2"/>
              <a:buChar char="§"/>
            </a:pPr>
            <a:endParaRPr lang="en-GB" dirty="0"/>
          </a:p>
          <a:p>
            <a:r>
              <a:rPr lang="en-GB" dirty="0"/>
              <a:t> </a:t>
            </a:r>
          </a:p>
        </p:txBody>
      </p:sp>
    </p:spTree>
    <p:extLst>
      <p:ext uri="{BB962C8B-B14F-4D97-AF65-F5344CB8AC3E}">
        <p14:creationId xmlns:p14="http://schemas.microsoft.com/office/powerpoint/2010/main" val="207722887"/>
      </p:ext>
    </p:extLst>
  </p:cSld>
  <p:clrMapOvr>
    <a:masterClrMapping/>
  </p:clrMapOvr>
</p:sld>
</file>

<file path=ppt/theme/theme1.xml><?xml version="1.0" encoding="utf-8"?>
<a:theme xmlns:a="http://schemas.openxmlformats.org/drawingml/2006/main" name="UCL Slides templates - Simple theme">
  <a:themeElements>
    <a:clrScheme name="UCL Colours Theme">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Powerpoint-Template-UCLSans-UserTest" id="{C27536D9-30EE-8F40-884F-9B8503BB78CC}" vid="{2812A23A-B212-8C47-86B3-DEF37C047B0D}"/>
    </a:ext>
  </a:extLst>
</a:theme>
</file>

<file path=ppt/theme/theme2.xml><?xml version="1.0" encoding="utf-8"?>
<a:theme xmlns:a="http://schemas.openxmlformats.org/drawingml/2006/main" name="UCL Slides templates - Complex design theme">
  <a:themeElements>
    <a:clrScheme name="UCL Colours Theme">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Powerpoint-Template-UCLSans-UserTest" id="{C27536D9-30EE-8F40-884F-9B8503BB78CC}" vid="{48DDD679-D01D-0E41-9682-843B2A2815EA}"/>
    </a:ext>
  </a:extLst>
</a:theme>
</file>

<file path=ppt/theme/theme3.xml><?xml version="1.0" encoding="utf-8"?>
<a:theme xmlns:a="http://schemas.openxmlformats.org/drawingml/2006/main" name="UCL Instructions - Core Brand ">
  <a:themeElements>
    <a:clrScheme name="UCL Colours Theme">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Powerpoint-Template-UCLSans-UserTest" id="{C27536D9-30EE-8F40-884F-9B8503BB78CC}" vid="{3057E657-2695-7946-85F8-FCE89DB9CA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UCL Slides templates - Simple theme</Template>
  <TotalTime>1563</TotalTime>
  <Words>2561</Words>
  <Application>Microsoft Macintosh PowerPoint</Application>
  <PresentationFormat>Widescreen</PresentationFormat>
  <Paragraphs>242</Paragraphs>
  <Slides>23</Slides>
  <Notes>23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Aptos Display</vt:lpstr>
      <vt:lpstr>Aptos SemiBold</vt:lpstr>
      <vt:lpstr>UCL Sans</vt:lpstr>
      <vt:lpstr>Aptos</vt:lpstr>
      <vt:lpstr>Wingdings</vt:lpstr>
      <vt:lpstr>UCL Sans Light</vt:lpstr>
      <vt:lpstr>UCL Sans SemiBold</vt:lpstr>
      <vt:lpstr>UCL Slides templates - Simple theme</vt:lpstr>
      <vt:lpstr>UCL Slides templates - Complex design theme</vt:lpstr>
      <vt:lpstr>UCL Instructions - Core Brand </vt:lpstr>
      <vt:lpstr>Using this PowerPoint Template</vt:lpstr>
      <vt:lpstr>Using UCL Sans</vt:lpstr>
      <vt:lpstr>System colours for visualising data</vt:lpstr>
      <vt:lpstr>PowerPoint accessibility checklist</vt:lpstr>
      <vt:lpstr>Main Headline style slide UCL Sans SemiBold 42pt  2-3 lines max</vt:lpstr>
      <vt:lpstr>Main Headline style slide UCL Sans SemiBold 42pt  2-3 lines max </vt:lpstr>
      <vt:lpstr>Main Headline style slide UCL Sans SemiBold 42pt  2-3 lines max</vt:lpstr>
      <vt:lpstr>PowerPoint Presentation</vt:lpstr>
      <vt:lpstr>Divider section Title  UCL Sans SemiBold 36pt</vt:lpstr>
      <vt:lpstr>Divider section Title UCL Sans SemiBold 36pt</vt:lpstr>
      <vt:lpstr>Divider section Title UCL Sans SemiBold 36pt</vt:lpstr>
      <vt:lpstr>Headline UCL  Sans SemiBold 36pt</vt:lpstr>
      <vt:lpstr>PowerPoint Presentation</vt:lpstr>
      <vt:lpstr>Headline  UCL Sans SemiBold 36pt</vt:lpstr>
      <vt:lpstr>Headline  UCL Sans SemiBold 36pt</vt:lpstr>
      <vt:lpstr>Headline  UCL Sans SemiBold 36pt</vt:lpstr>
      <vt:lpstr>Headline  UCL Sans SemiBold 36pt</vt:lpstr>
      <vt:lpstr>Here, centuries of discoveries have been made by people thinking non-stop about the future. </vt:lpstr>
      <vt:lpstr>PowerPoint Presentation</vt:lpstr>
      <vt:lpstr>PowerPoint Presentation</vt:lpstr>
      <vt:lpstr>Headline  UCL Sans SemiBold 36pt</vt:lpstr>
      <vt:lpstr>Headline  UCL Sans SemiBold 36pt</vt:lpstr>
      <vt:lpstr>Headline  UCL Sans SemiBold 36pt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ucypevl-test</dc:creator>
  <cp:keywords/>
  <dc:description/>
  <cp:lastModifiedBy>ucypevl-test</cp:lastModifiedBy>
  <cp:revision>213</cp:revision>
  <dcterms:created xsi:type="dcterms:W3CDTF">2025-12-03T11:00:22Z</dcterms:created>
  <dcterms:modified xsi:type="dcterms:W3CDTF">2026-01-14T09:39:03Z</dcterms:modified>
  <cp:category/>
</cp:coreProperties>
</file>