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90" r:id="rId3"/>
    <p:sldId id="289" r:id="rId4"/>
    <p:sldId id="291" r:id="rId5"/>
  </p:sldIdLst>
  <p:sldSz cx="6858000" cy="9906000" type="A4"/>
  <p:notesSz cx="6858000" cy="9144000"/>
  <p:defaultTextStyle>
    <a:defPPr>
      <a:defRPr lang="en-US"/>
    </a:defPPr>
    <a:lvl1pPr marL="0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6"/>
    <p:restoredTop sz="94759"/>
  </p:normalViewPr>
  <p:slideViewPr>
    <p:cSldViewPr snapToGrid="0">
      <p:cViewPr varScale="1">
        <p:scale>
          <a:sx n="77" d="100"/>
          <a:sy n="77" d="100"/>
        </p:scale>
        <p:origin x="1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412F263-AED0-15AD-1AAF-A392B07110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0F056FD-8773-4FA7-BB72-29BB250D59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BDBFC5D6-1B60-89E1-A50B-B46DA2B46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DE81F5E-82CD-2681-1D9F-A0498476A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65624" y="8793536"/>
            <a:ext cx="19081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45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Dark purple backgrou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156FA1-F143-6058-21EE-0575D78C6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5F23353-B923-B667-EE86-2BD099BF3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E29522-6935-3BAC-EE6C-A65FC89DEC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ABAE838-F8AC-0CFF-1228-5D1720F1D1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BE7BD305-10A5-8047-0A15-A8198BDD06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bg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9" name="Picture 8" descr="UCL Logo">
            <a:extLst>
              <a:ext uri="{FF2B5EF4-FFF2-40B4-BE49-F238E27FC236}">
                <a16:creationId xmlns:a16="http://schemas.microsoft.com/office/drawing/2014/main" id="{F5397095-37CC-48F2-464B-81043AD978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5624" y="8793536"/>
            <a:ext cx="1908173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3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2" name="Picture 1" descr="UCL Logo">
            <a:extLst>
              <a:ext uri="{FF2B5EF4-FFF2-40B4-BE49-F238E27FC236}">
                <a16:creationId xmlns:a16="http://schemas.microsoft.com/office/drawing/2014/main" id="{4410FE0F-FA34-1FF3-FE1B-452D6FC576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65624" y="8793536"/>
            <a:ext cx="19081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55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3" name="Picture 2" descr="UCL Logo">
            <a:extLst>
              <a:ext uri="{FF2B5EF4-FFF2-40B4-BE49-F238E27FC236}">
                <a16:creationId xmlns:a16="http://schemas.microsoft.com/office/drawing/2014/main" id="{1C5C85F2-C604-48A3-5630-11AACBB55D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5624" y="8793536"/>
            <a:ext cx="1908173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64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88153"/>
            <a:ext cx="5689600" cy="19147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42" y="6429564"/>
            <a:ext cx="5915025" cy="2492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0" r:id="rId2"/>
    <p:sldLayoutId id="2147483694" r:id="rId3"/>
    <p:sldLayoutId id="2147483712" r:id="rId4"/>
  </p:sldLayoutIdLst>
  <p:txStyles>
    <p:titleStyle>
      <a:lvl1pPr algn="l" defTabSz="51436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4000" b="1" i="0" kern="1200" spc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90" indent="-128590" algn="l" defTabSz="51436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857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429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3pPr>
      <a:lvl4pPr marL="90013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15731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41449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32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4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2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0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6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4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" userDrawn="1">
          <p15:clr>
            <a:srgbClr val="F26B43"/>
          </p15:clr>
        </p15:guide>
        <p15:guide id="2" pos="3952" userDrawn="1">
          <p15:clr>
            <a:srgbClr val="F26B43"/>
          </p15:clr>
        </p15:guide>
        <p15:guide id="3" pos="368" userDrawn="1">
          <p15:clr>
            <a:srgbClr val="F26B43"/>
          </p15:clr>
        </p15:guide>
        <p15:guide id="4" orient="horz" pos="5864" userDrawn="1">
          <p15:clr>
            <a:srgbClr val="F26B43"/>
          </p15:clr>
        </p15:guide>
        <p15:guide id="5" pos="2160" userDrawn="1">
          <p15:clr>
            <a:srgbClr val="F26B43"/>
          </p15:clr>
        </p15:guide>
        <p15:guide id="7" pos="958" userDrawn="1">
          <p15:clr>
            <a:srgbClr val="F26B43"/>
          </p15:clr>
        </p15:guide>
        <p15:guide id="9" pos="1570" userDrawn="1">
          <p15:clr>
            <a:srgbClr val="F26B43"/>
          </p15:clr>
        </p15:guide>
        <p15:guide id="12" pos="2750" userDrawn="1">
          <p15:clr>
            <a:srgbClr val="F26B43"/>
          </p15:clr>
        </p15:guide>
        <p15:guide id="17" orient="horz" pos="1170" userDrawn="1">
          <p15:clr>
            <a:srgbClr val="F26B43"/>
          </p15:clr>
        </p15:guide>
        <p15:guide id="18" orient="horz" pos="2372" userDrawn="1">
          <p15:clr>
            <a:srgbClr val="F26B43"/>
          </p15:clr>
        </p15:guide>
        <p15:guide id="19" orient="horz" pos="3574" userDrawn="1">
          <p15:clr>
            <a:srgbClr val="F26B43"/>
          </p15:clr>
        </p15:guide>
        <p15:guide id="21" orient="horz" pos="2780" userDrawn="1">
          <p15:clr>
            <a:srgbClr val="F26B43"/>
          </p15:clr>
        </p15:guide>
        <p15:guide id="23" orient="horz" pos="784" userDrawn="1">
          <p15:clr>
            <a:srgbClr val="F26B43"/>
          </p15:clr>
        </p15:guide>
        <p15:guide id="24" orient="horz" pos="1555" userDrawn="1">
          <p15:clr>
            <a:srgbClr val="F26B43"/>
          </p15:clr>
        </p15:guide>
        <p15:guide id="25" orient="horz" pos="1986" userDrawn="1">
          <p15:clr>
            <a:srgbClr val="F26B43"/>
          </p15:clr>
        </p15:guide>
        <p15:guide id="26" orient="horz" pos="3165" userDrawn="1">
          <p15:clr>
            <a:srgbClr val="F26B43"/>
          </p15:clr>
        </p15:guide>
        <p15:guide id="27" orient="horz" pos="4367" userDrawn="1">
          <p15:clr>
            <a:srgbClr val="F26B43"/>
          </p15:clr>
        </p15:guide>
        <p15:guide id="28" orient="horz" pos="5184" userDrawn="1">
          <p15:clr>
            <a:srgbClr val="F26B43"/>
          </p15:clr>
        </p15:guide>
        <p15:guide id="29" pos="663" userDrawn="1">
          <p15:clr>
            <a:srgbClr val="F26B43"/>
          </p15:clr>
        </p15:guide>
        <p15:guide id="30" pos="1275" userDrawn="1">
          <p15:clr>
            <a:srgbClr val="F26B43"/>
          </p15:clr>
        </p15:guide>
        <p15:guide id="31" pos="1865" userDrawn="1">
          <p15:clr>
            <a:srgbClr val="F26B43"/>
          </p15:clr>
        </p15:guide>
        <p15:guide id="32" pos="2455" userDrawn="1">
          <p15:clr>
            <a:srgbClr val="F26B43"/>
          </p15:clr>
        </p15:guide>
        <p15:guide id="33" pos="3045" userDrawn="1">
          <p15:clr>
            <a:srgbClr val="F26B43"/>
          </p15:clr>
        </p15:guide>
        <p15:guide id="34" pos="3339" userDrawn="1">
          <p15:clr>
            <a:srgbClr val="F26B43"/>
          </p15:clr>
        </p15:guide>
        <p15:guide id="35" pos="3657" userDrawn="1">
          <p15:clr>
            <a:srgbClr val="F26B43"/>
          </p15:clr>
        </p15:guide>
        <p15:guide id="36" orient="horz" pos="3959" userDrawn="1">
          <p15:clr>
            <a:srgbClr val="F26B43"/>
          </p15:clr>
        </p15:guide>
        <p15:guide id="37" orient="horz" pos="4776" userDrawn="1">
          <p15:clr>
            <a:srgbClr val="F26B43"/>
          </p15:clr>
        </p15:guide>
        <p15:guide id="38" orient="horz" pos="55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84C3DBC-46A3-3930-9613-E1BB6F5591B7}"/>
              </a:ext>
            </a:extLst>
          </p:cNvPr>
          <p:cNvSpPr/>
          <p:nvPr/>
        </p:nvSpPr>
        <p:spPr>
          <a:xfrm>
            <a:off x="7090309" y="0"/>
            <a:ext cx="4112080" cy="24329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colors in this template are set up in RGB and may look different if printed. Please use the CMYK templates if you intend to print the covers.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BCB08-B3E4-1F15-290C-7E93B6768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FDBB9-81B7-5A5D-F813-2EBD3BFBB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DD927-10D5-716B-204A-44DE675D4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62A25-2EF7-327C-B3E6-346053B4CC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C37D0D-9831-BB07-3055-530F2A3EBE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023518"/>
            <a:ext cx="2844800" cy="783590"/>
          </a:xfrm>
        </p:spPr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8688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4FA6-B69C-8199-469F-7BE1AEB7B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9286-8BB9-372A-336D-B126256EA9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48907-7AB5-509E-5184-DF158CDEC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C72378-55E3-A487-61B7-70D1FB1BFC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BE583B-8B81-1831-4C7C-C545B719BC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7BF8-E0C8-0C62-7D83-2F55DCACA4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408337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6779-8012-A8D6-B8D8-AF4AC400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8FA50EA-A0DD-8ED6-10AE-670CEBAB9726}"/>
              </a:ext>
            </a:extLst>
          </p:cNvPr>
          <p:cNvSpPr/>
          <p:nvPr/>
        </p:nvSpPr>
        <p:spPr>
          <a:xfrm>
            <a:off x="7162240" y="0"/>
            <a:ext cx="2729905" cy="113948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</a:t>
            </a:r>
          </a:p>
        </p:txBody>
      </p:sp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29888067-80C7-48D6-C574-786F1645295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AF937E-358B-27D7-E27C-AA17A65706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BC873-8CD1-B73B-79AE-247632476E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28B28-AFFE-9C9B-2B13-845D0C48F5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1BFA2-2430-96C0-5AD4-1B219DB860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3854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F7302-B6D8-7550-366C-2D0ADCA9B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FF4276EC-6C03-0255-3197-B33ED7766CD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C0A443-4B95-21E3-D505-FFE68BE24C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E8B7B-1923-12FE-A81C-5B2F42C907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3E225-A4F1-EA14-A117-52BBD012E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3A52D4-41EA-E3A1-E0CA-BF60B885F0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793453956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Report Cover Templates ">
  <a:themeElements>
    <a:clrScheme name="Custom 2">
      <a:dk1>
        <a:srgbClr val="000000"/>
      </a:dk1>
      <a:lt1>
        <a:srgbClr val="FAFAFA"/>
      </a:lt1>
      <a:dk2>
        <a:srgbClr val="411F66"/>
      </a:dk2>
      <a:lt2>
        <a:srgbClr val="BA82FF"/>
      </a:lt2>
      <a:accent1>
        <a:srgbClr val="993BFF"/>
      </a:accent1>
      <a:accent2>
        <a:srgbClr val="D1A6FF"/>
      </a:accent2>
      <a:accent3>
        <a:srgbClr val="EEDEFF"/>
      </a:accent3>
      <a:accent4>
        <a:srgbClr val="30D6FF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</TotalTime>
  <Words>314</Words>
  <Application>Microsoft Macintosh PowerPoint</Application>
  <PresentationFormat>A4 Paper (210x297 mm)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UCL Core Report Cover Templates </vt:lpstr>
      <vt:lpstr>Report heading should be 36-48 pts, up to 4 lines or 60 characters</vt:lpstr>
      <vt:lpstr>Report heading should be 36-48 pts, up to 4 lines or 60 characters</vt:lpstr>
      <vt:lpstr>Report heading should be 28-48 pts, up to 3 lines</vt:lpstr>
      <vt:lpstr>Report heading should be 28-48 pts, up to 3 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Grant, Pilar</dc:creator>
  <cp:lastModifiedBy>Grant, Pilar</cp:lastModifiedBy>
  <cp:revision>21</cp:revision>
  <dcterms:created xsi:type="dcterms:W3CDTF">2025-11-17T18:35:34Z</dcterms:created>
  <dcterms:modified xsi:type="dcterms:W3CDTF">2026-01-14T11:17:03Z</dcterms:modified>
</cp:coreProperties>
</file>