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90" r:id="rId3"/>
    <p:sldId id="289" r:id="rId4"/>
    <p:sldId id="291" r:id="rId5"/>
  </p:sldIdLst>
  <p:sldSz cx="6858000" cy="9906000" type="A4"/>
  <p:notesSz cx="6858000" cy="9144000"/>
  <p:defaultTextStyle>
    <a:defPPr>
      <a:defRPr lang="en-US"/>
    </a:defPPr>
    <a:lvl1pPr marL="0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759"/>
  </p:normalViewPr>
  <p:slideViewPr>
    <p:cSldViewPr snapToGrid="0">
      <p:cViewPr varScale="1">
        <p:scale>
          <a:sx n="77" d="100"/>
          <a:sy n="77" d="100"/>
        </p:scale>
        <p:origin x="30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3" d="100"/>
          <a:sy n="93" d="100"/>
        </p:scale>
        <p:origin x="4072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ED79-ADD6-214D-B881-4A700D91EFB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7871C-CC34-654F-97C0-9115B5D7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only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6F229F5-27A9-0D3B-363D-FE419D8A7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88000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EDF3DE-4327-E276-1892-01062C107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510" y="1575828"/>
            <a:ext cx="5221288" cy="2837422"/>
          </a:xfrm>
        </p:spPr>
        <p:txBody>
          <a:bodyPr lIns="0" tIns="0" rIns="0" bIns="0" anchor="t">
            <a:normAutofit/>
          </a:bodyPr>
          <a:lstStyle>
            <a:lvl1pPr algn="l">
              <a:defRPr sz="5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2513" y="4643674"/>
            <a:ext cx="5221288" cy="4041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E412F263-AED0-15AD-1AAF-A392B07110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2511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D0F056FD-8773-4FA7-BB72-29BB250D59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79178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BDBFC5D6-1B60-89E1-A50B-B46DA2B46F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233520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2"/>
                </a:solidFill>
                <a:latin typeface="UCL Sans SemiBold" pitchFamily="2" charset="77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6" name="Picture 5" descr="UCL Logo">
            <a:extLst>
              <a:ext uri="{FF2B5EF4-FFF2-40B4-BE49-F238E27FC236}">
                <a16:creationId xmlns:a16="http://schemas.microsoft.com/office/drawing/2014/main" id="{DDE81F5E-82CD-2681-1D9F-A0498476A6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65624" y="8793536"/>
            <a:ext cx="1908173" cy="5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45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only-Dark purple backgroun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6F229F5-27A9-0D3B-363D-FE419D8A7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88000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C156FA1-F143-6058-21EE-0575D78C6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510" y="1575828"/>
            <a:ext cx="5221288" cy="2837422"/>
          </a:xfrm>
        </p:spPr>
        <p:txBody>
          <a:bodyPr lIns="0" tIns="0" rIns="0" bIns="0" anchor="t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5F23353-B923-B667-EE86-2BD099BF3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2513" y="4643674"/>
            <a:ext cx="5221288" cy="4041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E29522-6935-3BAC-EE6C-A65FC89DEC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2511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ABAE838-F8AC-0CFF-1228-5D1720F1D1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79178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BE7BD305-10A5-8047-0A15-A8198BDD060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233520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bg1"/>
                </a:solidFill>
                <a:latin typeface="UCL Sans SemiBold" pitchFamily="2" charset="77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9" name="Picture 8" descr="UCL Logo">
            <a:extLst>
              <a:ext uri="{FF2B5EF4-FFF2-40B4-BE49-F238E27FC236}">
                <a16:creationId xmlns:a16="http://schemas.microsoft.com/office/drawing/2014/main" id="{F5397095-37CC-48F2-464B-81043AD978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5624" y="8793536"/>
            <a:ext cx="1908173" cy="53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3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and image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CA08EE-D55F-ACAE-71FC-449BF0517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79230" y="596900"/>
            <a:ext cx="288000" cy="38163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9" name="Picture Placeholder 4" descr="Main image placeholder.">
            <a:extLst>
              <a:ext uri="{FF2B5EF4-FFF2-40B4-BE49-F238E27FC236}">
                <a16:creationId xmlns:a16="http://schemas.microsoft.com/office/drawing/2014/main" id="{60176C5D-F5C6-6CBA-E959-3B58F856A6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7230" y="596901"/>
            <a:ext cx="5401601" cy="381635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56AAE44-B4F3-2C4B-F78B-4BCC82C80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5024439"/>
            <a:ext cx="5689601" cy="1594076"/>
          </a:xfrm>
        </p:spPr>
        <p:txBody>
          <a:bodyPr lIns="0" tIns="0" rIns="0" bIns="0" anchor="t">
            <a:normAutofit/>
          </a:bodyPr>
          <a:lstStyle>
            <a:lvl1pPr algn="l">
              <a:defRPr sz="3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D7DA752-C820-B510-E35A-15C19A3F25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4201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F48EBFC6-0A10-A7E7-04F1-429E956AFC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68032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5E9D6511-090A-DD4F-803A-09F43E83B9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1663" y="8219948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2"/>
                </a:solidFill>
                <a:latin typeface="UCL Sans SemiBold" pitchFamily="2" charset="77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2" name="Picture 1" descr="UCL Logo">
            <a:extLst>
              <a:ext uri="{FF2B5EF4-FFF2-40B4-BE49-F238E27FC236}">
                <a16:creationId xmlns:a16="http://schemas.microsoft.com/office/drawing/2014/main" id="{4410FE0F-FA34-1FF3-FE1B-452D6FC576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65624" y="8793536"/>
            <a:ext cx="1908173" cy="5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4557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and image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CA08EE-D55F-ACAE-71FC-449BF0517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79230" y="596900"/>
            <a:ext cx="288000" cy="38163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9" name="Picture Placeholder 4" descr="Main image placeholder.">
            <a:extLst>
              <a:ext uri="{FF2B5EF4-FFF2-40B4-BE49-F238E27FC236}">
                <a16:creationId xmlns:a16="http://schemas.microsoft.com/office/drawing/2014/main" id="{60176C5D-F5C6-6CBA-E959-3B58F856A6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7230" y="596901"/>
            <a:ext cx="5401601" cy="381635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56AAE44-B4F3-2C4B-F78B-4BCC82C80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5024439"/>
            <a:ext cx="5689601" cy="1594076"/>
          </a:xfrm>
        </p:spPr>
        <p:txBody>
          <a:bodyPr lIns="0" tIns="0" rIns="0" bIns="0" anchor="t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D7DA752-C820-B510-E35A-15C19A3F25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4201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F48EBFC6-0A10-A7E7-04F1-429E956AFC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68032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5E9D6511-090A-DD4F-803A-09F43E83B9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1663" y="8219948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1"/>
                </a:solidFill>
                <a:latin typeface="UCL Sans SemiBold" pitchFamily="2" charset="77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3" name="Picture 2" descr="UCL Logo">
            <a:extLst>
              <a:ext uri="{FF2B5EF4-FFF2-40B4-BE49-F238E27FC236}">
                <a16:creationId xmlns:a16="http://schemas.microsoft.com/office/drawing/2014/main" id="{1C5C85F2-C604-48A3-5630-11AACBB55D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5624" y="8793536"/>
            <a:ext cx="1908173" cy="53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064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08D17-2B03-3182-958A-E931ED21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88153"/>
            <a:ext cx="5689600" cy="19147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56B78-E03A-FAE2-A091-4277731A5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742" y="6429564"/>
            <a:ext cx="5915025" cy="2492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2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10" r:id="rId2"/>
    <p:sldLayoutId id="2147483694" r:id="rId3"/>
    <p:sldLayoutId id="2147483712" r:id="rId4"/>
  </p:sldLayoutIdLst>
  <p:txStyles>
    <p:titleStyle>
      <a:lvl1pPr algn="l" defTabSz="514360" rtl="0" eaLnBrk="1" latinLnBrk="0" hangingPunct="1">
        <a:lnSpc>
          <a:spcPct val="80000"/>
        </a:lnSpc>
        <a:spcBef>
          <a:spcPct val="0"/>
        </a:spcBef>
        <a:spcAft>
          <a:spcPts val="0"/>
        </a:spcAft>
        <a:buNone/>
        <a:defRPr sz="4000" b="1" i="0" kern="1200" spc="-150">
          <a:solidFill>
            <a:schemeClr val="tx2"/>
          </a:solidFill>
          <a:latin typeface="UCL Sans SemiBold" pitchFamily="2" charset="77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8590" indent="-128590" algn="l" defTabSz="51436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1pPr>
      <a:lvl2pPr marL="3857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2pPr>
      <a:lvl3pPr marL="6429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3pPr>
      <a:lvl4pPr marL="90013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4pPr>
      <a:lvl5pPr marL="115731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5pPr>
      <a:lvl6pPr marL="141449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032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8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6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4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2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90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8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6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4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6" userDrawn="1">
          <p15:clr>
            <a:srgbClr val="F26B43"/>
          </p15:clr>
        </p15:guide>
        <p15:guide id="2" pos="3952" userDrawn="1">
          <p15:clr>
            <a:srgbClr val="F26B43"/>
          </p15:clr>
        </p15:guide>
        <p15:guide id="3" pos="368" userDrawn="1">
          <p15:clr>
            <a:srgbClr val="F26B43"/>
          </p15:clr>
        </p15:guide>
        <p15:guide id="4" orient="horz" pos="5864" userDrawn="1">
          <p15:clr>
            <a:srgbClr val="F26B43"/>
          </p15:clr>
        </p15:guide>
        <p15:guide id="5" pos="2160" userDrawn="1">
          <p15:clr>
            <a:srgbClr val="F26B43"/>
          </p15:clr>
        </p15:guide>
        <p15:guide id="7" pos="958" userDrawn="1">
          <p15:clr>
            <a:srgbClr val="F26B43"/>
          </p15:clr>
        </p15:guide>
        <p15:guide id="9" pos="1570" userDrawn="1">
          <p15:clr>
            <a:srgbClr val="F26B43"/>
          </p15:clr>
        </p15:guide>
        <p15:guide id="12" pos="2750" userDrawn="1">
          <p15:clr>
            <a:srgbClr val="F26B43"/>
          </p15:clr>
        </p15:guide>
        <p15:guide id="17" orient="horz" pos="1170" userDrawn="1">
          <p15:clr>
            <a:srgbClr val="F26B43"/>
          </p15:clr>
        </p15:guide>
        <p15:guide id="18" orient="horz" pos="2372" userDrawn="1">
          <p15:clr>
            <a:srgbClr val="F26B43"/>
          </p15:clr>
        </p15:guide>
        <p15:guide id="19" orient="horz" pos="3574" userDrawn="1">
          <p15:clr>
            <a:srgbClr val="F26B43"/>
          </p15:clr>
        </p15:guide>
        <p15:guide id="21" orient="horz" pos="2780" userDrawn="1">
          <p15:clr>
            <a:srgbClr val="F26B43"/>
          </p15:clr>
        </p15:guide>
        <p15:guide id="23" orient="horz" pos="784" userDrawn="1">
          <p15:clr>
            <a:srgbClr val="F26B43"/>
          </p15:clr>
        </p15:guide>
        <p15:guide id="24" orient="horz" pos="1555" userDrawn="1">
          <p15:clr>
            <a:srgbClr val="F26B43"/>
          </p15:clr>
        </p15:guide>
        <p15:guide id="25" orient="horz" pos="1986" userDrawn="1">
          <p15:clr>
            <a:srgbClr val="F26B43"/>
          </p15:clr>
        </p15:guide>
        <p15:guide id="26" orient="horz" pos="3165" userDrawn="1">
          <p15:clr>
            <a:srgbClr val="F26B43"/>
          </p15:clr>
        </p15:guide>
        <p15:guide id="27" orient="horz" pos="4367" userDrawn="1">
          <p15:clr>
            <a:srgbClr val="F26B43"/>
          </p15:clr>
        </p15:guide>
        <p15:guide id="28" orient="horz" pos="5184" userDrawn="1">
          <p15:clr>
            <a:srgbClr val="F26B43"/>
          </p15:clr>
        </p15:guide>
        <p15:guide id="29" pos="663" userDrawn="1">
          <p15:clr>
            <a:srgbClr val="F26B43"/>
          </p15:clr>
        </p15:guide>
        <p15:guide id="30" pos="1275" userDrawn="1">
          <p15:clr>
            <a:srgbClr val="F26B43"/>
          </p15:clr>
        </p15:guide>
        <p15:guide id="31" pos="1865" userDrawn="1">
          <p15:clr>
            <a:srgbClr val="F26B43"/>
          </p15:clr>
        </p15:guide>
        <p15:guide id="32" pos="2455" userDrawn="1">
          <p15:clr>
            <a:srgbClr val="F26B43"/>
          </p15:clr>
        </p15:guide>
        <p15:guide id="33" pos="3045" userDrawn="1">
          <p15:clr>
            <a:srgbClr val="F26B43"/>
          </p15:clr>
        </p15:guide>
        <p15:guide id="34" pos="3339" userDrawn="1">
          <p15:clr>
            <a:srgbClr val="F26B43"/>
          </p15:clr>
        </p15:guide>
        <p15:guide id="35" pos="3657" userDrawn="1">
          <p15:clr>
            <a:srgbClr val="F26B43"/>
          </p15:clr>
        </p15:guide>
        <p15:guide id="36" orient="horz" pos="3959" userDrawn="1">
          <p15:clr>
            <a:srgbClr val="F26B43"/>
          </p15:clr>
        </p15:guide>
        <p15:guide id="37" orient="horz" pos="4776" userDrawn="1">
          <p15:clr>
            <a:srgbClr val="F26B43"/>
          </p15:clr>
        </p15:guide>
        <p15:guide id="38" orient="horz" pos="554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991F150-1059-95A7-4725-D7882A05681B}"/>
              </a:ext>
            </a:extLst>
          </p:cNvPr>
          <p:cNvSpPr/>
          <p:nvPr/>
        </p:nvSpPr>
        <p:spPr>
          <a:xfrm>
            <a:off x="7090309" y="0"/>
            <a:ext cx="4112080" cy="24329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</a:t>
            </a:r>
          </a:p>
          <a:p>
            <a:pPr marL="454025" indent="-265113">
              <a:buFontTx/>
              <a:buChar char="-"/>
            </a:pPr>
            <a:r>
              <a:rPr lang="en-US" dirty="0"/>
              <a:t>Only use the text elements you need. </a:t>
            </a:r>
          </a:p>
          <a:p>
            <a:pPr marL="454025" indent="-265113">
              <a:buFontTx/>
              <a:buChar char="-"/>
            </a:pPr>
            <a:r>
              <a:rPr lang="en-US" dirty="0"/>
              <a:t>You can move and adjust the text boxes as desired, but keep the headline in the suggested size.</a:t>
            </a:r>
          </a:p>
          <a:p>
            <a:pPr marL="454025" indent="-265113">
              <a:buFontTx/>
              <a:buChar char="-"/>
            </a:pPr>
            <a:r>
              <a:rPr lang="en-US" dirty="0"/>
              <a:t>The colors in this template are set up in RGB and may look different if printed. Please use the CMYK templates if you intend to print the covers.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4BCB08-B3E4-1F15-290C-7E93B6768D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Report heading should be 36-48 pts, up to 4 lines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7FDBB9-81B7-5A5D-F813-2EBD3BFBBF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3DD927-10D5-716B-204A-44DE675D43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E62A25-2EF7-327C-B3E6-346053B4CC7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0C37D0D-9831-BB07-3055-530F2A3EBE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023518"/>
            <a:ext cx="2844800" cy="783590"/>
          </a:xfrm>
        </p:spPr>
        <p:txBody>
          <a:bodyPr>
            <a:noAutofit/>
          </a:bodyPr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186881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B4FA6-B69C-8199-469F-7BE1AEB7B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69286-8BB9-372A-336D-B126256EA9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Report heading should be 36-48 pts, up to 4 lines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48907-7AB5-509E-5184-DF158CDEC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C72378-55E3-A487-61B7-70D1FB1BFC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CBE583B-8B81-1831-4C7C-C545B719BC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27BF8-E0C8-0C62-7D83-2F55DCACA4A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4083379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56779-8012-A8D6-B8D8-AF4AC4002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257300-1FBD-4A32-1C06-6C12905D81C8}"/>
              </a:ext>
            </a:extLst>
          </p:cNvPr>
          <p:cNvSpPr/>
          <p:nvPr/>
        </p:nvSpPr>
        <p:spPr>
          <a:xfrm>
            <a:off x="7162240" y="0"/>
            <a:ext cx="2729905" cy="15461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image with a photo of your choice. </a:t>
            </a:r>
          </a:p>
        </p:txBody>
      </p:sp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29888067-80C7-48D6-C574-786F1645295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5548" r="5548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AF937E-358B-27D7-E27C-AA17A65706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Report heading should be 28-48 pts, up to 3 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5BC873-8CD1-B73B-79AE-247632476E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028B28-AFFE-9C9B-2B13-845D0C48F5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E1BFA2-2430-96C0-5AD4-1B219DB8605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138542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F7302-B6D8-7550-366C-2D0ADCA9B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FF4276EC-6C03-0255-3197-B33ED7766CD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5548" r="5548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C0A443-4B95-21E3-D505-FFE68BE24C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Report heading should be 28-48 pts, up to 3 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E8B7B-1923-12FE-A81C-5B2F42C907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3E225-A4F1-EA14-A117-52BBD012E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3A52D4-41EA-E3A1-E0CA-BF60B885F0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793453956"/>
      </p:ext>
    </p:extLst>
  </p:cSld>
  <p:clrMapOvr>
    <a:masterClrMapping/>
  </p:clrMapOvr>
</p:sld>
</file>

<file path=ppt/theme/theme1.xml><?xml version="1.0" encoding="utf-8"?>
<a:theme xmlns:a="http://schemas.openxmlformats.org/drawingml/2006/main" name="UCL Core Report Cover Templates ">
  <a:themeElements>
    <a:clrScheme name="Custom 2">
      <a:dk1>
        <a:srgbClr val="000000"/>
      </a:dk1>
      <a:lt1>
        <a:srgbClr val="FAFAFA"/>
      </a:lt1>
      <a:dk2>
        <a:srgbClr val="411F66"/>
      </a:dk2>
      <a:lt2>
        <a:srgbClr val="BA82FF"/>
      </a:lt2>
      <a:accent1>
        <a:srgbClr val="993BFF"/>
      </a:accent1>
      <a:accent2>
        <a:srgbClr val="D1A6FF"/>
      </a:accent2>
      <a:accent3>
        <a:srgbClr val="EEDEFF"/>
      </a:accent3>
      <a:accent4>
        <a:srgbClr val="30D6FF"/>
      </a:accent4>
      <a:accent5>
        <a:srgbClr val="F56300"/>
      </a:accent5>
      <a:accent6>
        <a:srgbClr val="ED367D"/>
      </a:accent6>
      <a:hlink>
        <a:srgbClr val="2F91FA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3241</TotalTime>
  <Words>314</Words>
  <Application>Microsoft Macintosh PowerPoint</Application>
  <PresentationFormat>A4 Paper (210x297 mm)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UCL Sans Light</vt:lpstr>
      <vt:lpstr>UCL Sans SemiBold</vt:lpstr>
      <vt:lpstr>Wingdings</vt:lpstr>
      <vt:lpstr>UCL Core Report Cover Templates </vt:lpstr>
      <vt:lpstr>Report heading should be 36-48 pts, up to 4 lines or 60 characters</vt:lpstr>
      <vt:lpstr>Report heading should be 36-48 pts, up to 4 lines or 60 characters</vt:lpstr>
      <vt:lpstr>Report heading should be 28-48 pts, up to 3 lines</vt:lpstr>
      <vt:lpstr>Report heading should be 28-48 pts, up to 3 lines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Grant, Pilar</dc:creator>
  <cp:lastModifiedBy>Grant, Pilar</cp:lastModifiedBy>
  <cp:revision>21</cp:revision>
  <dcterms:created xsi:type="dcterms:W3CDTF">2025-11-17T18:35:34Z</dcterms:created>
  <dcterms:modified xsi:type="dcterms:W3CDTF">2026-01-14T11:15:44Z</dcterms:modified>
</cp:coreProperties>
</file>