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6"/>
  </p:notesMasterIdLst>
  <p:sldIdLst>
    <p:sldId id="256" r:id="rId2"/>
    <p:sldId id="290" r:id="rId3"/>
    <p:sldId id="289" r:id="rId4"/>
    <p:sldId id="291" r:id="rId5"/>
  </p:sldIdLst>
  <p:sldSz cx="6858000" cy="9906000" type="A4"/>
  <p:notesSz cx="6858000" cy="9144000"/>
  <p:defaultTextStyle>
    <a:defPPr>
      <a:defRPr lang="en-US"/>
    </a:defPPr>
    <a:lvl1pPr marL="0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1347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7207"/>
    <p:restoredTop sz="94759"/>
  </p:normalViewPr>
  <p:slideViewPr>
    <p:cSldViewPr snapToGrid="0">
      <p:cViewPr varScale="1">
        <p:scale>
          <a:sx n="77" d="100"/>
          <a:sy n="77" d="100"/>
        </p:scale>
        <p:origin x="86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3" d="100"/>
          <a:sy n="93" d="100"/>
        </p:scale>
        <p:origin x="4072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6CED79-ADD6-214D-B881-4A700D91EFB4}" type="datetimeFigureOut">
              <a:rPr lang="en-US" smtClean="0"/>
              <a:t>1/14/26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A7871C-CC34-654F-97C0-9115B5D77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1304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1pPr>
    <a:lvl2pPr marL="342077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2pPr>
    <a:lvl3pPr marL="684154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3pPr>
    <a:lvl4pPr marL="1026231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4pPr>
    <a:lvl5pPr marL="1368308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5pPr>
    <a:lvl6pPr marL="1710385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6pPr>
    <a:lvl7pPr marL="2052462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7pPr>
    <a:lvl8pPr marL="2394539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8pPr>
    <a:lvl9pPr marL="2736616" algn="l" defTabSz="684154" rtl="0" eaLnBrk="1" latinLnBrk="0" hangingPunct="1">
      <a:defRPr sz="89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EDF3DE-4327-E276-1892-01062C107A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F78CE3-B013-957A-7094-8341B066A4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tx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4" name="Text Placeholder 5">
            <a:extLst>
              <a:ext uri="{FF2B5EF4-FFF2-40B4-BE49-F238E27FC236}">
                <a16:creationId xmlns:a16="http://schemas.microsoft.com/office/drawing/2014/main" id="{E412F263-AED0-15AD-1AAF-A392B071103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5" name="Text Placeholder 5">
            <a:extLst>
              <a:ext uri="{FF2B5EF4-FFF2-40B4-BE49-F238E27FC236}">
                <a16:creationId xmlns:a16="http://schemas.microsoft.com/office/drawing/2014/main" id="{D0F056FD-8773-4FA7-BB72-29BB250D59B3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accent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0" name="Text Placeholder 14">
            <a:extLst>
              <a:ext uri="{FF2B5EF4-FFF2-40B4-BE49-F238E27FC236}">
                <a16:creationId xmlns:a16="http://schemas.microsoft.com/office/drawing/2014/main" id="{BDBFC5D6-1B60-89E1-A50B-B46DA2B46FB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6" name="Picture 5" descr="UCL Logo">
            <a:extLst>
              <a:ext uri="{FF2B5EF4-FFF2-40B4-BE49-F238E27FC236}">
                <a16:creationId xmlns:a16="http://schemas.microsoft.com/office/drawing/2014/main" id="{DDE81F5E-82CD-2681-1D9F-A0498476A6C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4" y="8793536"/>
            <a:ext cx="19046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04575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only-Dark purple background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56F229F5-27A9-0D3B-363D-FE419D8A7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288000" cy="9906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C156FA1-F143-6058-21EE-0575D78C6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52510" y="1575828"/>
            <a:ext cx="5221288" cy="2837422"/>
          </a:xfrm>
        </p:spPr>
        <p:txBody>
          <a:bodyPr lIns="0" tIns="0" rIns="0" bIns="0" anchor="t">
            <a:normAutofit/>
          </a:bodyPr>
          <a:lstStyle>
            <a:lvl1pPr algn="l">
              <a:defRPr sz="5400">
                <a:solidFill>
                  <a:schemeClr val="bg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D5F23353-B923-B667-EE86-2BD099BF366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52513" y="4643674"/>
            <a:ext cx="5221288" cy="404155"/>
          </a:xfrm>
        </p:spPr>
        <p:txBody>
          <a:bodyPr lIns="0" tIns="0" rIns="0" bIns="0">
            <a:normAutofit/>
          </a:bodyPr>
          <a:lstStyle>
            <a:lvl1pPr marL="0" indent="0" algn="l">
              <a:buNone/>
              <a:defRPr sz="2400">
                <a:solidFill>
                  <a:schemeClr val="bg2"/>
                </a:solidFill>
              </a:defRPr>
            </a:lvl1pPr>
            <a:lvl2pPr marL="257180" indent="0" algn="ctr">
              <a:buNone/>
              <a:defRPr sz="1125"/>
            </a:lvl2pPr>
            <a:lvl3pPr marL="514360" indent="0" algn="ctr">
              <a:buNone/>
              <a:defRPr sz="1013"/>
            </a:lvl3pPr>
            <a:lvl4pPr marL="771540" indent="0" algn="ctr">
              <a:buNone/>
              <a:defRPr sz="900"/>
            </a:lvl4pPr>
            <a:lvl5pPr marL="1028721" indent="0" algn="ctr">
              <a:buNone/>
              <a:defRPr sz="900"/>
            </a:lvl5pPr>
            <a:lvl6pPr marL="1285901" indent="0" algn="ctr">
              <a:buNone/>
              <a:defRPr sz="900"/>
            </a:lvl6pPr>
            <a:lvl7pPr marL="1543081" indent="0" algn="ctr">
              <a:buNone/>
              <a:defRPr sz="900"/>
            </a:lvl7pPr>
            <a:lvl8pPr marL="1800261" indent="0" algn="ctr">
              <a:buNone/>
              <a:defRPr sz="900"/>
            </a:lvl8pPr>
            <a:lvl9pPr marL="2057441" indent="0" algn="ctr">
              <a:buNone/>
              <a:defRPr sz="900"/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3E29522-6935-3BAC-EE6C-A65FC89DECA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052511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3ABAE838-F8AC-0CFF-1228-5D1720F1D13D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79178" y="5682409"/>
            <a:ext cx="2474666" cy="1071950"/>
          </a:xfrm>
        </p:spPr>
        <p:txBody>
          <a:bodyPr lIns="0" tIns="0" rIns="0" bIns="0">
            <a:noAutofit/>
          </a:bodyPr>
          <a:lstStyle>
            <a:lvl1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1pPr>
            <a:lvl2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2pPr>
            <a:lvl3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3pPr>
            <a:lvl4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4pPr>
            <a:lvl5pPr>
              <a:buFont typeface="Wingdings" pitchFamily="2" charset="2"/>
              <a:buChar char="§"/>
              <a:defRPr sz="1400">
                <a:solidFill>
                  <a:schemeClr val="bg1"/>
                </a:solidFill>
              </a:defRPr>
            </a:lvl5pPr>
          </a:lstStyle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7" name="Text Placeholder 14">
            <a:extLst>
              <a:ext uri="{FF2B5EF4-FFF2-40B4-BE49-F238E27FC236}">
                <a16:creationId xmlns:a16="http://schemas.microsoft.com/office/drawing/2014/main" id="{BE7BD305-10A5-8047-0A15-A8198BDD0607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233520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bg1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9" name="Picture 8" descr="UCL Logo">
            <a:extLst>
              <a:ext uri="{FF2B5EF4-FFF2-40B4-BE49-F238E27FC236}">
                <a16:creationId xmlns:a16="http://schemas.microsoft.com/office/drawing/2014/main" id="{F5397095-37CC-48F2-464B-81043AD978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6" y="8793536"/>
            <a:ext cx="1904669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34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White backgrou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/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2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3" name="Picture 2" descr="UCL Logo">
            <a:extLst>
              <a:ext uri="{FF2B5EF4-FFF2-40B4-BE49-F238E27FC236}">
                <a16:creationId xmlns:a16="http://schemas.microsoft.com/office/drawing/2014/main" id="{919E0940-C8CE-89AC-D5CE-FC71BD24A6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4" y="8793536"/>
            <a:ext cx="1904673" cy="5356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74557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UCL-ReportCover-Text and image-Dark purple background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ACA08EE-D55F-ACAE-71FC-449BF0517BE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79230" y="596900"/>
            <a:ext cx="288000" cy="381635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62"/>
          </a:p>
        </p:txBody>
      </p:sp>
      <p:sp>
        <p:nvSpPr>
          <p:cNvPr id="9" name="Picture Placeholder 4" descr="Main image placeholder.">
            <a:extLst>
              <a:ext uri="{FF2B5EF4-FFF2-40B4-BE49-F238E27FC236}">
                <a16:creationId xmlns:a16="http://schemas.microsoft.com/office/drawing/2014/main" id="{60176C5D-F5C6-6CBA-E959-3B58F856A64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67230" y="596901"/>
            <a:ext cx="5401601" cy="38163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A56AAE44-B4F3-2C4B-F78B-4BCC82C804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4200" y="5024439"/>
            <a:ext cx="5689601" cy="1594076"/>
          </a:xfrm>
        </p:spPr>
        <p:txBody>
          <a:bodyPr lIns="0" tIns="0" rIns="0" bIns="0" anchor="t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7D7DA752-C820-B510-E35A-15C19A3F251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84201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16" name="Text Placeholder 14">
            <a:extLst>
              <a:ext uri="{FF2B5EF4-FFF2-40B4-BE49-F238E27FC236}">
                <a16:creationId xmlns:a16="http://schemas.microsoft.com/office/drawing/2014/main" id="{F48EBFC6-0A10-A7E7-04F1-429E956AFC9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568032" y="6951716"/>
            <a:ext cx="2719388" cy="719137"/>
          </a:xfrm>
        </p:spPr>
        <p:txBody>
          <a:bodyPr lIns="0" tIns="0" rIns="0" bIns="0">
            <a:normAutofit/>
          </a:bodyPr>
          <a:lstStyle>
            <a:lvl1pPr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sp>
        <p:nvSpPr>
          <p:cNvPr id="4" name="Text Placeholder 14">
            <a:extLst>
              <a:ext uri="{FF2B5EF4-FFF2-40B4-BE49-F238E27FC236}">
                <a16:creationId xmlns:a16="http://schemas.microsoft.com/office/drawing/2014/main" id="{5E9D6511-090A-DD4F-803A-09F43E83B9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01663" y="8219948"/>
            <a:ext cx="2844800" cy="573588"/>
          </a:xfrm>
        </p:spPr>
        <p:txBody>
          <a:bodyPr lIns="0" tIns="0" rIns="0" bIns="0" anchor="b">
            <a:normAutofit/>
          </a:bodyPr>
          <a:lstStyle>
            <a:lvl1pPr>
              <a:buNone/>
              <a:defRPr sz="1400" b="1" i="0">
                <a:solidFill>
                  <a:schemeClr val="tx1"/>
                </a:solidFill>
                <a:latin typeface="UCL Sans SemiBold" pitchFamily="2" charset="77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en-GB" dirty="0"/>
              <a:t>Click to edit Master text styles</a:t>
            </a:r>
            <a:endParaRPr lang="en-US" dirty="0"/>
          </a:p>
        </p:txBody>
      </p:sp>
      <p:pic>
        <p:nvPicPr>
          <p:cNvPr id="2" name="Picture 1" descr="UCL Logo">
            <a:extLst>
              <a:ext uri="{FF2B5EF4-FFF2-40B4-BE49-F238E27FC236}">
                <a16:creationId xmlns:a16="http://schemas.microsoft.com/office/drawing/2014/main" id="{D6FB4D1D-E925-4DB5-F60F-A811B814F94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4367376" y="8793536"/>
            <a:ext cx="1904669" cy="5356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30648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B08D17-2B03-3182-958A-E931ED21F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88153"/>
            <a:ext cx="5689600" cy="191470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56B78-E03A-FAE2-A091-4277731A58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22742" y="6429564"/>
            <a:ext cx="5915025" cy="24927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320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0" r:id="rId2"/>
    <p:sldLayoutId id="2147483694" r:id="rId3"/>
    <p:sldLayoutId id="2147483712" r:id="rId4"/>
  </p:sldLayoutIdLst>
  <p:txStyles>
    <p:titleStyle>
      <a:lvl1pPr algn="l" defTabSz="514360" rtl="0" eaLnBrk="1" latinLnBrk="0" hangingPunct="1">
        <a:lnSpc>
          <a:spcPct val="80000"/>
        </a:lnSpc>
        <a:spcBef>
          <a:spcPct val="0"/>
        </a:spcBef>
        <a:spcAft>
          <a:spcPts val="0"/>
        </a:spcAft>
        <a:buNone/>
        <a:defRPr sz="4000" b="1" i="0" kern="1200" spc="-150">
          <a:solidFill>
            <a:schemeClr val="tx2"/>
          </a:solidFill>
          <a:latin typeface="UCL Sans SemiBold" pitchFamily="2" charset="77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28590" indent="-128590" algn="l" defTabSz="51436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1pPr>
      <a:lvl2pPr marL="3857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2pPr>
      <a:lvl3pPr marL="6429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3pPr>
      <a:lvl4pPr marL="90013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4pPr>
      <a:lvl5pPr marL="115731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200" b="0" i="0" kern="1200">
          <a:solidFill>
            <a:schemeClr val="accent1"/>
          </a:solidFill>
          <a:latin typeface="UCL Sans Light" pitchFamily="2" charset="77"/>
          <a:ea typeface="+mn-ea"/>
          <a:cs typeface="+mn-cs"/>
        </a:defRPr>
      </a:lvl5pPr>
      <a:lvl6pPr marL="141449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7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51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6032" indent="-128590" algn="l" defTabSz="51436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8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6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40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2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90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8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6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41" algn="l" defTabSz="51436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76" userDrawn="1">
          <p15:clr>
            <a:srgbClr val="F26B43"/>
          </p15:clr>
        </p15:guide>
        <p15:guide id="2" pos="3952" userDrawn="1">
          <p15:clr>
            <a:srgbClr val="F26B43"/>
          </p15:clr>
        </p15:guide>
        <p15:guide id="3" pos="368" userDrawn="1">
          <p15:clr>
            <a:srgbClr val="F26B43"/>
          </p15:clr>
        </p15:guide>
        <p15:guide id="4" orient="horz" pos="5864" userDrawn="1">
          <p15:clr>
            <a:srgbClr val="F26B43"/>
          </p15:clr>
        </p15:guide>
        <p15:guide id="5" pos="2160" userDrawn="1">
          <p15:clr>
            <a:srgbClr val="F26B43"/>
          </p15:clr>
        </p15:guide>
        <p15:guide id="7" pos="958" userDrawn="1">
          <p15:clr>
            <a:srgbClr val="F26B43"/>
          </p15:clr>
        </p15:guide>
        <p15:guide id="9" pos="1570" userDrawn="1">
          <p15:clr>
            <a:srgbClr val="F26B43"/>
          </p15:clr>
        </p15:guide>
        <p15:guide id="12" pos="2750" userDrawn="1">
          <p15:clr>
            <a:srgbClr val="F26B43"/>
          </p15:clr>
        </p15:guide>
        <p15:guide id="17" orient="horz" pos="1170" userDrawn="1">
          <p15:clr>
            <a:srgbClr val="F26B43"/>
          </p15:clr>
        </p15:guide>
        <p15:guide id="18" orient="horz" pos="2372" userDrawn="1">
          <p15:clr>
            <a:srgbClr val="F26B43"/>
          </p15:clr>
        </p15:guide>
        <p15:guide id="19" orient="horz" pos="3574" userDrawn="1">
          <p15:clr>
            <a:srgbClr val="F26B43"/>
          </p15:clr>
        </p15:guide>
        <p15:guide id="21" orient="horz" pos="2780" userDrawn="1">
          <p15:clr>
            <a:srgbClr val="F26B43"/>
          </p15:clr>
        </p15:guide>
        <p15:guide id="23" orient="horz" pos="784" userDrawn="1">
          <p15:clr>
            <a:srgbClr val="F26B43"/>
          </p15:clr>
        </p15:guide>
        <p15:guide id="24" orient="horz" pos="1555" userDrawn="1">
          <p15:clr>
            <a:srgbClr val="F26B43"/>
          </p15:clr>
        </p15:guide>
        <p15:guide id="25" orient="horz" pos="1986" userDrawn="1">
          <p15:clr>
            <a:srgbClr val="F26B43"/>
          </p15:clr>
        </p15:guide>
        <p15:guide id="26" orient="horz" pos="3165" userDrawn="1">
          <p15:clr>
            <a:srgbClr val="F26B43"/>
          </p15:clr>
        </p15:guide>
        <p15:guide id="27" orient="horz" pos="4367" userDrawn="1">
          <p15:clr>
            <a:srgbClr val="F26B43"/>
          </p15:clr>
        </p15:guide>
        <p15:guide id="28" orient="horz" pos="5184" userDrawn="1">
          <p15:clr>
            <a:srgbClr val="F26B43"/>
          </p15:clr>
        </p15:guide>
        <p15:guide id="29" pos="663" userDrawn="1">
          <p15:clr>
            <a:srgbClr val="F26B43"/>
          </p15:clr>
        </p15:guide>
        <p15:guide id="30" pos="1275" userDrawn="1">
          <p15:clr>
            <a:srgbClr val="F26B43"/>
          </p15:clr>
        </p15:guide>
        <p15:guide id="31" pos="1865" userDrawn="1">
          <p15:clr>
            <a:srgbClr val="F26B43"/>
          </p15:clr>
        </p15:guide>
        <p15:guide id="32" pos="2455" userDrawn="1">
          <p15:clr>
            <a:srgbClr val="F26B43"/>
          </p15:clr>
        </p15:guide>
        <p15:guide id="33" pos="3045" userDrawn="1">
          <p15:clr>
            <a:srgbClr val="F26B43"/>
          </p15:clr>
        </p15:guide>
        <p15:guide id="34" pos="3339" userDrawn="1">
          <p15:clr>
            <a:srgbClr val="F26B43"/>
          </p15:clr>
        </p15:guide>
        <p15:guide id="35" pos="3657" userDrawn="1">
          <p15:clr>
            <a:srgbClr val="F26B43"/>
          </p15:clr>
        </p15:guide>
        <p15:guide id="36" orient="horz" pos="3959" userDrawn="1">
          <p15:clr>
            <a:srgbClr val="F26B43"/>
          </p15:clr>
        </p15:guide>
        <p15:guide id="37" orient="horz" pos="4776" userDrawn="1">
          <p15:clr>
            <a:srgbClr val="F26B43"/>
          </p15:clr>
        </p15:guide>
        <p15:guide id="38" orient="horz" pos="554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F30B4FAD-DF5C-92E5-E7FE-8B46A027AC8C}"/>
              </a:ext>
            </a:extLst>
          </p:cNvPr>
          <p:cNvSpPr/>
          <p:nvPr/>
        </p:nvSpPr>
        <p:spPr>
          <a:xfrm>
            <a:off x="7090309" y="0"/>
            <a:ext cx="4112080" cy="243295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Only use the text elements you need. </a:t>
            </a:r>
          </a:p>
          <a:p>
            <a:pPr marL="454025" indent="-265113">
              <a:buFontTx/>
              <a:buChar char="-"/>
            </a:pPr>
            <a:r>
              <a:rPr lang="en-US" dirty="0"/>
              <a:t>You can move and adjust the text boxes as desired, but keep the headline in the suggested size.</a:t>
            </a:r>
          </a:p>
          <a:p>
            <a:pPr marL="454025" indent="-265113">
              <a:buFontTx/>
              <a:buChar char="-"/>
            </a:pPr>
            <a:r>
              <a:rPr lang="en-US" dirty="0"/>
              <a:t>The </a:t>
            </a:r>
            <a:r>
              <a:rPr lang="en-US" dirty="0" err="1"/>
              <a:t>colours</a:t>
            </a:r>
            <a:r>
              <a:rPr lang="en-US" dirty="0"/>
              <a:t> in this template are set up in CMYK ready to be printed, so they may look different from the </a:t>
            </a:r>
            <a:r>
              <a:rPr lang="en-US" dirty="0" err="1"/>
              <a:t>colours</a:t>
            </a:r>
            <a:r>
              <a:rPr lang="en-US" dirty="0"/>
              <a:t> used in digital content.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54BCB08-B3E4-1F15-290C-7E93B6768DE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57FDBB9-81B7-5A5D-F813-2EBD3BFBBF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E3DD927-10D5-716B-204A-44DE675D43D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E62A25-2EF7-327C-B3E6-346053B4CC7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0C37D0D-9831-BB07-3055-530F2A3EBE3A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069975" y="8023518"/>
            <a:ext cx="2844800" cy="783590"/>
          </a:xfrm>
        </p:spPr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868814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1B4FA6-B69C-8199-469F-7BE1AEB7BD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69286-8BB9-372A-336D-B126256EA91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800" dirty="0"/>
              <a:t>Report heading should be 36-48 pts, up to 4 lines or 60 characters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3448907-7AB5-509E-5184-DF158CDEC0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Subheading set in 24 pts.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C72378-55E3-A487-61B7-70D1FB1BFC6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FCBE583B-8B81-1831-4C7C-C545B719BC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 in author’s name here</a:t>
            </a:r>
          </a:p>
          <a:p>
            <a:pPr marL="0" indent="0">
              <a:buNone/>
            </a:pPr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 </a:t>
            </a:r>
            <a:r>
              <a:rPr lang="en-US" dirty="0" err="1"/>
              <a:t>Nulla</a:t>
            </a:r>
            <a:r>
              <a:rPr lang="en-US" dirty="0"/>
              <a:t> </a:t>
            </a:r>
            <a:r>
              <a:rPr lang="en-US" dirty="0" err="1"/>
              <a:t>eget</a:t>
            </a:r>
            <a:r>
              <a:rPr lang="en-US" dirty="0"/>
              <a:t> ipsum libero. 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B27BF8-E0C8-0C62-7D83-2F55DCACA4A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40833798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56779-8012-A8D6-B8D8-AF4AC4002A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5FFCE5B-2E65-1006-A1C7-89B0C79B2D79}"/>
              </a:ext>
            </a:extLst>
          </p:cNvPr>
          <p:cNvSpPr/>
          <p:nvPr/>
        </p:nvSpPr>
        <p:spPr>
          <a:xfrm>
            <a:off x="7162240" y="1"/>
            <a:ext cx="2729905" cy="121365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454025" indent="-265113"/>
            <a:endParaRPr lang="en-US" b="1" dirty="0"/>
          </a:p>
          <a:p>
            <a:pPr marL="454025" indent="-265113"/>
            <a:r>
              <a:rPr lang="en-US" b="1" dirty="0"/>
              <a:t>Tips</a:t>
            </a:r>
          </a:p>
          <a:p>
            <a:pPr marL="454025" indent="-265113">
              <a:buFontTx/>
              <a:buChar char="-"/>
            </a:pPr>
            <a:r>
              <a:rPr lang="en-US" dirty="0"/>
              <a:t>Replace the image with a photo of your choice. </a:t>
            </a:r>
          </a:p>
        </p:txBody>
      </p:sp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29888067-80C7-48D6-C574-786F16452955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DAF937E-358B-27D7-E27C-AA17A65706A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F5BC873-8CD1-B73B-79AE-247632476EC8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0028B28-AFFE-9C9B-2B13-845D0C48F53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EE1BFA2-2430-96C0-5AD4-1B219DB8605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1385423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6F7302-B6D8-7550-366C-2D0ADCA9B1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Image placeholder, replace with your own. ">
            <a:extLst>
              <a:ext uri="{FF2B5EF4-FFF2-40B4-BE49-F238E27FC236}">
                <a16:creationId xmlns:a16="http://schemas.microsoft.com/office/drawing/2014/main" id="{FF4276EC-6C03-0255-3197-B33ED7766CD6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5548" r="5548"/>
          <a:stretch/>
        </p:blipFill>
        <p:spPr/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0C0A443-4B95-21E3-D505-FFE68BE24C5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4400" dirty="0"/>
              <a:t>Report heading should be 28-48 pts, up to 3 lines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AE8B7B-1923-12FE-A81C-5B2F42C9078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943E225-A4F1-EA14-A117-52BBD012E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Autofit/>
          </a:bodyPr>
          <a:lstStyle/>
          <a:p>
            <a:pPr marL="0" indent="0"/>
            <a:r>
              <a:rPr lang="en-US" dirty="0"/>
              <a:t>Type in author’s name here</a:t>
            </a:r>
          </a:p>
          <a:p>
            <a:pPr marL="0" indent="0"/>
            <a:r>
              <a:rPr lang="en-US" dirty="0"/>
              <a:t>Lorem ipsum dolor sit </a:t>
            </a:r>
            <a:r>
              <a:rPr lang="en-US" dirty="0" err="1"/>
              <a:t>amet</a:t>
            </a:r>
            <a:r>
              <a:rPr lang="en-US" dirty="0"/>
              <a:t>, </a:t>
            </a:r>
            <a:r>
              <a:rPr lang="en-US" dirty="0" err="1"/>
              <a:t>consectetur</a:t>
            </a:r>
            <a:r>
              <a:rPr lang="en-US" dirty="0"/>
              <a:t> </a:t>
            </a:r>
            <a:r>
              <a:rPr lang="en-US" dirty="0" err="1"/>
              <a:t>adipiscing</a:t>
            </a:r>
            <a:r>
              <a:rPr lang="en-US" dirty="0"/>
              <a:t>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3A52D4-41EA-E3A1-E0CA-BF60B885F04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pPr marL="0" indent="0"/>
            <a:r>
              <a:rPr lang="en-US" dirty="0"/>
              <a:t>Type in your faculty/</a:t>
            </a:r>
            <a:br>
              <a:rPr lang="en-US" dirty="0"/>
            </a:br>
            <a:r>
              <a:rPr lang="en-US" dirty="0"/>
              <a:t>department/unit name here</a:t>
            </a:r>
          </a:p>
        </p:txBody>
      </p:sp>
    </p:spTree>
    <p:extLst>
      <p:ext uri="{BB962C8B-B14F-4D97-AF65-F5344CB8AC3E}">
        <p14:creationId xmlns:p14="http://schemas.microsoft.com/office/powerpoint/2010/main" val="793453956"/>
      </p:ext>
    </p:extLst>
  </p:cSld>
  <p:clrMapOvr>
    <a:masterClrMapping/>
  </p:clrMapOvr>
</p:sld>
</file>

<file path=ppt/theme/theme1.xml><?xml version="1.0" encoding="utf-8"?>
<a:theme xmlns:a="http://schemas.openxmlformats.org/drawingml/2006/main" name="UCL Core Report Cover Templates ">
  <a:themeElements>
    <a:clrScheme name="UCL Core palette - CMYK">
      <a:dk1>
        <a:srgbClr val="000000"/>
      </a:dk1>
      <a:lt1>
        <a:srgbClr val="FAFAFA"/>
      </a:lt1>
      <a:dk2>
        <a:srgbClr val="240E3C"/>
      </a:dk2>
      <a:lt2>
        <a:srgbClr val="9E8DB6"/>
      </a:lt2>
      <a:accent1>
        <a:srgbClr val="8068A0"/>
      </a:accent1>
      <a:accent2>
        <a:srgbClr val="DBD1DE"/>
      </a:accent2>
      <a:accent3>
        <a:srgbClr val="F1E9EE"/>
      </a:accent3>
      <a:accent4>
        <a:srgbClr val="63C3DA"/>
      </a:accent4>
      <a:accent5>
        <a:srgbClr val="F56300"/>
      </a:accent5>
      <a:accent6>
        <a:srgbClr val="ED367D"/>
      </a:accent6>
      <a:hlink>
        <a:srgbClr val="2F91FA"/>
      </a:hlink>
      <a:folHlink>
        <a:srgbClr val="000000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明朝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3252</TotalTime>
  <Words>312</Words>
  <Application>Microsoft Macintosh PowerPoint</Application>
  <PresentationFormat>A4 Paper (210x297 mm)</PresentationFormat>
  <Paragraphs>34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Aptos</vt:lpstr>
      <vt:lpstr>Arial</vt:lpstr>
      <vt:lpstr>UCL Sans Light</vt:lpstr>
      <vt:lpstr>UCL Sans SemiBold</vt:lpstr>
      <vt:lpstr>Wingdings</vt:lpstr>
      <vt:lpstr>UCL Core Report Cover Templates </vt:lpstr>
      <vt:lpstr>Report heading should be 36-48 pts, up to 4 lines or 60 characters</vt:lpstr>
      <vt:lpstr>Report heading should be 36-48 pts, up to 4 lines or 60 characters</vt:lpstr>
      <vt:lpstr>Report heading should be 28-48 pts, up to 3 lines</vt:lpstr>
      <vt:lpstr>Report heading should be 28-48 pts, up to 3 lines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Grant, Pilar</dc:creator>
  <cp:lastModifiedBy>Grant, Pilar</cp:lastModifiedBy>
  <cp:revision>22</cp:revision>
  <dcterms:created xsi:type="dcterms:W3CDTF">2025-11-17T18:35:34Z</dcterms:created>
  <dcterms:modified xsi:type="dcterms:W3CDTF">2026-01-14T11:17:13Z</dcterms:modified>
</cp:coreProperties>
</file>