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6"/>
  </p:notesMasterIdLst>
  <p:sldIdLst>
    <p:sldId id="256" r:id="rId5"/>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3"/>
    <a:srgbClr val="272D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6635" autoAdjust="0"/>
  </p:normalViewPr>
  <p:slideViewPr>
    <p:cSldViewPr snapToGrid="0" snapToObjects="1">
      <p:cViewPr>
        <p:scale>
          <a:sx n="50" d="100"/>
          <a:sy n="50" d="100"/>
        </p:scale>
        <p:origin x="-1376" y="-80"/>
      </p:cViewPr>
      <p:guideLst>
        <p:guide orient="horz" pos="13481"/>
        <p:guide pos="95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 name="Rectangle 1"/>
          <p:cNvSpPr/>
          <p:nvPr/>
        </p:nvSpPr>
        <p:spPr>
          <a:xfrm>
            <a:off x="0" y="0"/>
            <a:ext cx="6858000" cy="9144000"/>
          </a:xfrm>
          <a:prstGeom prst="rect">
            <a:avLst/>
          </a:prstGeom>
          <a:solidFill>
            <a:srgbClr val="FFFFFF"/>
          </a:solidFill>
          <a:ln>
            <a:noFill/>
          </a:ln>
        </p:spPr>
      </p:sp>
      <p:sp>
        <p:nvSpPr>
          <p:cNvPr id="502" name="PlaceHolder 2"/>
          <p:cNvSpPr>
            <a:spLocks noGrp="1"/>
          </p:cNvSpPr>
          <p:nvPr>
            <p:ph type="hdr"/>
          </p:nvPr>
        </p:nvSpPr>
        <p:spPr>
          <a:xfrm>
            <a:off x="-360" y="0"/>
            <a:ext cx="2971800" cy="457200"/>
          </a:xfrm>
          <a:prstGeom prst="rect">
            <a:avLst/>
          </a:prstGeom>
        </p:spPr>
        <p:txBody>
          <a:bodyPr lIns="90000" tIns="46800" rIns="90000" bIns="46800"/>
          <a:lstStyle/>
          <a:p>
            <a:endParaRPr lang="en-GB" sz="2400" b="0" strike="noStrike" spc="-1">
              <a:latin typeface="Times New Roman"/>
            </a:endParaRPr>
          </a:p>
        </p:txBody>
      </p:sp>
      <p:sp>
        <p:nvSpPr>
          <p:cNvPr id="503" name="PlaceHolder 3"/>
          <p:cNvSpPr>
            <a:spLocks noGrp="1"/>
          </p:cNvSpPr>
          <p:nvPr>
            <p:ph type="dt"/>
          </p:nvPr>
        </p:nvSpPr>
        <p:spPr>
          <a:xfrm>
            <a:off x="3884400" y="0"/>
            <a:ext cx="2971800" cy="457200"/>
          </a:xfrm>
          <a:prstGeom prst="rect">
            <a:avLst/>
          </a:prstGeom>
        </p:spPr>
        <p:txBody>
          <a:bodyPr lIns="90000" tIns="46800" rIns="90000" bIns="46800"/>
          <a:lstStyle/>
          <a:p>
            <a:pPr algn="r">
              <a:lnSpc>
                <a:spcPct val="100000"/>
              </a:lnSpc>
            </a:pPr>
            <a:r>
              <a:rPr lang="en-GB" sz="1200" b="0" strike="noStrike" spc="-1">
                <a:latin typeface="Calibri"/>
              </a:rPr>
              <a:t>&lt;date/time&gt;</a:t>
            </a:r>
            <a:endParaRPr lang="en-GB" sz="1200" b="0" strike="noStrike" spc="-1">
              <a:latin typeface="Times New Roman"/>
            </a:endParaRPr>
          </a:p>
        </p:txBody>
      </p:sp>
      <p:sp>
        <p:nvSpPr>
          <p:cNvPr id="504" name="PlaceHolder 4"/>
          <p:cNvSpPr>
            <a:spLocks noGrp="1"/>
          </p:cNvSpPr>
          <p:nvPr>
            <p:ph type="body"/>
          </p:nvPr>
        </p:nvSpPr>
        <p:spPr>
          <a:xfrm>
            <a:off x="685800" y="4343400"/>
            <a:ext cx="5486400" cy="4114800"/>
          </a:xfrm>
          <a:prstGeom prst="rect">
            <a:avLst/>
          </a:prstGeom>
        </p:spPr>
        <p:txBody>
          <a:bodyPr lIns="0" tIns="0" rIns="0" bIns="0"/>
          <a:lstStyle/>
          <a:p>
            <a:r>
              <a:rPr lang="en-GB" sz="5500" b="0" strike="noStrike" spc="-1">
                <a:solidFill>
                  <a:srgbClr val="000000"/>
                </a:solidFill>
                <a:latin typeface="Calibri"/>
              </a:rPr>
              <a:t>Click to edit the notes format</a:t>
            </a:r>
          </a:p>
        </p:txBody>
      </p:sp>
      <p:sp>
        <p:nvSpPr>
          <p:cNvPr id="505" name="PlaceHolder 5"/>
          <p:cNvSpPr>
            <a:spLocks noGrp="1"/>
          </p:cNvSpPr>
          <p:nvPr>
            <p:ph type="ftr"/>
          </p:nvPr>
        </p:nvSpPr>
        <p:spPr>
          <a:xfrm>
            <a:off x="-360" y="8685360"/>
            <a:ext cx="2971800" cy="457200"/>
          </a:xfrm>
          <a:prstGeom prst="rect">
            <a:avLst/>
          </a:prstGeom>
        </p:spPr>
        <p:txBody>
          <a:bodyPr lIns="90000" tIns="46800" rIns="90000" bIns="46800" anchor="b"/>
          <a:lstStyle/>
          <a:p>
            <a:endParaRPr lang="en-GB" sz="2400" b="0" strike="noStrike" spc="-1">
              <a:latin typeface="Times New Roman"/>
            </a:endParaRPr>
          </a:p>
        </p:txBody>
      </p:sp>
      <p:sp>
        <p:nvSpPr>
          <p:cNvPr id="506" name="PlaceHolder 6"/>
          <p:cNvSpPr>
            <a:spLocks noGrp="1"/>
          </p:cNvSpPr>
          <p:nvPr>
            <p:ph type="sldNum"/>
          </p:nvPr>
        </p:nvSpPr>
        <p:spPr>
          <a:xfrm>
            <a:off x="3884400" y="8685360"/>
            <a:ext cx="2971800" cy="457200"/>
          </a:xfrm>
          <a:prstGeom prst="rect">
            <a:avLst/>
          </a:prstGeom>
        </p:spPr>
        <p:txBody>
          <a:bodyPr lIns="90000" tIns="46800" rIns="90000" bIns="46800" anchor="b"/>
          <a:lstStyle/>
          <a:p>
            <a:pPr algn="r">
              <a:lnSpc>
                <a:spcPct val="100000"/>
              </a:lnSpc>
            </a:pPr>
            <a:fld id="{053778BA-0007-4B57-9F15-FAFD7BD2C3E2}" type="slidenum">
              <a:rPr lang="en-GB" sz="1200" b="0" strike="noStrike" spc="-1">
                <a:latin typeface="Calibri"/>
              </a:rPr>
              <a:t>‹#›</a:t>
            </a:fld>
            <a:endParaRPr lang="en-GB" sz="1200" b="0" strike="noStrike" spc="-1">
              <a:latin typeface="Times New Roman"/>
            </a:endParaRPr>
          </a:p>
        </p:txBody>
      </p:sp>
    </p:spTree>
    <p:extLst>
      <p:ext uri="{BB962C8B-B14F-4D97-AF65-F5344CB8AC3E}">
        <p14:creationId xmlns:p14="http://schemas.microsoft.com/office/powerpoint/2010/main" val="3577837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TextShape 1"/>
          <p:cNvSpPr txBox="1"/>
          <p:nvPr/>
        </p:nvSpPr>
        <p:spPr>
          <a:xfrm>
            <a:off x="685800" y="4343400"/>
            <a:ext cx="5486400" cy="4114800"/>
          </a:xfrm>
          <a:prstGeom prst="rect">
            <a:avLst/>
          </a:prstGeom>
          <a:noFill/>
          <a:ln>
            <a:noFill/>
          </a:ln>
        </p:spPr>
      </p:sp>
      <p:sp>
        <p:nvSpPr>
          <p:cNvPr id="649" name="CustomShape 2"/>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D2AC4897-AF8F-4E3F-88A6-62E2AE13BCA6}" type="slidenum">
              <a:rPr lang="en-GB" sz="1200" b="0" strike="noStrike" spc="-1">
                <a:solidFill>
                  <a:srgbClr val="000000"/>
                </a:solidFill>
                <a:latin typeface="Calibri"/>
              </a:rPr>
              <a:t>1</a:t>
            </a:fld>
            <a:endParaRPr lang="en-GB" sz="12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25" name="PlaceHolder 2"/>
          <p:cNvSpPr>
            <a:spLocks noGrp="1"/>
          </p:cNvSpPr>
          <p:nvPr>
            <p:ph type="body"/>
          </p:nvPr>
        </p:nvSpPr>
        <p:spPr>
          <a:xfrm>
            <a:off x="1513440" y="1001556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26" name="PlaceHolder 3"/>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28"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29"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0"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1" name="PlaceHolder 5"/>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33" name="PlaceHolder 2"/>
          <p:cNvSpPr>
            <a:spLocks noGrp="1"/>
          </p:cNvSpPr>
          <p:nvPr>
            <p:ph type="body"/>
          </p:nvPr>
        </p:nvSpPr>
        <p:spPr>
          <a:xfrm>
            <a:off x="151344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4" name="PlaceHolder 3"/>
          <p:cNvSpPr>
            <a:spLocks noGrp="1"/>
          </p:cNvSpPr>
          <p:nvPr>
            <p:ph type="body"/>
          </p:nvPr>
        </p:nvSpPr>
        <p:spPr>
          <a:xfrm>
            <a:off x="107262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5" name="PlaceHolder 4"/>
          <p:cNvSpPr>
            <a:spLocks noGrp="1"/>
          </p:cNvSpPr>
          <p:nvPr>
            <p:ph type="body"/>
          </p:nvPr>
        </p:nvSpPr>
        <p:spPr>
          <a:xfrm>
            <a:off x="199386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6" name="PlaceHolder 5"/>
          <p:cNvSpPr>
            <a:spLocks noGrp="1"/>
          </p:cNvSpPr>
          <p:nvPr>
            <p:ph type="body"/>
          </p:nvPr>
        </p:nvSpPr>
        <p:spPr>
          <a:xfrm>
            <a:off x="199386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7" name="PlaceHolder 6"/>
          <p:cNvSpPr>
            <a:spLocks noGrp="1"/>
          </p:cNvSpPr>
          <p:nvPr>
            <p:ph type="body"/>
          </p:nvPr>
        </p:nvSpPr>
        <p:spPr>
          <a:xfrm>
            <a:off x="107262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38" name="PlaceHolder 7"/>
          <p:cNvSpPr>
            <a:spLocks noGrp="1"/>
          </p:cNvSpPr>
          <p:nvPr>
            <p:ph type="body"/>
          </p:nvPr>
        </p:nvSpPr>
        <p:spPr>
          <a:xfrm>
            <a:off x="151344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46" name="PlaceHolder 2"/>
          <p:cNvSpPr>
            <a:spLocks noGrp="1"/>
          </p:cNvSpPr>
          <p:nvPr>
            <p:ph type="subTitle"/>
          </p:nvPr>
        </p:nvSpPr>
        <p:spPr>
          <a:xfrm>
            <a:off x="1513440" y="10015560"/>
            <a:ext cx="27248040" cy="24825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48" name="PlaceHolder 2"/>
          <p:cNvSpPr>
            <a:spLocks noGrp="1"/>
          </p:cNvSpPr>
          <p:nvPr>
            <p:ph type="body"/>
          </p:nvPr>
        </p:nvSpPr>
        <p:spPr>
          <a:xfrm>
            <a:off x="1513440" y="10015560"/>
            <a:ext cx="2724804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50"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51" name="PlaceHolder 3"/>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1513440" y="1707480"/>
            <a:ext cx="27248040" cy="33132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55"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56" name="PlaceHolder 3"/>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57" name="PlaceHolder 4"/>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4" name="PlaceHolder 2"/>
          <p:cNvSpPr>
            <a:spLocks noGrp="1"/>
          </p:cNvSpPr>
          <p:nvPr>
            <p:ph type="subTitle"/>
          </p:nvPr>
        </p:nvSpPr>
        <p:spPr>
          <a:xfrm>
            <a:off x="1513440" y="10015560"/>
            <a:ext cx="27248040" cy="24825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59"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60"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61"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63"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64"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65" name="PlaceHolder 4"/>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67" name="PlaceHolder 2"/>
          <p:cNvSpPr>
            <a:spLocks noGrp="1"/>
          </p:cNvSpPr>
          <p:nvPr>
            <p:ph type="body"/>
          </p:nvPr>
        </p:nvSpPr>
        <p:spPr>
          <a:xfrm>
            <a:off x="1513440" y="1001556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68" name="PlaceHolder 3"/>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70"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1"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2"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3" name="PlaceHolder 5"/>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75" name="PlaceHolder 2"/>
          <p:cNvSpPr>
            <a:spLocks noGrp="1"/>
          </p:cNvSpPr>
          <p:nvPr>
            <p:ph type="body"/>
          </p:nvPr>
        </p:nvSpPr>
        <p:spPr>
          <a:xfrm>
            <a:off x="151344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6" name="PlaceHolder 3"/>
          <p:cNvSpPr>
            <a:spLocks noGrp="1"/>
          </p:cNvSpPr>
          <p:nvPr>
            <p:ph type="body"/>
          </p:nvPr>
        </p:nvSpPr>
        <p:spPr>
          <a:xfrm>
            <a:off x="107262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7" name="PlaceHolder 4"/>
          <p:cNvSpPr>
            <a:spLocks noGrp="1"/>
          </p:cNvSpPr>
          <p:nvPr>
            <p:ph type="body"/>
          </p:nvPr>
        </p:nvSpPr>
        <p:spPr>
          <a:xfrm>
            <a:off x="199386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8" name="PlaceHolder 5"/>
          <p:cNvSpPr>
            <a:spLocks noGrp="1"/>
          </p:cNvSpPr>
          <p:nvPr>
            <p:ph type="body"/>
          </p:nvPr>
        </p:nvSpPr>
        <p:spPr>
          <a:xfrm>
            <a:off x="199386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79" name="PlaceHolder 6"/>
          <p:cNvSpPr>
            <a:spLocks noGrp="1"/>
          </p:cNvSpPr>
          <p:nvPr>
            <p:ph type="body"/>
          </p:nvPr>
        </p:nvSpPr>
        <p:spPr>
          <a:xfrm>
            <a:off x="107262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80" name="PlaceHolder 7"/>
          <p:cNvSpPr>
            <a:spLocks noGrp="1"/>
          </p:cNvSpPr>
          <p:nvPr>
            <p:ph type="body"/>
          </p:nvPr>
        </p:nvSpPr>
        <p:spPr>
          <a:xfrm>
            <a:off x="151344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88" name="PlaceHolder 2"/>
          <p:cNvSpPr>
            <a:spLocks noGrp="1"/>
          </p:cNvSpPr>
          <p:nvPr>
            <p:ph type="subTitle"/>
          </p:nvPr>
        </p:nvSpPr>
        <p:spPr>
          <a:xfrm>
            <a:off x="1513440" y="10015560"/>
            <a:ext cx="27248040" cy="24825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90" name="PlaceHolder 2"/>
          <p:cNvSpPr>
            <a:spLocks noGrp="1"/>
          </p:cNvSpPr>
          <p:nvPr>
            <p:ph type="body"/>
          </p:nvPr>
        </p:nvSpPr>
        <p:spPr>
          <a:xfrm>
            <a:off x="1513440" y="10015560"/>
            <a:ext cx="2724804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92"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93" name="PlaceHolder 3"/>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6" name="PlaceHolder 2"/>
          <p:cNvSpPr>
            <a:spLocks noGrp="1"/>
          </p:cNvSpPr>
          <p:nvPr>
            <p:ph type="body"/>
          </p:nvPr>
        </p:nvSpPr>
        <p:spPr>
          <a:xfrm>
            <a:off x="1513440" y="10015560"/>
            <a:ext cx="2724804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513440" y="1707480"/>
            <a:ext cx="27248040" cy="33132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97"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98" name="PlaceHolder 3"/>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99" name="PlaceHolder 4"/>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01"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02"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03"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05"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06"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07" name="PlaceHolder 4"/>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09" name="PlaceHolder 2"/>
          <p:cNvSpPr>
            <a:spLocks noGrp="1"/>
          </p:cNvSpPr>
          <p:nvPr>
            <p:ph type="body"/>
          </p:nvPr>
        </p:nvSpPr>
        <p:spPr>
          <a:xfrm>
            <a:off x="1513440" y="1001556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0" name="PlaceHolder 3"/>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12"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3"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4"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5" name="PlaceHolder 5"/>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17" name="PlaceHolder 2"/>
          <p:cNvSpPr>
            <a:spLocks noGrp="1"/>
          </p:cNvSpPr>
          <p:nvPr>
            <p:ph type="body"/>
          </p:nvPr>
        </p:nvSpPr>
        <p:spPr>
          <a:xfrm>
            <a:off x="151344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8" name="PlaceHolder 3"/>
          <p:cNvSpPr>
            <a:spLocks noGrp="1"/>
          </p:cNvSpPr>
          <p:nvPr>
            <p:ph type="body"/>
          </p:nvPr>
        </p:nvSpPr>
        <p:spPr>
          <a:xfrm>
            <a:off x="107262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19" name="PlaceHolder 4"/>
          <p:cNvSpPr>
            <a:spLocks noGrp="1"/>
          </p:cNvSpPr>
          <p:nvPr>
            <p:ph type="body"/>
          </p:nvPr>
        </p:nvSpPr>
        <p:spPr>
          <a:xfrm>
            <a:off x="199386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20" name="PlaceHolder 5"/>
          <p:cNvSpPr>
            <a:spLocks noGrp="1"/>
          </p:cNvSpPr>
          <p:nvPr>
            <p:ph type="body"/>
          </p:nvPr>
        </p:nvSpPr>
        <p:spPr>
          <a:xfrm>
            <a:off x="199386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21" name="PlaceHolder 6"/>
          <p:cNvSpPr>
            <a:spLocks noGrp="1"/>
          </p:cNvSpPr>
          <p:nvPr>
            <p:ph type="body"/>
          </p:nvPr>
        </p:nvSpPr>
        <p:spPr>
          <a:xfrm>
            <a:off x="107262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22" name="PlaceHolder 7"/>
          <p:cNvSpPr>
            <a:spLocks noGrp="1"/>
          </p:cNvSpPr>
          <p:nvPr>
            <p:ph type="body"/>
          </p:nvPr>
        </p:nvSpPr>
        <p:spPr>
          <a:xfrm>
            <a:off x="151344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30" name="PlaceHolder 2"/>
          <p:cNvSpPr>
            <a:spLocks noGrp="1"/>
          </p:cNvSpPr>
          <p:nvPr>
            <p:ph type="subTitle"/>
          </p:nvPr>
        </p:nvSpPr>
        <p:spPr>
          <a:xfrm>
            <a:off x="1513440" y="10015560"/>
            <a:ext cx="27248040" cy="24825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32" name="PlaceHolder 2"/>
          <p:cNvSpPr>
            <a:spLocks noGrp="1"/>
          </p:cNvSpPr>
          <p:nvPr>
            <p:ph type="body"/>
          </p:nvPr>
        </p:nvSpPr>
        <p:spPr>
          <a:xfrm>
            <a:off x="1513440" y="10015560"/>
            <a:ext cx="2724804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8"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9" name="PlaceHolder 3"/>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34"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35" name="PlaceHolder 3"/>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513440" y="1707480"/>
            <a:ext cx="27248040" cy="33132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39"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0" name="PlaceHolder 3"/>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1" name="PlaceHolder 4"/>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43"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4"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5"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47"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8"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9" name="PlaceHolder 4"/>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51" name="PlaceHolder 2"/>
          <p:cNvSpPr>
            <a:spLocks noGrp="1"/>
          </p:cNvSpPr>
          <p:nvPr>
            <p:ph type="body"/>
          </p:nvPr>
        </p:nvSpPr>
        <p:spPr>
          <a:xfrm>
            <a:off x="1513440" y="1001556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52" name="PlaceHolder 3"/>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54"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55"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56"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57" name="PlaceHolder 5"/>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59" name="PlaceHolder 2"/>
          <p:cNvSpPr>
            <a:spLocks noGrp="1"/>
          </p:cNvSpPr>
          <p:nvPr>
            <p:ph type="body"/>
          </p:nvPr>
        </p:nvSpPr>
        <p:spPr>
          <a:xfrm>
            <a:off x="151344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60" name="PlaceHolder 3"/>
          <p:cNvSpPr>
            <a:spLocks noGrp="1"/>
          </p:cNvSpPr>
          <p:nvPr>
            <p:ph type="body"/>
          </p:nvPr>
        </p:nvSpPr>
        <p:spPr>
          <a:xfrm>
            <a:off x="107262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61" name="PlaceHolder 4"/>
          <p:cNvSpPr>
            <a:spLocks noGrp="1"/>
          </p:cNvSpPr>
          <p:nvPr>
            <p:ph type="body"/>
          </p:nvPr>
        </p:nvSpPr>
        <p:spPr>
          <a:xfrm>
            <a:off x="19938600" y="1001556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62" name="PlaceHolder 5"/>
          <p:cNvSpPr>
            <a:spLocks noGrp="1"/>
          </p:cNvSpPr>
          <p:nvPr>
            <p:ph type="body"/>
          </p:nvPr>
        </p:nvSpPr>
        <p:spPr>
          <a:xfrm>
            <a:off x="199386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63" name="PlaceHolder 6"/>
          <p:cNvSpPr>
            <a:spLocks noGrp="1"/>
          </p:cNvSpPr>
          <p:nvPr>
            <p:ph type="body"/>
          </p:nvPr>
        </p:nvSpPr>
        <p:spPr>
          <a:xfrm>
            <a:off x="1072620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64" name="PlaceHolder 7"/>
          <p:cNvSpPr>
            <a:spLocks noGrp="1"/>
          </p:cNvSpPr>
          <p:nvPr>
            <p:ph type="body"/>
          </p:nvPr>
        </p:nvSpPr>
        <p:spPr>
          <a:xfrm>
            <a:off x="1513440" y="22982400"/>
            <a:ext cx="87735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513440" y="1707480"/>
            <a:ext cx="27248040" cy="33132600"/>
          </a:xfrm>
          <a:prstGeom prst="rect">
            <a:avLst/>
          </a:prstGeom>
        </p:spPr>
        <p:txBody>
          <a:bodyPr lIns="0" tIns="0" rIns="0" bIns="0" anchor="ctr"/>
          <a:lstStyle/>
          <a:p>
            <a:pPr algn="ctr">
              <a:spcBef>
                <a:spcPts val="3648"/>
              </a:spcBef>
            </a:pPr>
            <a:endParaRPr lang="en-GB" sz="146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3"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4" name="PlaceHolder 3"/>
          <p:cNvSpPr>
            <a:spLocks noGrp="1"/>
          </p:cNvSpPr>
          <p:nvPr>
            <p:ph type="body"/>
          </p:nvPr>
        </p:nvSpPr>
        <p:spPr>
          <a:xfrm>
            <a:off x="151344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5" name="PlaceHolder 4"/>
          <p:cNvSpPr>
            <a:spLocks noGrp="1"/>
          </p:cNvSpPr>
          <p:nvPr>
            <p:ph type="body"/>
          </p:nvPr>
        </p:nvSpPr>
        <p:spPr>
          <a:xfrm>
            <a:off x="1547568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17" name="PlaceHolder 2"/>
          <p:cNvSpPr>
            <a:spLocks noGrp="1"/>
          </p:cNvSpPr>
          <p:nvPr>
            <p:ph type="body"/>
          </p:nvPr>
        </p:nvSpPr>
        <p:spPr>
          <a:xfrm>
            <a:off x="1513440" y="10015560"/>
            <a:ext cx="13296960" cy="2482560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8"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19" name="PlaceHolder 4"/>
          <p:cNvSpPr>
            <a:spLocks noGrp="1"/>
          </p:cNvSpPr>
          <p:nvPr>
            <p:ph type="body"/>
          </p:nvPr>
        </p:nvSpPr>
        <p:spPr>
          <a:xfrm>
            <a:off x="15475680" y="2298240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513440" y="1707480"/>
            <a:ext cx="27248040" cy="7147440"/>
          </a:xfrm>
          <a:prstGeom prst="rect">
            <a:avLst/>
          </a:prstGeom>
        </p:spPr>
        <p:txBody>
          <a:bodyPr lIns="0" tIns="0" rIns="0" bIns="0" anchor="ctr"/>
          <a:lstStyle/>
          <a:p>
            <a:pPr algn="ctr"/>
            <a:endParaRPr lang="en-GB" sz="20100" b="0" strike="noStrike" spc="-1">
              <a:solidFill>
                <a:srgbClr val="000000"/>
              </a:solidFill>
              <a:latin typeface="Calibri"/>
            </a:endParaRPr>
          </a:p>
        </p:txBody>
      </p:sp>
      <p:sp>
        <p:nvSpPr>
          <p:cNvPr id="21" name="PlaceHolder 2"/>
          <p:cNvSpPr>
            <a:spLocks noGrp="1"/>
          </p:cNvSpPr>
          <p:nvPr>
            <p:ph type="body"/>
          </p:nvPr>
        </p:nvSpPr>
        <p:spPr>
          <a:xfrm>
            <a:off x="151344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22" name="PlaceHolder 3"/>
          <p:cNvSpPr>
            <a:spLocks noGrp="1"/>
          </p:cNvSpPr>
          <p:nvPr>
            <p:ph type="body"/>
          </p:nvPr>
        </p:nvSpPr>
        <p:spPr>
          <a:xfrm>
            <a:off x="15475680" y="10015560"/>
            <a:ext cx="1329696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
        <p:nvSpPr>
          <p:cNvPr id="23" name="PlaceHolder 4"/>
          <p:cNvSpPr>
            <a:spLocks noGrp="1"/>
          </p:cNvSpPr>
          <p:nvPr>
            <p:ph type="body"/>
          </p:nvPr>
        </p:nvSpPr>
        <p:spPr>
          <a:xfrm>
            <a:off x="1513440" y="22982400"/>
            <a:ext cx="27248040" cy="11841480"/>
          </a:xfrm>
          <a:prstGeom prst="rect">
            <a:avLst/>
          </a:prstGeom>
        </p:spPr>
        <p:txBody>
          <a:bodyPr lIns="0" tIns="0" rIns="0" bIns="0">
            <a:normAutofit/>
          </a:bodyPr>
          <a:lstStyle/>
          <a:p>
            <a:endParaRPr lang="en-GB" sz="146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2.w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mt="70000"/>
          </a:blip>
          <a:stretch>
            <a:fillRect/>
          </a:stretch>
        </a:blipFill>
        <a:effectLst/>
      </p:bgPr>
    </p:bg>
    <p:spTree>
      <p:nvGrpSpPr>
        <p:cNvPr id="1" name=""/>
        <p:cNvGrpSpPr/>
        <p:nvPr/>
      </p:nvGrpSpPr>
      <p:grpSpPr>
        <a:xfrm>
          <a:off x="0" y="0"/>
          <a:ext cx="0" cy="0"/>
          <a:chOff x="0" y="0"/>
          <a:chExt cx="0" cy="0"/>
        </a:xfrm>
      </p:grpSpPr>
      <p:sp>
        <p:nvSpPr>
          <p:cNvPr id="2" name="PlaceHolder 2"/>
          <p:cNvSpPr>
            <a:spLocks noGrp="1"/>
          </p:cNvSpPr>
          <p:nvPr>
            <p:ph type="body"/>
          </p:nvPr>
        </p:nvSpPr>
        <p:spPr>
          <a:xfrm>
            <a:off x="1513800" y="10015920"/>
            <a:ext cx="27248040" cy="24825960"/>
          </a:xfrm>
          <a:prstGeom prst="rect">
            <a:avLst/>
          </a:prstGeom>
        </p:spPr>
        <p:txBody>
          <a:bodyPr lIns="0" tIns="0" rIns="0" bIns="0">
            <a:normAutofit/>
          </a:bodyPr>
          <a:lstStyle/>
          <a:p>
            <a:pPr marL="1564920" indent="-1564920">
              <a:spcBef>
                <a:spcPts val="3648"/>
              </a:spcBef>
              <a:buClr>
                <a:srgbClr val="000000"/>
              </a:buClr>
              <a:buFont typeface="Arial"/>
              <a:buChar char="•"/>
            </a:pPr>
            <a:r>
              <a:rPr lang="en-GB" sz="14600" b="0" strike="noStrike" spc="-1" dirty="0">
                <a:solidFill>
                  <a:srgbClr val="000000"/>
                </a:solidFill>
                <a:latin typeface="Calibri"/>
              </a:rPr>
              <a:t>Click to edit the outline text format</a:t>
            </a:r>
          </a:p>
          <a:p>
            <a:pPr marL="3392280" lvl="1" indent="-1305000">
              <a:spcBef>
                <a:spcPts val="3197"/>
              </a:spcBef>
              <a:buClr>
                <a:srgbClr val="000000"/>
              </a:buClr>
              <a:buFont typeface="Arial"/>
              <a:buChar char="–"/>
            </a:pPr>
            <a:r>
              <a:rPr lang="en-GB" sz="12800" b="0" strike="noStrike" spc="-1" dirty="0">
                <a:solidFill>
                  <a:srgbClr val="000000"/>
                </a:solidFill>
                <a:latin typeface="Calibri"/>
              </a:rPr>
              <a:t>Second Outline Level</a:t>
            </a:r>
          </a:p>
          <a:p>
            <a:pPr marL="5219640" lvl="2" indent="-1043280">
              <a:spcBef>
                <a:spcPts val="2750"/>
              </a:spcBef>
              <a:buClr>
                <a:srgbClr val="000000"/>
              </a:buClr>
              <a:buFont typeface="Arial"/>
              <a:buChar char="•"/>
            </a:pPr>
            <a:r>
              <a:rPr lang="en-GB" sz="11000" b="0" strike="noStrike" spc="-1" dirty="0">
                <a:solidFill>
                  <a:srgbClr val="000000"/>
                </a:solidFill>
                <a:latin typeface="Calibri"/>
              </a:rPr>
              <a:t>Third Outline Level</a:t>
            </a:r>
          </a:p>
          <a:p>
            <a:pPr marL="7306920" lvl="3" indent="-1042920">
              <a:spcBef>
                <a:spcPts val="2273"/>
              </a:spcBef>
              <a:buClr>
                <a:srgbClr val="000000"/>
              </a:buClr>
              <a:buFont typeface="Arial"/>
              <a:buChar char="–"/>
            </a:pPr>
            <a:r>
              <a:rPr lang="en-GB" sz="9100" b="0" strike="noStrike" spc="-1" dirty="0">
                <a:solidFill>
                  <a:srgbClr val="000000"/>
                </a:solidFill>
                <a:latin typeface="Calibri"/>
              </a:rPr>
              <a:t>Fourth Outline Level</a:t>
            </a:r>
          </a:p>
          <a:p>
            <a:pPr marL="9396360" lvl="4" indent="-1043280">
              <a:spcBef>
                <a:spcPts val="2273"/>
              </a:spcBef>
              <a:buClr>
                <a:srgbClr val="000000"/>
              </a:buClr>
              <a:buFont typeface="Arial"/>
              <a:buChar char="»"/>
            </a:pPr>
            <a:r>
              <a:rPr lang="en-GB" sz="9100" b="0" strike="noStrike" spc="-1" dirty="0">
                <a:solidFill>
                  <a:srgbClr val="000000"/>
                </a:solidFill>
                <a:latin typeface="Calibri"/>
              </a:rPr>
              <a:t>Fifth Outline Level</a:t>
            </a:r>
          </a:p>
          <a:p>
            <a:pPr marL="9396360" lvl="5" indent="-1043280">
              <a:spcBef>
                <a:spcPts val="2273"/>
              </a:spcBef>
              <a:buClr>
                <a:srgbClr val="000000"/>
              </a:buClr>
              <a:buFont typeface="Arial"/>
              <a:buChar char="»"/>
            </a:pPr>
            <a:r>
              <a:rPr lang="en-GB" sz="9100" b="0" strike="noStrike" spc="-1" dirty="0">
                <a:solidFill>
                  <a:srgbClr val="000000"/>
                </a:solidFill>
                <a:latin typeface="Calibri"/>
              </a:rPr>
              <a:t>Sixth Outline Level</a:t>
            </a:r>
          </a:p>
          <a:p>
            <a:pPr marL="9396360" lvl="6" indent="-1043280">
              <a:spcBef>
                <a:spcPts val="2273"/>
              </a:spcBef>
              <a:buClr>
                <a:srgbClr val="000000"/>
              </a:buClr>
              <a:buFont typeface="Arial"/>
              <a:buChar char="»"/>
            </a:pPr>
            <a:r>
              <a:rPr lang="en-GB" sz="9100" b="0" strike="noStrike" spc="-1" dirty="0">
                <a:solidFill>
                  <a:srgbClr val="000000"/>
                </a:solidFill>
                <a:latin typeface="Calibri"/>
              </a:rPr>
              <a:t>Seventh Outline Level</a:t>
            </a:r>
          </a:p>
        </p:txBody>
      </p:sp>
      <p:grpSp>
        <p:nvGrpSpPr>
          <p:cNvPr id="9" name="Group 8"/>
          <p:cNvGrpSpPr/>
          <p:nvPr userDrawn="1"/>
        </p:nvGrpSpPr>
        <p:grpSpPr>
          <a:xfrm>
            <a:off x="-15685" y="0"/>
            <a:ext cx="30290898" cy="7822911"/>
            <a:chOff x="-15685" y="0"/>
            <a:chExt cx="30290898" cy="7822911"/>
          </a:xfrm>
        </p:grpSpPr>
        <p:sp>
          <p:nvSpPr>
            <p:cNvPr id="8" name="Isosceles Triangle 7"/>
            <p:cNvSpPr/>
            <p:nvPr userDrawn="1"/>
          </p:nvSpPr>
          <p:spPr>
            <a:xfrm rot="5400000">
              <a:off x="11226152" y="-11226151"/>
              <a:ext cx="7822910" cy="30275213"/>
            </a:xfrm>
            <a:prstGeom prst="triangle">
              <a:avLst/>
            </a:prstGeom>
            <a:solidFill>
              <a:srgbClr val="272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5685" y="0"/>
              <a:ext cx="30290898" cy="3911455"/>
            </a:xfrm>
            <a:prstGeom prst="rect">
              <a:avLst/>
            </a:prstGeom>
            <a:solidFill>
              <a:srgbClr val="272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PlaceHolder 1"/>
          <p:cNvSpPr>
            <a:spLocks noGrp="1"/>
          </p:cNvSpPr>
          <p:nvPr>
            <p:ph type="title"/>
          </p:nvPr>
        </p:nvSpPr>
        <p:spPr>
          <a:xfrm>
            <a:off x="1513800" y="1707840"/>
            <a:ext cx="27248040" cy="7147800"/>
          </a:xfrm>
          <a:prstGeom prst="rect">
            <a:avLst/>
          </a:prstGeom>
        </p:spPr>
        <p:txBody>
          <a:bodyPr lIns="0" tIns="0" rIns="0" bIns="0" anchor="ctr"/>
          <a:lstStyle/>
          <a:p>
            <a:pPr algn="ctr"/>
            <a:r>
              <a:rPr lang="en-GB" sz="20100" b="0" strike="noStrike" spc="-1" dirty="0">
                <a:solidFill>
                  <a:srgbClr val="000000"/>
                </a:solidFill>
                <a:latin typeface="Calibri"/>
              </a:rPr>
              <a:t>Click to edit the title text format</a:t>
            </a:r>
          </a:p>
        </p:txBody>
      </p:sp>
      <p:grpSp>
        <p:nvGrpSpPr>
          <p:cNvPr id="12" name="Group 11"/>
          <p:cNvGrpSpPr/>
          <p:nvPr userDrawn="1"/>
        </p:nvGrpSpPr>
        <p:grpSpPr>
          <a:xfrm>
            <a:off x="-7843" y="37876349"/>
            <a:ext cx="30290898" cy="4941298"/>
            <a:chOff x="-7843" y="37876349"/>
            <a:chExt cx="30290898" cy="4941298"/>
          </a:xfrm>
        </p:grpSpPr>
        <p:sp>
          <p:nvSpPr>
            <p:cNvPr id="10" name="Isosceles Triangle 9"/>
            <p:cNvSpPr/>
            <p:nvPr userDrawn="1"/>
          </p:nvSpPr>
          <p:spPr>
            <a:xfrm rot="16200000">
              <a:off x="13718437" y="24157912"/>
              <a:ext cx="2838339" cy="302752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rot="10800000">
              <a:off x="-7843" y="39292343"/>
              <a:ext cx="30290898" cy="3525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userDrawn="1"/>
        </p:nvSpPr>
        <p:spPr>
          <a:xfrm>
            <a:off x="1" y="42307436"/>
            <a:ext cx="30273624" cy="369332"/>
          </a:xfrm>
          <a:prstGeom prst="rect">
            <a:avLst/>
          </a:prstGeom>
        </p:spPr>
        <p:txBody>
          <a:bodyPr wrap="square">
            <a:spAutoFit/>
          </a:bodyPr>
          <a:lstStyle/>
          <a:p>
            <a:pPr algn="ctr"/>
            <a:r>
              <a:rPr lang="en-US" i="1" dirty="0" smtClean="0">
                <a:solidFill>
                  <a:srgbClr val="000033"/>
                </a:solidFill>
              </a:rPr>
              <a:t>This project has received funding from the European Union’s Horizon 2020 research and innovation </a:t>
            </a:r>
            <a:r>
              <a:rPr lang="en-US" i="1" dirty="0" err="1" smtClean="0">
                <a:solidFill>
                  <a:srgbClr val="000033"/>
                </a:solidFill>
              </a:rPr>
              <a:t>programme</a:t>
            </a:r>
            <a:r>
              <a:rPr lang="en-US" i="1" dirty="0" smtClean="0">
                <a:solidFill>
                  <a:srgbClr val="000033"/>
                </a:solidFill>
              </a:rPr>
              <a:t> under the Marie </a:t>
            </a:r>
            <a:r>
              <a:rPr lang="en-US" i="1" dirty="0" err="1" smtClean="0">
                <a:solidFill>
                  <a:srgbClr val="000033"/>
                </a:solidFill>
              </a:rPr>
              <a:t>Skłodowska</a:t>
            </a:r>
            <a:r>
              <a:rPr lang="en-US" i="1" dirty="0" smtClean="0">
                <a:solidFill>
                  <a:srgbClr val="000033"/>
                </a:solidFill>
              </a:rPr>
              <a:t>-Curie grant agreement No 675265.</a:t>
            </a:r>
            <a:endParaRPr lang="en-US" i="1" dirty="0">
              <a:solidFill>
                <a:srgbClr val="000033"/>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defRPr>
          <a:latin typeface="Helvetica"/>
          <a:cs typeface="Helvetica"/>
        </a:defRPr>
      </a:lvl1pPr>
    </p:titleStyle>
    <p:body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vl6pPr>
        <a:defRPr>
          <a:latin typeface="Helvetica"/>
          <a:cs typeface="Helvetica"/>
        </a:defRPr>
      </a:lvl6pPr>
      <a:lvl7pPr>
        <a:defRPr>
          <a:latin typeface="Helvetica"/>
          <a:cs typeface="Helvetica"/>
        </a:defRPr>
      </a:lvl7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39" name="Picture 16" descr="Mid Blue.wmf"/>
          <p:cNvPicPr/>
          <p:nvPr/>
        </p:nvPicPr>
        <p:blipFill>
          <a:blip r:embed="rId14"/>
          <a:stretch/>
        </p:blipFill>
        <p:spPr>
          <a:xfrm>
            <a:off x="0" y="-9000"/>
            <a:ext cx="30276360" cy="5552640"/>
          </a:xfrm>
          <a:prstGeom prst="rect">
            <a:avLst/>
          </a:prstGeom>
          <a:ln>
            <a:noFill/>
          </a:ln>
        </p:spPr>
      </p:pic>
      <p:sp>
        <p:nvSpPr>
          <p:cNvPr id="40" name="PlaceHolder 1"/>
          <p:cNvSpPr>
            <a:spLocks noGrp="1"/>
          </p:cNvSpPr>
          <p:nvPr>
            <p:ph type="dt"/>
          </p:nvPr>
        </p:nvSpPr>
        <p:spPr>
          <a:xfrm>
            <a:off x="1567800" y="39655440"/>
            <a:ext cx="7063560" cy="2279160"/>
          </a:xfrm>
          <a:prstGeom prst="rect">
            <a:avLst/>
          </a:prstGeom>
        </p:spPr>
        <p:txBody>
          <a:bodyPr lIns="90000" tIns="46800" rIns="90000" bIns="46800"/>
          <a:lstStyle/>
          <a:p>
            <a:pPr>
              <a:lnSpc>
                <a:spcPct val="100000"/>
              </a:lnSpc>
            </a:pPr>
            <a:r>
              <a:rPr lang="en-GB" sz="2400" b="0" strike="noStrike" spc="-1">
                <a:latin typeface="Calibri"/>
              </a:rPr>
              <a:t>&lt;date/time&gt;</a:t>
            </a:r>
            <a:endParaRPr lang="en-GB" sz="2400" b="0" strike="noStrike" spc="-1">
              <a:latin typeface="Times New Roman"/>
            </a:endParaRPr>
          </a:p>
        </p:txBody>
      </p:sp>
      <p:sp>
        <p:nvSpPr>
          <p:cNvPr id="41" name="PlaceHolder 2"/>
          <p:cNvSpPr>
            <a:spLocks noGrp="1"/>
          </p:cNvSpPr>
          <p:nvPr>
            <p:ph type="ftr"/>
          </p:nvPr>
        </p:nvSpPr>
        <p:spPr>
          <a:xfrm>
            <a:off x="10343880" y="39672360"/>
            <a:ext cx="9587520" cy="2279520"/>
          </a:xfrm>
          <a:prstGeom prst="rect">
            <a:avLst/>
          </a:prstGeom>
        </p:spPr>
        <p:txBody>
          <a:bodyPr lIns="90000" tIns="46800" rIns="90000" bIns="46800"/>
          <a:lstStyle/>
          <a:p>
            <a:endParaRPr lang="en-GB" sz="2400" b="0" strike="noStrike" spc="-1">
              <a:latin typeface="Times New Roman"/>
            </a:endParaRPr>
          </a:p>
        </p:txBody>
      </p:sp>
      <p:sp>
        <p:nvSpPr>
          <p:cNvPr id="42" name="PlaceHolder 3"/>
          <p:cNvSpPr>
            <a:spLocks noGrp="1"/>
          </p:cNvSpPr>
          <p:nvPr>
            <p:ph type="sldNum"/>
          </p:nvPr>
        </p:nvSpPr>
        <p:spPr>
          <a:xfrm>
            <a:off x="21697920" y="39672360"/>
            <a:ext cx="7063560" cy="2279520"/>
          </a:xfrm>
          <a:prstGeom prst="rect">
            <a:avLst/>
          </a:prstGeom>
        </p:spPr>
        <p:txBody>
          <a:bodyPr lIns="90000" tIns="46800" rIns="90000" bIns="46800"/>
          <a:lstStyle/>
          <a:p>
            <a:pPr>
              <a:lnSpc>
                <a:spcPct val="100000"/>
              </a:lnSpc>
            </a:pPr>
            <a:fld id="{E465CD3C-EEEE-45DF-8F97-A01022AAEDFB}" type="slidenum">
              <a:rPr lang="en-GB" sz="2400" b="0" strike="noStrike" spc="-1">
                <a:latin typeface="Calibri"/>
              </a:rPr>
              <a:t>‹#›</a:t>
            </a:fld>
            <a:endParaRPr lang="en-GB" sz="2400" b="0" strike="noStrike" spc="-1">
              <a:latin typeface="Times New Roman"/>
            </a:endParaRPr>
          </a:p>
        </p:txBody>
      </p:sp>
      <p:sp>
        <p:nvSpPr>
          <p:cNvPr id="43" name="PlaceHolder 4"/>
          <p:cNvSpPr>
            <a:spLocks noGrp="1"/>
          </p:cNvSpPr>
          <p:nvPr>
            <p:ph type="title"/>
          </p:nvPr>
        </p:nvSpPr>
        <p:spPr>
          <a:xfrm>
            <a:off x="1513440" y="1707480"/>
            <a:ext cx="27248040" cy="7147440"/>
          </a:xfrm>
          <a:prstGeom prst="rect">
            <a:avLst/>
          </a:prstGeom>
        </p:spPr>
        <p:txBody>
          <a:bodyPr lIns="0" tIns="0" rIns="0" bIns="0" anchor="ctr"/>
          <a:lstStyle/>
          <a:p>
            <a:pPr algn="ctr"/>
            <a:r>
              <a:rPr lang="en-GB" sz="20100" b="0" strike="noStrike" spc="-1">
                <a:solidFill>
                  <a:srgbClr val="000000"/>
                </a:solidFill>
                <a:latin typeface="Calibri"/>
              </a:rPr>
              <a:t>Click to edit the title text format</a:t>
            </a:r>
          </a:p>
        </p:txBody>
      </p:sp>
      <p:sp>
        <p:nvSpPr>
          <p:cNvPr id="44" name="PlaceHolder 5"/>
          <p:cNvSpPr>
            <a:spLocks noGrp="1"/>
          </p:cNvSpPr>
          <p:nvPr>
            <p:ph type="body"/>
          </p:nvPr>
        </p:nvSpPr>
        <p:spPr>
          <a:xfrm>
            <a:off x="1513440" y="10015560"/>
            <a:ext cx="27248040" cy="24825600"/>
          </a:xfrm>
          <a:prstGeom prst="rect">
            <a:avLst/>
          </a:prstGeom>
        </p:spPr>
        <p:txBody>
          <a:bodyPr lIns="0" tIns="0" rIns="0" bIns="0">
            <a:normAutofit/>
          </a:bodyPr>
          <a:lstStyle/>
          <a:p>
            <a:pPr marL="1564920" indent="-1564920">
              <a:spcBef>
                <a:spcPts val="3645"/>
              </a:spcBef>
              <a:buClr>
                <a:srgbClr val="000000"/>
              </a:buClr>
              <a:buFont typeface="Arial"/>
              <a:buChar char="•"/>
            </a:pPr>
            <a:r>
              <a:rPr lang="en-GB" sz="14600" b="0" strike="noStrike" spc="-1">
                <a:solidFill>
                  <a:srgbClr val="000000"/>
                </a:solidFill>
                <a:latin typeface="Calibri"/>
              </a:rPr>
              <a:t>Click to edit the outline text format</a:t>
            </a:r>
          </a:p>
          <a:p>
            <a:pPr marL="3392280" lvl="1" indent="-1305000">
              <a:spcBef>
                <a:spcPts val="3195"/>
              </a:spcBef>
              <a:buClr>
                <a:srgbClr val="000000"/>
              </a:buClr>
              <a:buFont typeface="Arial"/>
              <a:buChar char="–"/>
            </a:pPr>
            <a:r>
              <a:rPr lang="en-GB" sz="12800" b="0" strike="noStrike" spc="-1">
                <a:solidFill>
                  <a:srgbClr val="000000"/>
                </a:solidFill>
                <a:latin typeface="Calibri"/>
              </a:rPr>
              <a:t>Second Outline Level</a:t>
            </a:r>
          </a:p>
          <a:p>
            <a:pPr marL="5219640" lvl="2" indent="-1043280">
              <a:spcBef>
                <a:spcPts val="2747"/>
              </a:spcBef>
              <a:buClr>
                <a:srgbClr val="000000"/>
              </a:buClr>
              <a:buFont typeface="Arial"/>
              <a:buChar char="•"/>
            </a:pPr>
            <a:r>
              <a:rPr lang="en-GB" sz="11000" b="0" strike="noStrike" spc="-1">
                <a:solidFill>
                  <a:srgbClr val="000000"/>
                </a:solidFill>
                <a:latin typeface="Calibri"/>
              </a:rPr>
              <a:t>Third Outline Level</a:t>
            </a:r>
          </a:p>
          <a:p>
            <a:pPr marL="7306920" lvl="3" indent="-1042920">
              <a:spcBef>
                <a:spcPts val="2271"/>
              </a:spcBef>
              <a:buClr>
                <a:srgbClr val="000000"/>
              </a:buClr>
              <a:buFont typeface="Arial"/>
              <a:buChar char="–"/>
            </a:pPr>
            <a:r>
              <a:rPr lang="en-GB" sz="9100" b="0" strike="noStrike" spc="-1">
                <a:solidFill>
                  <a:srgbClr val="000000"/>
                </a:solidFill>
                <a:latin typeface="Calibri"/>
              </a:rPr>
              <a:t>Fourth Outline Level</a:t>
            </a:r>
          </a:p>
          <a:p>
            <a:pPr marL="9396360" lvl="4" indent="-1043280">
              <a:spcBef>
                <a:spcPts val="2271"/>
              </a:spcBef>
              <a:buClr>
                <a:srgbClr val="000000"/>
              </a:buClr>
              <a:buFont typeface="Arial"/>
              <a:buChar char="»"/>
            </a:pPr>
            <a:r>
              <a:rPr lang="en-GB" sz="9100" b="0" strike="noStrike" spc="-1">
                <a:solidFill>
                  <a:srgbClr val="000000"/>
                </a:solidFill>
                <a:latin typeface="Calibri"/>
              </a:rPr>
              <a:t>Fifth Outline Level</a:t>
            </a:r>
          </a:p>
          <a:p>
            <a:pPr marL="9396360" lvl="5" indent="-1043280">
              <a:spcBef>
                <a:spcPts val="2271"/>
              </a:spcBef>
              <a:buClr>
                <a:srgbClr val="000000"/>
              </a:buClr>
              <a:buFont typeface="Arial"/>
              <a:buChar char="»"/>
            </a:pPr>
            <a:r>
              <a:rPr lang="en-GB" sz="9100" b="0" strike="noStrike" spc="-1">
                <a:solidFill>
                  <a:srgbClr val="000000"/>
                </a:solidFill>
                <a:latin typeface="Calibri"/>
              </a:rPr>
              <a:t>Sixth Outline Level</a:t>
            </a:r>
          </a:p>
          <a:p>
            <a:pPr marL="9396360" lvl="6" indent="-1043280">
              <a:spcBef>
                <a:spcPts val="2271"/>
              </a:spcBef>
              <a:buClr>
                <a:srgbClr val="000000"/>
              </a:buClr>
              <a:buFont typeface="Arial"/>
              <a:buChar char="»"/>
            </a:pPr>
            <a:r>
              <a:rPr lang="en-GB" sz="91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5685" y="0"/>
            <a:ext cx="30290898" cy="7822911"/>
            <a:chOff x="-15685" y="0"/>
            <a:chExt cx="30290898" cy="7822911"/>
          </a:xfrm>
        </p:grpSpPr>
        <p:sp>
          <p:nvSpPr>
            <p:cNvPr id="9" name="Isosceles Triangle 8"/>
            <p:cNvSpPr/>
            <p:nvPr userDrawn="1"/>
          </p:nvSpPr>
          <p:spPr>
            <a:xfrm rot="5400000">
              <a:off x="11226152" y="-11226151"/>
              <a:ext cx="7822910" cy="30275213"/>
            </a:xfrm>
            <a:prstGeom prst="triangle">
              <a:avLst/>
            </a:prstGeom>
            <a:solidFill>
              <a:srgbClr val="272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685" y="0"/>
              <a:ext cx="30290898" cy="3911455"/>
            </a:xfrm>
            <a:prstGeom prst="rect">
              <a:avLst/>
            </a:prstGeom>
            <a:solidFill>
              <a:srgbClr val="272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7843" y="37876349"/>
            <a:ext cx="30290898" cy="4941298"/>
            <a:chOff x="-7843" y="37876349"/>
            <a:chExt cx="30290898" cy="4941298"/>
          </a:xfrm>
        </p:grpSpPr>
        <p:sp>
          <p:nvSpPr>
            <p:cNvPr id="12" name="Isosceles Triangle 11"/>
            <p:cNvSpPr/>
            <p:nvPr userDrawn="1"/>
          </p:nvSpPr>
          <p:spPr>
            <a:xfrm rot="16200000">
              <a:off x="13718437" y="24157912"/>
              <a:ext cx="2838339" cy="302752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rot="10800000">
              <a:off x="-7843" y="39292343"/>
              <a:ext cx="30290898" cy="3525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userDrawn="1"/>
        </p:nvSpPr>
        <p:spPr>
          <a:xfrm>
            <a:off x="1" y="42307436"/>
            <a:ext cx="30273624" cy="369332"/>
          </a:xfrm>
          <a:prstGeom prst="rect">
            <a:avLst/>
          </a:prstGeom>
        </p:spPr>
        <p:txBody>
          <a:bodyPr wrap="square">
            <a:spAutoFit/>
          </a:bodyPr>
          <a:lstStyle/>
          <a:p>
            <a:pPr algn="ctr"/>
            <a:r>
              <a:rPr lang="en-US" i="1" dirty="0" smtClean="0">
                <a:solidFill>
                  <a:srgbClr val="000033"/>
                </a:solidFill>
              </a:rPr>
              <a:t>This project has received funding from the European Union’s Horizon 2020 research and innovation </a:t>
            </a:r>
            <a:r>
              <a:rPr lang="en-US" i="1" dirty="0" err="1" smtClean="0">
                <a:solidFill>
                  <a:srgbClr val="000033"/>
                </a:solidFill>
              </a:rPr>
              <a:t>programme</a:t>
            </a:r>
            <a:r>
              <a:rPr lang="en-US" i="1" dirty="0" smtClean="0">
                <a:solidFill>
                  <a:srgbClr val="000033"/>
                </a:solidFill>
              </a:rPr>
              <a:t> under the Marie </a:t>
            </a:r>
            <a:r>
              <a:rPr lang="en-US" i="1" dirty="0" err="1" smtClean="0">
                <a:solidFill>
                  <a:srgbClr val="000033"/>
                </a:solidFill>
              </a:rPr>
              <a:t>Skłodowska</a:t>
            </a:r>
            <a:r>
              <a:rPr lang="en-US" i="1" dirty="0" smtClean="0">
                <a:solidFill>
                  <a:srgbClr val="000033"/>
                </a:solidFill>
              </a:rPr>
              <a:t>-Curie grant agreement No 675265.</a:t>
            </a:r>
            <a:endParaRPr lang="en-US" i="1" dirty="0">
              <a:solidFill>
                <a:srgbClr val="000033"/>
              </a:solidFill>
            </a:endParaRPr>
          </a:p>
        </p:txBody>
      </p:sp>
      <p:sp>
        <p:nvSpPr>
          <p:cNvPr id="82" name="PlaceHolder 1"/>
          <p:cNvSpPr>
            <a:spLocks noGrp="1"/>
          </p:cNvSpPr>
          <p:nvPr>
            <p:ph type="dt"/>
          </p:nvPr>
        </p:nvSpPr>
        <p:spPr>
          <a:xfrm>
            <a:off x="1567800" y="39655440"/>
            <a:ext cx="7063560" cy="2279160"/>
          </a:xfrm>
          <a:prstGeom prst="rect">
            <a:avLst/>
          </a:prstGeom>
        </p:spPr>
        <p:txBody>
          <a:bodyPr lIns="90000" tIns="46800" rIns="90000" bIns="46800"/>
          <a:lstStyle/>
          <a:p>
            <a:pPr>
              <a:lnSpc>
                <a:spcPct val="100000"/>
              </a:lnSpc>
            </a:pPr>
            <a:r>
              <a:rPr lang="en-GB" sz="2400" b="0" strike="noStrike" spc="-1">
                <a:latin typeface="Calibri"/>
              </a:rPr>
              <a:t>&lt;date/time&gt;</a:t>
            </a:r>
            <a:endParaRPr lang="en-GB" sz="2400" b="0" strike="noStrike" spc="-1">
              <a:latin typeface="Times New Roman"/>
            </a:endParaRPr>
          </a:p>
        </p:txBody>
      </p:sp>
      <p:sp>
        <p:nvSpPr>
          <p:cNvPr id="83" name="PlaceHolder 2"/>
          <p:cNvSpPr>
            <a:spLocks noGrp="1"/>
          </p:cNvSpPr>
          <p:nvPr>
            <p:ph type="ftr"/>
          </p:nvPr>
        </p:nvSpPr>
        <p:spPr>
          <a:xfrm>
            <a:off x="10343880" y="39672360"/>
            <a:ext cx="9587520" cy="2279520"/>
          </a:xfrm>
          <a:prstGeom prst="rect">
            <a:avLst/>
          </a:prstGeom>
        </p:spPr>
        <p:txBody>
          <a:bodyPr lIns="90000" tIns="46800" rIns="90000" bIns="46800"/>
          <a:lstStyle/>
          <a:p>
            <a:endParaRPr lang="en-GB" sz="2400" b="0" strike="noStrike" spc="-1">
              <a:latin typeface="Times New Roman"/>
            </a:endParaRPr>
          </a:p>
        </p:txBody>
      </p:sp>
      <p:sp>
        <p:nvSpPr>
          <p:cNvPr id="84" name="PlaceHolder 3"/>
          <p:cNvSpPr>
            <a:spLocks noGrp="1"/>
          </p:cNvSpPr>
          <p:nvPr>
            <p:ph type="sldNum"/>
          </p:nvPr>
        </p:nvSpPr>
        <p:spPr>
          <a:xfrm>
            <a:off x="21697920" y="39672360"/>
            <a:ext cx="7063560" cy="2279520"/>
          </a:xfrm>
          <a:prstGeom prst="rect">
            <a:avLst/>
          </a:prstGeom>
        </p:spPr>
        <p:txBody>
          <a:bodyPr lIns="90000" tIns="46800" rIns="90000" bIns="46800"/>
          <a:lstStyle/>
          <a:p>
            <a:pPr>
              <a:lnSpc>
                <a:spcPct val="100000"/>
              </a:lnSpc>
            </a:pPr>
            <a:fld id="{1F777AEF-59CE-42EB-9BB1-509CE2F552E4}" type="slidenum">
              <a:rPr lang="en-GB" sz="2400" b="0" strike="noStrike" spc="-1">
                <a:latin typeface="Calibri"/>
              </a:rPr>
              <a:t>‹#›</a:t>
            </a:fld>
            <a:endParaRPr lang="en-GB" sz="2400" b="0" strike="noStrike" spc="-1">
              <a:latin typeface="Times New Roman"/>
            </a:endParaRPr>
          </a:p>
        </p:txBody>
      </p:sp>
      <p:sp>
        <p:nvSpPr>
          <p:cNvPr id="85" name="PlaceHolder 4"/>
          <p:cNvSpPr>
            <a:spLocks noGrp="1"/>
          </p:cNvSpPr>
          <p:nvPr>
            <p:ph type="title"/>
          </p:nvPr>
        </p:nvSpPr>
        <p:spPr>
          <a:xfrm>
            <a:off x="1513800" y="1707840"/>
            <a:ext cx="27248040" cy="7147800"/>
          </a:xfrm>
          <a:prstGeom prst="rect">
            <a:avLst/>
          </a:prstGeom>
        </p:spPr>
        <p:txBody>
          <a:bodyPr lIns="0" tIns="0" rIns="0" bIns="0" anchor="ctr"/>
          <a:lstStyle/>
          <a:p>
            <a:pPr algn="ctr"/>
            <a:r>
              <a:rPr lang="en-GB" sz="20100" b="0" strike="noStrike" spc="-1">
                <a:solidFill>
                  <a:srgbClr val="000000"/>
                </a:solidFill>
                <a:latin typeface="Calibri"/>
              </a:rPr>
              <a:t>Click to edit the title text format</a:t>
            </a:r>
          </a:p>
        </p:txBody>
      </p:sp>
      <p:sp>
        <p:nvSpPr>
          <p:cNvPr id="86" name="PlaceHolder 5"/>
          <p:cNvSpPr>
            <a:spLocks noGrp="1"/>
          </p:cNvSpPr>
          <p:nvPr>
            <p:ph type="body"/>
          </p:nvPr>
        </p:nvSpPr>
        <p:spPr>
          <a:xfrm>
            <a:off x="1513800" y="10015920"/>
            <a:ext cx="27248040" cy="24825960"/>
          </a:xfrm>
          <a:prstGeom prst="rect">
            <a:avLst/>
          </a:prstGeom>
        </p:spPr>
        <p:txBody>
          <a:bodyPr lIns="0" tIns="0" rIns="0" bIns="0">
            <a:normAutofit/>
          </a:bodyPr>
          <a:lstStyle/>
          <a:p>
            <a:pPr marL="1564920" indent="-1564920">
              <a:spcBef>
                <a:spcPts val="3648"/>
              </a:spcBef>
              <a:buClr>
                <a:srgbClr val="000000"/>
              </a:buClr>
              <a:buFont typeface="Arial"/>
              <a:buChar char="•"/>
            </a:pPr>
            <a:r>
              <a:rPr lang="en-GB" sz="14600" b="0" strike="noStrike" spc="-1">
                <a:solidFill>
                  <a:srgbClr val="000000"/>
                </a:solidFill>
                <a:latin typeface="Calibri"/>
              </a:rPr>
              <a:t>Click to edit the outline text format</a:t>
            </a:r>
          </a:p>
          <a:p>
            <a:pPr marL="3392280" lvl="1" indent="-1305000">
              <a:spcBef>
                <a:spcPts val="3197"/>
              </a:spcBef>
              <a:buClr>
                <a:srgbClr val="000000"/>
              </a:buClr>
              <a:buFont typeface="Arial"/>
              <a:buChar char="–"/>
            </a:pPr>
            <a:r>
              <a:rPr lang="en-GB" sz="12800" b="0" strike="noStrike" spc="-1">
                <a:solidFill>
                  <a:srgbClr val="000000"/>
                </a:solidFill>
                <a:latin typeface="Calibri"/>
              </a:rPr>
              <a:t>Second Outline Level</a:t>
            </a:r>
          </a:p>
          <a:p>
            <a:pPr marL="5219640" lvl="2" indent="-1043280">
              <a:spcBef>
                <a:spcPts val="2750"/>
              </a:spcBef>
              <a:buClr>
                <a:srgbClr val="000000"/>
              </a:buClr>
              <a:buFont typeface="Arial"/>
              <a:buChar char="•"/>
            </a:pPr>
            <a:r>
              <a:rPr lang="en-GB" sz="11000" b="0" strike="noStrike" spc="-1">
                <a:solidFill>
                  <a:srgbClr val="000000"/>
                </a:solidFill>
                <a:latin typeface="Calibri"/>
              </a:rPr>
              <a:t>Third Outline Level</a:t>
            </a:r>
          </a:p>
          <a:p>
            <a:pPr marL="7306920" lvl="3" indent="-1042920">
              <a:spcBef>
                <a:spcPts val="2273"/>
              </a:spcBef>
              <a:buClr>
                <a:srgbClr val="000000"/>
              </a:buClr>
              <a:buFont typeface="Arial"/>
              <a:buChar char="–"/>
            </a:pPr>
            <a:r>
              <a:rPr lang="en-GB" sz="9100" b="0" strike="noStrike" spc="-1">
                <a:solidFill>
                  <a:srgbClr val="000000"/>
                </a:solidFill>
                <a:latin typeface="Calibri"/>
              </a:rPr>
              <a:t>Fourth Outline Level</a:t>
            </a:r>
          </a:p>
          <a:p>
            <a:pPr marL="9396360" lvl="4" indent="-1043280">
              <a:spcBef>
                <a:spcPts val="2273"/>
              </a:spcBef>
              <a:buClr>
                <a:srgbClr val="000000"/>
              </a:buClr>
              <a:buFont typeface="Arial"/>
              <a:buChar char="»"/>
            </a:pPr>
            <a:r>
              <a:rPr lang="en-GB" sz="9100" b="0" strike="noStrike" spc="-1">
                <a:solidFill>
                  <a:srgbClr val="000000"/>
                </a:solidFill>
                <a:latin typeface="Calibri"/>
              </a:rPr>
              <a:t>Fifth Outline Level</a:t>
            </a:r>
          </a:p>
          <a:p>
            <a:pPr marL="9396360" lvl="5" indent="-1043280">
              <a:spcBef>
                <a:spcPts val="2273"/>
              </a:spcBef>
              <a:buClr>
                <a:srgbClr val="000000"/>
              </a:buClr>
              <a:buFont typeface="Arial"/>
              <a:buChar char="»"/>
            </a:pPr>
            <a:r>
              <a:rPr lang="en-GB" sz="9100" b="0" strike="noStrike" spc="-1">
                <a:solidFill>
                  <a:srgbClr val="000000"/>
                </a:solidFill>
                <a:latin typeface="Calibri"/>
              </a:rPr>
              <a:t>Sixth Outline Level</a:t>
            </a:r>
          </a:p>
          <a:p>
            <a:pPr marL="9396360" lvl="6" indent="-1043280">
              <a:spcBef>
                <a:spcPts val="2273"/>
              </a:spcBef>
              <a:buClr>
                <a:srgbClr val="000000"/>
              </a:buClr>
              <a:buFont typeface="Arial"/>
              <a:buChar char="»"/>
            </a:pPr>
            <a:r>
              <a:rPr lang="en-GB" sz="91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 name="PlaceHolder 1"/>
          <p:cNvSpPr>
            <a:spLocks noGrp="1"/>
          </p:cNvSpPr>
          <p:nvPr>
            <p:ph type="dt"/>
          </p:nvPr>
        </p:nvSpPr>
        <p:spPr>
          <a:xfrm>
            <a:off x="1567800" y="39655440"/>
            <a:ext cx="7063560" cy="2279160"/>
          </a:xfrm>
          <a:prstGeom prst="rect">
            <a:avLst/>
          </a:prstGeom>
        </p:spPr>
        <p:txBody>
          <a:bodyPr lIns="90000" tIns="46800" rIns="90000" bIns="46800"/>
          <a:lstStyle/>
          <a:p>
            <a:pPr>
              <a:lnSpc>
                <a:spcPct val="100000"/>
              </a:lnSpc>
            </a:pPr>
            <a:r>
              <a:rPr lang="en-GB" sz="2400" b="0" strike="noStrike" spc="-1">
                <a:latin typeface="Calibri"/>
              </a:rPr>
              <a:t>&lt;date/time&gt;</a:t>
            </a:r>
            <a:endParaRPr lang="en-GB" sz="2400" b="0" strike="noStrike" spc="-1">
              <a:latin typeface="Times New Roman"/>
            </a:endParaRPr>
          </a:p>
        </p:txBody>
      </p:sp>
      <p:sp>
        <p:nvSpPr>
          <p:cNvPr id="125" name="PlaceHolder 2"/>
          <p:cNvSpPr>
            <a:spLocks noGrp="1"/>
          </p:cNvSpPr>
          <p:nvPr>
            <p:ph type="ftr"/>
          </p:nvPr>
        </p:nvSpPr>
        <p:spPr>
          <a:xfrm>
            <a:off x="10343880" y="39672360"/>
            <a:ext cx="9587520" cy="2279520"/>
          </a:xfrm>
          <a:prstGeom prst="rect">
            <a:avLst/>
          </a:prstGeom>
        </p:spPr>
        <p:txBody>
          <a:bodyPr lIns="90000" tIns="46800" rIns="90000" bIns="46800"/>
          <a:lstStyle/>
          <a:p>
            <a:endParaRPr lang="en-GB" sz="2400" b="0" strike="noStrike" spc="-1">
              <a:latin typeface="Times New Roman"/>
            </a:endParaRPr>
          </a:p>
        </p:txBody>
      </p:sp>
      <p:sp>
        <p:nvSpPr>
          <p:cNvPr id="126" name="PlaceHolder 3"/>
          <p:cNvSpPr>
            <a:spLocks noGrp="1"/>
          </p:cNvSpPr>
          <p:nvPr>
            <p:ph type="sldNum"/>
          </p:nvPr>
        </p:nvSpPr>
        <p:spPr>
          <a:xfrm>
            <a:off x="21697920" y="39672360"/>
            <a:ext cx="7063560" cy="2279520"/>
          </a:xfrm>
          <a:prstGeom prst="rect">
            <a:avLst/>
          </a:prstGeom>
        </p:spPr>
        <p:txBody>
          <a:bodyPr lIns="90000" tIns="46800" rIns="90000" bIns="46800"/>
          <a:lstStyle/>
          <a:p>
            <a:pPr>
              <a:lnSpc>
                <a:spcPct val="100000"/>
              </a:lnSpc>
            </a:pPr>
            <a:fld id="{ADC1C9E6-5FC8-49F3-A240-E4AB5B91C52E}" type="slidenum">
              <a:rPr lang="en-GB" sz="2400" b="0" strike="noStrike" spc="-1">
                <a:latin typeface="Calibri"/>
              </a:rPr>
              <a:t>‹#›</a:t>
            </a:fld>
            <a:endParaRPr lang="en-GB" sz="2400" b="0" strike="noStrike" spc="-1">
              <a:latin typeface="Times New Roman"/>
            </a:endParaRPr>
          </a:p>
        </p:txBody>
      </p:sp>
      <p:sp>
        <p:nvSpPr>
          <p:cNvPr id="127" name="PlaceHolder 4"/>
          <p:cNvSpPr>
            <a:spLocks noGrp="1"/>
          </p:cNvSpPr>
          <p:nvPr>
            <p:ph type="title"/>
          </p:nvPr>
        </p:nvSpPr>
        <p:spPr>
          <a:xfrm>
            <a:off x="1513800" y="1707840"/>
            <a:ext cx="27248040" cy="7147800"/>
          </a:xfrm>
          <a:prstGeom prst="rect">
            <a:avLst/>
          </a:prstGeom>
        </p:spPr>
        <p:txBody>
          <a:bodyPr lIns="0" tIns="0" rIns="0" bIns="0" anchor="ctr"/>
          <a:lstStyle/>
          <a:p>
            <a:pPr algn="ctr"/>
            <a:r>
              <a:rPr lang="en-GB" sz="20100" b="0" strike="noStrike" spc="-1">
                <a:solidFill>
                  <a:srgbClr val="000000"/>
                </a:solidFill>
                <a:latin typeface="Calibri"/>
              </a:rPr>
              <a:t>Click to edit the title text format</a:t>
            </a:r>
          </a:p>
        </p:txBody>
      </p:sp>
      <p:sp>
        <p:nvSpPr>
          <p:cNvPr id="128" name="PlaceHolder 5"/>
          <p:cNvSpPr>
            <a:spLocks noGrp="1"/>
          </p:cNvSpPr>
          <p:nvPr>
            <p:ph type="body"/>
          </p:nvPr>
        </p:nvSpPr>
        <p:spPr>
          <a:xfrm>
            <a:off x="1513800" y="10015920"/>
            <a:ext cx="27248040" cy="24825960"/>
          </a:xfrm>
          <a:prstGeom prst="rect">
            <a:avLst/>
          </a:prstGeom>
        </p:spPr>
        <p:txBody>
          <a:bodyPr lIns="0" tIns="0" rIns="0" bIns="0">
            <a:normAutofit/>
          </a:bodyPr>
          <a:lstStyle/>
          <a:p>
            <a:pPr marL="1564920" indent="-1564920">
              <a:spcBef>
                <a:spcPts val="3648"/>
              </a:spcBef>
              <a:buClr>
                <a:srgbClr val="000000"/>
              </a:buClr>
              <a:buFont typeface="Arial"/>
              <a:buChar char="•"/>
            </a:pPr>
            <a:r>
              <a:rPr lang="en-GB" sz="14600" b="0" strike="noStrike" spc="-1">
                <a:solidFill>
                  <a:srgbClr val="000000"/>
                </a:solidFill>
                <a:latin typeface="Calibri"/>
              </a:rPr>
              <a:t>Click to edit the outline text format</a:t>
            </a:r>
          </a:p>
          <a:p>
            <a:pPr marL="3392280" lvl="1" indent="-1305000">
              <a:spcBef>
                <a:spcPts val="3197"/>
              </a:spcBef>
              <a:buClr>
                <a:srgbClr val="000000"/>
              </a:buClr>
              <a:buFont typeface="Arial"/>
              <a:buChar char="–"/>
            </a:pPr>
            <a:r>
              <a:rPr lang="en-GB" sz="12800" b="0" strike="noStrike" spc="-1">
                <a:solidFill>
                  <a:srgbClr val="000000"/>
                </a:solidFill>
                <a:latin typeface="Calibri"/>
              </a:rPr>
              <a:t>Second Outline Level</a:t>
            </a:r>
          </a:p>
          <a:p>
            <a:pPr marL="5219640" lvl="2" indent="-1043280">
              <a:spcBef>
                <a:spcPts val="2750"/>
              </a:spcBef>
              <a:buClr>
                <a:srgbClr val="000000"/>
              </a:buClr>
              <a:buFont typeface="Arial"/>
              <a:buChar char="•"/>
            </a:pPr>
            <a:r>
              <a:rPr lang="en-GB" sz="11000" b="0" strike="noStrike" spc="-1">
                <a:solidFill>
                  <a:srgbClr val="000000"/>
                </a:solidFill>
                <a:latin typeface="Calibri"/>
              </a:rPr>
              <a:t>Third Outline Level</a:t>
            </a:r>
          </a:p>
          <a:p>
            <a:pPr marL="7306920" lvl="3" indent="-1042920">
              <a:spcBef>
                <a:spcPts val="2273"/>
              </a:spcBef>
              <a:buClr>
                <a:srgbClr val="000000"/>
              </a:buClr>
              <a:buFont typeface="Arial"/>
              <a:buChar char="–"/>
            </a:pPr>
            <a:r>
              <a:rPr lang="en-GB" sz="9100" b="0" strike="noStrike" spc="-1">
                <a:solidFill>
                  <a:srgbClr val="000000"/>
                </a:solidFill>
                <a:latin typeface="Calibri"/>
              </a:rPr>
              <a:t>Fourth Outline Level</a:t>
            </a:r>
          </a:p>
          <a:p>
            <a:pPr marL="9396360" lvl="4" indent="-1043280">
              <a:spcBef>
                <a:spcPts val="2273"/>
              </a:spcBef>
              <a:buClr>
                <a:srgbClr val="000000"/>
              </a:buClr>
              <a:buFont typeface="Arial"/>
              <a:buChar char="»"/>
            </a:pPr>
            <a:r>
              <a:rPr lang="en-GB" sz="9100" b="0" strike="noStrike" spc="-1">
                <a:solidFill>
                  <a:srgbClr val="000000"/>
                </a:solidFill>
                <a:latin typeface="Calibri"/>
              </a:rPr>
              <a:t>Fifth Outline Level</a:t>
            </a:r>
          </a:p>
          <a:p>
            <a:pPr marL="9396360" lvl="5" indent="-1043280">
              <a:spcBef>
                <a:spcPts val="2273"/>
              </a:spcBef>
              <a:buClr>
                <a:srgbClr val="000000"/>
              </a:buClr>
              <a:buFont typeface="Arial"/>
              <a:buChar char="»"/>
            </a:pPr>
            <a:r>
              <a:rPr lang="en-GB" sz="9100" b="0" strike="noStrike" spc="-1">
                <a:solidFill>
                  <a:srgbClr val="000000"/>
                </a:solidFill>
                <a:latin typeface="Calibri"/>
              </a:rPr>
              <a:t>Sixth Outline Level</a:t>
            </a:r>
          </a:p>
          <a:p>
            <a:pPr marL="9396360" lvl="6" indent="-1043280">
              <a:spcBef>
                <a:spcPts val="2273"/>
              </a:spcBef>
              <a:buClr>
                <a:srgbClr val="000000"/>
              </a:buClr>
              <a:buFont typeface="Arial"/>
              <a:buChar char="»"/>
            </a:pPr>
            <a:r>
              <a:rPr lang="en-GB" sz="91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jpg"/><Relationship Id="rId14" Type="http://schemas.openxmlformats.org/officeDocument/2006/relationships/image" Target="../media/image14.jp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3.wmf"/><Relationship Id="rId4" Type="http://schemas.openxmlformats.org/officeDocument/2006/relationships/image" Target="../media/image4.w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CustomShape 4"/>
          <p:cNvSpPr/>
          <p:nvPr/>
        </p:nvSpPr>
        <p:spPr>
          <a:xfrm>
            <a:off x="0" y="396691"/>
            <a:ext cx="30275212" cy="1312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a:effectLst/>
        </p:spPr>
        <p:style>
          <a:lnRef idx="0">
            <a:scrgbClr r="0" g="0" b="0"/>
          </a:lnRef>
          <a:fillRef idx="0">
            <a:scrgbClr r="0" g="0" b="0"/>
          </a:fillRef>
          <a:effectRef idx="0">
            <a:scrgbClr r="0" g="0" b="0"/>
          </a:effectRef>
          <a:fontRef idx="minor"/>
        </p:style>
        <p:txBody>
          <a:bodyPr lIns="90000" tIns="46800" rIns="90000" bIns="46800"/>
          <a:lstStyle/>
          <a:p>
            <a:pPr algn="ctr">
              <a:spcBef>
                <a:spcPts val="4623"/>
              </a:spcBef>
            </a:pPr>
            <a:r>
              <a:rPr lang="en-US" sz="6200" b="1" strike="noStrike" spc="-1" dirty="0" smtClean="0">
                <a:solidFill>
                  <a:schemeClr val="bg1"/>
                </a:solidFill>
                <a:effectLst>
                  <a:outerShdw blurRad="50800" dist="38100" dir="2700000" algn="tl" rotWithShape="0">
                    <a:prstClr val="black">
                      <a:alpha val="40000"/>
                    </a:prstClr>
                  </a:outerShdw>
                </a:effectLst>
                <a:latin typeface="Arial"/>
                <a:ea typeface="ＭＳ Ｐゴシック"/>
              </a:rPr>
              <a:t>End-to-End Simulations of the </a:t>
            </a:r>
            <a:r>
              <a:rPr lang="en-US" sz="6200" b="1" strike="noStrike" spc="-1" dirty="0" err="1" smtClean="0">
                <a:solidFill>
                  <a:schemeClr val="bg1"/>
                </a:solidFill>
                <a:effectLst>
                  <a:outerShdw blurRad="50800" dist="38100" dir="2700000" algn="tl" rotWithShape="0">
                    <a:prstClr val="black">
                      <a:alpha val="40000"/>
                    </a:prstClr>
                  </a:outerShdw>
                </a:effectLst>
                <a:latin typeface="Arial"/>
                <a:ea typeface="ＭＳ Ｐゴシック"/>
              </a:rPr>
              <a:t>Clatterbridge</a:t>
            </a:r>
            <a:r>
              <a:rPr lang="en-US" sz="6200" b="1" strike="noStrike" spc="-1" dirty="0" smtClean="0">
                <a:solidFill>
                  <a:schemeClr val="bg1"/>
                </a:solidFill>
                <a:effectLst>
                  <a:outerShdw blurRad="50800" dist="38100" dir="2700000" algn="tl" rotWithShape="0">
                    <a:prstClr val="black">
                      <a:alpha val="40000"/>
                    </a:prstClr>
                  </a:outerShdw>
                </a:effectLst>
                <a:latin typeface="Arial"/>
                <a:ea typeface="ＭＳ Ｐゴシック"/>
              </a:rPr>
              <a:t> 60 MeV Clinical Proton </a:t>
            </a:r>
            <a:r>
              <a:rPr lang="en-US" sz="6200" b="1" strike="noStrike" spc="-1" dirty="0" err="1" smtClean="0">
                <a:solidFill>
                  <a:schemeClr val="bg1"/>
                </a:solidFill>
                <a:effectLst>
                  <a:outerShdw blurRad="50800" dist="38100" dir="2700000" algn="tl" rotWithShape="0">
                    <a:prstClr val="black">
                      <a:alpha val="40000"/>
                    </a:prstClr>
                  </a:outerShdw>
                </a:effectLst>
                <a:latin typeface="Arial"/>
                <a:ea typeface="ＭＳ Ｐゴシック"/>
              </a:rPr>
              <a:t>Beamline</a:t>
            </a:r>
            <a:endParaRPr lang="en-GB" sz="6200" b="0" strike="noStrike" spc="-1" dirty="0">
              <a:solidFill>
                <a:schemeClr val="bg1"/>
              </a:solidFill>
              <a:effectLst>
                <a:outerShdw blurRad="50800" dist="38100" dir="2700000" algn="tl" rotWithShape="0">
                  <a:prstClr val="black">
                    <a:alpha val="40000"/>
                  </a:prstClr>
                </a:outerShdw>
              </a:effectLst>
              <a:latin typeface="Arial"/>
            </a:endParaRPr>
          </a:p>
        </p:txBody>
      </p:sp>
      <p:sp>
        <p:nvSpPr>
          <p:cNvPr id="511" name="CustomShape 5"/>
          <p:cNvSpPr/>
          <p:nvPr/>
        </p:nvSpPr>
        <p:spPr>
          <a:xfrm>
            <a:off x="674422" y="2038176"/>
            <a:ext cx="25787358" cy="255672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a:effectLst/>
        </p:spPr>
        <p:style>
          <a:lnRef idx="0">
            <a:scrgbClr r="0" g="0" b="0"/>
          </a:lnRef>
          <a:fillRef idx="0">
            <a:scrgbClr r="0" g="0" b="0"/>
          </a:fillRef>
          <a:effectRef idx="0">
            <a:scrgbClr r="0" g="0" b="0"/>
          </a:effectRef>
          <a:fontRef idx="minor"/>
        </p:style>
        <p:txBody>
          <a:bodyPr wrap="none" lIns="90000" tIns="46800" rIns="90000" bIns="46800">
            <a:spAutoFit/>
          </a:bodyPr>
          <a:lstStyle/>
          <a:p>
            <a:r>
              <a:rPr lang="en-GB" sz="4000" u="sng" strike="noStrike"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Jacinta Yap</a:t>
            </a:r>
            <a:r>
              <a:rPr lang="en-GB" sz="4000" strike="noStrike"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 </a:t>
            </a:r>
            <a:r>
              <a:rPr lang="en-GB" sz="4000" dirty="0">
                <a:solidFill>
                  <a:schemeClr val="bg1"/>
                </a:solidFill>
                <a:effectLst>
                  <a:outerShdw blurRad="50800" dist="38100" dir="2700000" algn="tl" rotWithShape="0">
                    <a:prstClr val="black">
                      <a:alpha val="40000"/>
                    </a:prstClr>
                  </a:outerShdw>
                </a:effectLst>
                <a:latin typeface="Arial"/>
                <a:cs typeface="Arial"/>
              </a:rPr>
              <a:t>Roland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Schnuerer</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a:solidFill>
                  <a:schemeClr val="bg1"/>
                </a:solidFill>
                <a:effectLst>
                  <a:outerShdw blurRad="50800" dist="38100" dir="2700000" algn="tl" rotWithShape="0">
                    <a:prstClr val="black">
                      <a:alpha val="40000"/>
                    </a:prstClr>
                  </a:outerShdw>
                </a:effectLst>
                <a:latin typeface="Arial"/>
                <a:cs typeface="Arial"/>
              </a:rPr>
              <a:t>Javier Resta-</a:t>
            </a:r>
            <a:r>
              <a:rPr lang="en-GB" sz="4000" dirty="0" smtClean="0">
                <a:solidFill>
                  <a:schemeClr val="bg1"/>
                </a:solidFill>
                <a:effectLst>
                  <a:outerShdw blurRad="50800" dist="38100" dir="2700000" algn="tl" rotWithShape="0">
                    <a:prstClr val="black">
                      <a:alpha val="40000"/>
                    </a:prstClr>
                  </a:outerShdw>
                </a:effectLst>
                <a:latin typeface="Arial"/>
                <a:cs typeface="Arial"/>
              </a:rPr>
              <a:t>Lopez,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Carsten</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Welsch</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a:solidFill>
                  <a:schemeClr val="bg1"/>
                </a:solidFill>
                <a:effectLst>
                  <a:outerShdw blurRad="50800" dist="38100" dir="2700000" algn="tl" rotWithShape="0">
                    <a:prstClr val="black">
                      <a:alpha val="40000"/>
                    </a:prstClr>
                  </a:outerShdw>
                </a:effectLst>
                <a:cs typeface="Arial"/>
              </a:rPr>
              <a:t>(Cockcroft </a:t>
            </a:r>
            <a:r>
              <a:rPr lang="en-GB" sz="4000" dirty="0" smtClean="0">
                <a:solidFill>
                  <a:schemeClr val="bg1"/>
                </a:solidFill>
                <a:effectLst>
                  <a:outerShdw blurRad="50800" dist="38100" dir="2700000" algn="tl" rotWithShape="0">
                    <a:prstClr val="black">
                      <a:alpha val="40000"/>
                    </a:prstClr>
                  </a:outerShdw>
                </a:effectLst>
                <a:cs typeface="Arial"/>
              </a:rPr>
              <a:t>Institute, University </a:t>
            </a:r>
            <a:r>
              <a:rPr lang="en-GB" sz="4000" dirty="0">
                <a:solidFill>
                  <a:schemeClr val="bg1"/>
                </a:solidFill>
                <a:effectLst>
                  <a:outerShdw blurRad="50800" dist="38100" dir="2700000" algn="tl" rotWithShape="0">
                    <a:prstClr val="black">
                      <a:alpha val="40000"/>
                    </a:prstClr>
                  </a:outerShdw>
                </a:effectLst>
                <a:latin typeface="Arial"/>
                <a:cs typeface="Arial"/>
              </a:rPr>
              <a:t>of </a:t>
            </a:r>
            <a:r>
              <a:rPr lang="en-GB" sz="4000" dirty="0" smtClean="0">
                <a:solidFill>
                  <a:schemeClr val="bg1"/>
                </a:solidFill>
                <a:effectLst>
                  <a:outerShdw blurRad="50800" dist="38100" dir="2700000" algn="tl" rotWithShape="0">
                    <a:prstClr val="black">
                      <a:alpha val="40000"/>
                    </a:prstClr>
                  </a:outerShdw>
                </a:effectLst>
                <a:latin typeface="Arial"/>
                <a:cs typeface="Arial"/>
              </a:rPr>
              <a:t>Liverpool)</a:t>
            </a:r>
            <a:endParaRPr lang="en-GB" sz="4000" spc="-1" dirty="0">
              <a:solidFill>
                <a:schemeClr val="bg1"/>
              </a:solidFill>
              <a:effectLst>
                <a:outerShdw blurRad="50800" dist="38100" dir="2700000" algn="tl" rotWithShape="0">
                  <a:prstClr val="black">
                    <a:alpha val="40000"/>
                  </a:prstClr>
                </a:outerShdw>
              </a:effectLst>
              <a:latin typeface="Arial"/>
              <a:cs typeface="Arial"/>
            </a:endParaRPr>
          </a:p>
          <a:p>
            <a:r>
              <a:rPr lang="en-GB" sz="4000" strike="noStrike" spc="-1" dirty="0" err="1" smtClean="0">
                <a:solidFill>
                  <a:schemeClr val="bg1"/>
                </a:solidFill>
                <a:effectLst>
                  <a:outerShdw blurRad="50800" dist="38100" dir="2700000" algn="tl" rotWithShape="0">
                    <a:prstClr val="black">
                      <a:alpha val="40000"/>
                    </a:prstClr>
                  </a:outerShdw>
                </a:effectLst>
                <a:latin typeface="Arial"/>
                <a:ea typeface="ＭＳ Ｐゴシック"/>
                <a:cs typeface="Arial"/>
              </a:rPr>
              <a:t>Matthieu</a:t>
            </a:r>
            <a:r>
              <a:rPr lang="en-GB" sz="4000" strike="noStrike"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 </a:t>
            </a:r>
            <a:r>
              <a:rPr lang="en-GB" sz="4000" strike="noStrike" spc="-1" dirty="0" err="1" smtClean="0">
                <a:solidFill>
                  <a:schemeClr val="bg1"/>
                </a:solidFill>
                <a:effectLst>
                  <a:outerShdw blurRad="50800" dist="38100" dir="2700000" algn="tl" rotWithShape="0">
                    <a:prstClr val="black">
                      <a:alpha val="40000"/>
                    </a:prstClr>
                  </a:outerShdw>
                </a:effectLst>
                <a:latin typeface="Arial"/>
                <a:ea typeface="ＭＳ Ｐゴシック"/>
                <a:cs typeface="Arial"/>
              </a:rPr>
              <a:t>Hentz</a:t>
            </a:r>
            <a:r>
              <a:rPr lang="en-GB" sz="4000"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 Jordan Silverman, </a:t>
            </a:r>
            <a:r>
              <a:rPr lang="en-GB" sz="4000" spc="-1" dirty="0" err="1" smtClean="0">
                <a:solidFill>
                  <a:schemeClr val="bg1"/>
                </a:solidFill>
                <a:effectLst>
                  <a:outerShdw blurRad="50800" dist="38100" dir="2700000" algn="tl" rotWithShape="0">
                    <a:prstClr val="black">
                      <a:alpha val="40000"/>
                    </a:prstClr>
                  </a:outerShdw>
                </a:effectLst>
                <a:latin typeface="Arial"/>
                <a:ea typeface="ＭＳ Ｐゴシック"/>
                <a:cs typeface="Arial"/>
              </a:rPr>
              <a:t>Roisin</a:t>
            </a:r>
            <a:r>
              <a:rPr lang="en-GB" sz="4000"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 Stephens, </a:t>
            </a:r>
            <a:r>
              <a:rPr lang="en-GB" sz="4000" u="sng"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Simon Jolly</a:t>
            </a:r>
            <a:r>
              <a:rPr lang="en-GB" sz="4000" spc="-1" dirty="0" smtClean="0">
                <a:solidFill>
                  <a:schemeClr val="bg1"/>
                </a:solidFill>
                <a:effectLst>
                  <a:outerShdw blurRad="50800" dist="38100" dir="2700000" algn="tl" rotWithShape="0">
                    <a:prstClr val="black">
                      <a:alpha val="40000"/>
                    </a:prstClr>
                  </a:outerShdw>
                </a:effectLst>
                <a:latin typeface="Arial"/>
                <a:ea typeface="ＭＳ Ｐゴシック"/>
                <a:cs typeface="Arial"/>
              </a:rPr>
              <a:t> (University College London) </a:t>
            </a:r>
          </a:p>
          <a:p>
            <a:r>
              <a:rPr lang="en-GB" sz="4000" dirty="0" smtClean="0">
                <a:solidFill>
                  <a:schemeClr val="bg1"/>
                </a:solidFill>
                <a:effectLst>
                  <a:outerShdw blurRad="50800" dist="38100" dir="2700000" algn="tl" rotWithShape="0">
                    <a:prstClr val="black">
                      <a:alpha val="40000"/>
                    </a:prstClr>
                  </a:outerShdw>
                </a:effectLst>
                <a:latin typeface="Arial"/>
                <a:cs typeface="Arial"/>
              </a:rPr>
              <a:t>Stewart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Boogert</a:t>
            </a:r>
            <a:r>
              <a:rPr lang="en-GB" sz="4000" dirty="0" smtClean="0">
                <a:solidFill>
                  <a:schemeClr val="bg1"/>
                </a:solidFill>
                <a:effectLst>
                  <a:outerShdw blurRad="50800" dist="38100" dir="2700000" algn="tl" rotWithShape="0">
                    <a:prstClr val="black">
                      <a:alpha val="40000"/>
                    </a:prstClr>
                  </a:outerShdw>
                </a:effectLst>
                <a:latin typeface="Arial"/>
                <a:cs typeface="Arial"/>
              </a:rPr>
              <a:t>,</a:t>
            </a:r>
            <a:r>
              <a:rPr lang="en-GB" sz="4000" baseline="30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a:solidFill>
                  <a:schemeClr val="bg1"/>
                </a:solidFill>
                <a:effectLst>
                  <a:outerShdw blurRad="50800" dist="38100" dir="2700000" algn="tl" rotWithShape="0">
                    <a:prstClr val="black">
                      <a:alpha val="40000"/>
                    </a:prstClr>
                  </a:outerShdw>
                </a:effectLst>
                <a:latin typeface="Arial"/>
                <a:cs typeface="Arial"/>
              </a:rPr>
              <a:t>Lawrence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Nevay</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a:solidFill>
                  <a:schemeClr val="bg1"/>
                </a:solidFill>
                <a:effectLst>
                  <a:outerShdw blurRad="50800" dist="38100" dir="2700000" algn="tl" rotWithShape="0">
                    <a:prstClr val="black">
                      <a:alpha val="40000"/>
                    </a:prstClr>
                  </a:outerShdw>
                </a:effectLst>
                <a:latin typeface="Arial"/>
                <a:cs typeface="Arial"/>
              </a:rPr>
              <a:t>William </a:t>
            </a:r>
            <a:r>
              <a:rPr lang="en-GB" sz="4000" dirty="0" smtClean="0">
                <a:solidFill>
                  <a:schemeClr val="bg1"/>
                </a:solidFill>
                <a:effectLst>
                  <a:outerShdw blurRad="50800" dist="38100" dir="2700000" algn="tl" rotWithShape="0">
                    <a:prstClr val="black">
                      <a:alpha val="40000"/>
                    </a:prstClr>
                  </a:outerShdw>
                </a:effectLst>
                <a:latin typeface="Arial"/>
                <a:cs typeface="Arial"/>
              </a:rPr>
              <a:t>Shields, (John Adams Institute, Royal Holloway, University of London)</a:t>
            </a:r>
          </a:p>
          <a:p>
            <a:r>
              <a:rPr lang="en-GB" sz="4000" dirty="0" err="1" smtClean="0">
                <a:solidFill>
                  <a:schemeClr val="bg1"/>
                </a:solidFill>
                <a:effectLst>
                  <a:outerShdw blurRad="50800" dist="38100" dir="2700000" algn="tl" rotWithShape="0">
                    <a:prstClr val="black">
                      <a:alpha val="40000"/>
                    </a:prstClr>
                  </a:outerShdw>
                </a:effectLst>
                <a:latin typeface="Arial"/>
                <a:cs typeface="Arial"/>
              </a:rPr>
              <a:t>Andrzej</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Kacperek</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a:solidFill>
                  <a:schemeClr val="bg1"/>
                </a:solidFill>
                <a:effectLst>
                  <a:outerShdw blurRad="50800" dist="38100" dir="2700000" algn="tl" rotWithShape="0">
                    <a:prstClr val="black">
                      <a:alpha val="40000"/>
                    </a:prstClr>
                  </a:outerShdw>
                </a:effectLst>
                <a:latin typeface="Arial"/>
                <a:cs typeface="Arial"/>
              </a:rPr>
              <a:t>Brian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Marsland</a:t>
            </a:r>
            <a:r>
              <a:rPr lang="en-GB" sz="4000" dirty="0" smtClean="0">
                <a:solidFill>
                  <a:schemeClr val="bg1"/>
                </a:solidFill>
                <a:effectLst>
                  <a:outerShdw blurRad="50800" dist="38100" dir="2700000" algn="tl" rotWithShape="0">
                    <a:prstClr val="black">
                      <a:alpha val="40000"/>
                    </a:prstClr>
                  </a:outerShdw>
                </a:effectLst>
                <a:latin typeface="Arial"/>
                <a:cs typeface="Arial"/>
              </a:rPr>
              <a:t> (</a:t>
            </a:r>
            <a:r>
              <a:rPr lang="en-GB" sz="4000" dirty="0" err="1" smtClean="0">
                <a:solidFill>
                  <a:schemeClr val="bg1"/>
                </a:solidFill>
                <a:effectLst>
                  <a:outerShdw blurRad="50800" dist="38100" dir="2700000" algn="tl" rotWithShape="0">
                    <a:prstClr val="black">
                      <a:alpha val="40000"/>
                    </a:prstClr>
                  </a:outerShdw>
                </a:effectLst>
                <a:latin typeface="Arial"/>
                <a:cs typeface="Arial"/>
              </a:rPr>
              <a:t>Clatterbridge</a:t>
            </a:r>
            <a:r>
              <a:rPr lang="en-GB" sz="4000" dirty="0" smtClean="0">
                <a:solidFill>
                  <a:schemeClr val="bg1"/>
                </a:solidFill>
                <a:effectLst>
                  <a:outerShdw blurRad="50800" dist="38100" dir="2700000" algn="tl" rotWithShape="0">
                    <a:prstClr val="black">
                      <a:alpha val="40000"/>
                    </a:prstClr>
                  </a:outerShdw>
                </a:effectLst>
                <a:latin typeface="Arial"/>
                <a:cs typeface="Arial"/>
              </a:rPr>
              <a:t> Cancer Centre)</a:t>
            </a:r>
          </a:p>
        </p:txBody>
      </p:sp>
      <p:sp>
        <p:nvSpPr>
          <p:cNvPr id="512" name="CustomShape 6"/>
          <p:cNvSpPr/>
          <p:nvPr/>
        </p:nvSpPr>
        <p:spPr>
          <a:xfrm>
            <a:off x="674422" y="5281899"/>
            <a:ext cx="9838247" cy="58695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a:effectLst/>
        </p:spPr>
        <p:style>
          <a:lnRef idx="0">
            <a:scrgbClr r="0" g="0" b="0"/>
          </a:lnRef>
          <a:fillRef idx="0">
            <a:scrgbClr r="0" g="0" b="0"/>
          </a:fillRef>
          <a:effectRef idx="0">
            <a:scrgbClr r="0" g="0" b="0"/>
          </a:effectRef>
          <a:fontRef idx="minor"/>
        </p:style>
        <p:txBody>
          <a:bodyPr wrap="none" lIns="90000" tIns="46800" rIns="90000" bIns="46800">
            <a:spAutoFit/>
          </a:bodyPr>
          <a:lstStyle/>
          <a:p>
            <a:r>
              <a:rPr lang="en-GB" sz="3200" strike="noStrike" spc="-1" dirty="0">
                <a:solidFill>
                  <a:schemeClr val="bg1"/>
                </a:solidFill>
                <a:effectLst>
                  <a:outerShdw blurRad="50800" dist="38100" dir="2700000" algn="tl" rotWithShape="0">
                    <a:prstClr val="black">
                      <a:alpha val="40000"/>
                    </a:prstClr>
                  </a:outerShdw>
                </a:effectLst>
                <a:latin typeface="Arial"/>
              </a:rPr>
              <a:t>Email: </a:t>
            </a:r>
            <a:r>
              <a:rPr lang="en-GB" sz="3200" strike="noStrike" spc="-1" dirty="0" err="1" smtClean="0">
                <a:solidFill>
                  <a:schemeClr val="bg1"/>
                </a:solidFill>
                <a:effectLst>
                  <a:outerShdw blurRad="50800" dist="38100" dir="2700000" algn="tl" rotWithShape="0">
                    <a:prstClr val="black">
                      <a:alpha val="40000"/>
                    </a:prstClr>
                  </a:outerShdw>
                </a:effectLst>
                <a:latin typeface="Arial"/>
              </a:rPr>
              <a:t>jacinta.yap@cockcroft.ac.uk</a:t>
            </a:r>
            <a:r>
              <a:rPr lang="en-GB" sz="3200" strike="noStrike" spc="-1" dirty="0">
                <a:solidFill>
                  <a:schemeClr val="bg1"/>
                </a:solidFill>
                <a:effectLst>
                  <a:outerShdw blurRad="50800" dist="38100" dir="2700000" algn="tl" rotWithShape="0">
                    <a:prstClr val="black">
                      <a:alpha val="40000"/>
                    </a:prstClr>
                  </a:outerShdw>
                </a:effectLst>
                <a:latin typeface="Arial"/>
              </a:rPr>
              <a:t>, </a:t>
            </a:r>
            <a:r>
              <a:rPr lang="en-GB" sz="3200" strike="noStrike" spc="-1" dirty="0" err="1">
                <a:solidFill>
                  <a:schemeClr val="bg1"/>
                </a:solidFill>
                <a:effectLst>
                  <a:outerShdw blurRad="50800" dist="38100" dir="2700000" algn="tl" rotWithShape="0">
                    <a:prstClr val="black">
                      <a:alpha val="40000"/>
                    </a:prstClr>
                  </a:outerShdw>
                </a:effectLst>
                <a:latin typeface="Arial"/>
              </a:rPr>
              <a:t>s.jolly@</a:t>
            </a:r>
            <a:r>
              <a:rPr lang="en-GB" sz="3200" strike="noStrike" spc="-1" dirty="0" err="1" smtClean="0">
                <a:solidFill>
                  <a:schemeClr val="bg1"/>
                </a:solidFill>
                <a:effectLst>
                  <a:outerShdw blurRad="50800" dist="38100" dir="2700000" algn="tl" rotWithShape="0">
                    <a:prstClr val="black">
                      <a:alpha val="40000"/>
                    </a:prstClr>
                  </a:outerShdw>
                </a:effectLst>
                <a:latin typeface="Arial"/>
              </a:rPr>
              <a:t>ucl.ac.uk</a:t>
            </a:r>
            <a:endParaRPr lang="en-GB" sz="3200" strike="noStrike" spc="-1" dirty="0">
              <a:solidFill>
                <a:schemeClr val="bg1"/>
              </a:solidFill>
              <a:effectLst>
                <a:outerShdw blurRad="50800" dist="38100" dir="2700000" algn="tl" rotWithShape="0">
                  <a:prstClr val="black">
                    <a:alpha val="40000"/>
                  </a:prstClr>
                </a:outerShdw>
              </a:effectLst>
              <a:latin typeface="Arial"/>
            </a:endParaRPr>
          </a:p>
        </p:txBody>
      </p:sp>
      <p:pic>
        <p:nvPicPr>
          <p:cNvPr id="513" name="Picture 512"/>
          <p:cNvPicPr/>
          <p:nvPr/>
        </p:nvPicPr>
        <p:blipFill>
          <a:blip r:embed="rId3"/>
          <a:stretch/>
        </p:blipFill>
        <p:spPr>
          <a:xfrm>
            <a:off x="1151640" y="39740040"/>
            <a:ext cx="8128080" cy="2070000"/>
          </a:xfrm>
          <a:prstGeom prst="rect">
            <a:avLst/>
          </a:prstGeom>
          <a:ln>
            <a:noFill/>
          </a:ln>
        </p:spPr>
      </p:pic>
      <p:pic>
        <p:nvPicPr>
          <p:cNvPr id="514" name="Picture 513"/>
          <p:cNvPicPr/>
          <p:nvPr/>
        </p:nvPicPr>
        <p:blipFill>
          <a:blip r:embed="rId4"/>
          <a:stretch/>
        </p:blipFill>
        <p:spPr>
          <a:xfrm>
            <a:off x="9855720" y="39768480"/>
            <a:ext cx="4464360" cy="1987560"/>
          </a:xfrm>
          <a:prstGeom prst="rect">
            <a:avLst/>
          </a:prstGeom>
          <a:ln>
            <a:noFill/>
          </a:ln>
        </p:spPr>
      </p:pic>
      <p:pic>
        <p:nvPicPr>
          <p:cNvPr id="2" name="Picture 1" descr="EU_flag_mca_E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21" y="40092017"/>
            <a:ext cx="6390000" cy="1620000"/>
          </a:xfrm>
          <a:prstGeom prst="rect">
            <a:avLst/>
          </a:prstGeom>
        </p:spPr>
      </p:pic>
      <p:pic>
        <p:nvPicPr>
          <p:cNvPr id="3" name="Picture 2" descr="OMA,Logo,(CMYK-print).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9603" y="40092017"/>
            <a:ext cx="5310000" cy="1620000"/>
          </a:xfrm>
          <a:prstGeom prst="rect">
            <a:avLst/>
          </a:prstGeom>
        </p:spPr>
      </p:pic>
      <p:sp>
        <p:nvSpPr>
          <p:cNvPr id="9" name="CustomShape 12"/>
          <p:cNvSpPr/>
          <p:nvPr/>
        </p:nvSpPr>
        <p:spPr>
          <a:xfrm>
            <a:off x="16103399" y="5995125"/>
            <a:ext cx="13677480" cy="11936609"/>
          </a:xfrm>
          <a:prstGeom prst="rect">
            <a:avLst/>
          </a:prstGeom>
          <a:gradFill>
            <a:gsLst>
              <a:gs pos="0">
                <a:srgbClr val="EEEEEE"/>
              </a:gs>
              <a:gs pos="100000">
                <a:srgbClr val="CCCCCC"/>
              </a:gs>
            </a:gsLst>
            <a:lin ang="5400000"/>
          </a:gradFill>
          <a:ln w="36000">
            <a:solidFill>
              <a:srgbClr val="002855"/>
            </a:solidFill>
            <a:miter/>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720000" tIns="360000" rIns="720000" bIns="360000"/>
          <a:lstStyle/>
          <a:p>
            <a:pPr algn="ctr"/>
            <a:r>
              <a:rPr lang="en-GB" sz="3600" b="1" dirty="0" smtClean="0"/>
              <a:t>Abstract</a:t>
            </a:r>
            <a:endParaRPr lang="en-GB" sz="3600" b="1" dirty="0"/>
          </a:p>
          <a:p>
            <a:endParaRPr lang="en-GB" sz="3200" dirty="0" smtClean="0"/>
          </a:p>
          <a:p>
            <a:r>
              <a:rPr lang="en-GB" sz="3200" dirty="0" smtClean="0"/>
              <a:t>The </a:t>
            </a:r>
            <a:r>
              <a:rPr lang="en-GB" sz="3200" dirty="0"/>
              <a:t>world’s first hospital proton beam therapy facility, based at </a:t>
            </a:r>
            <a:r>
              <a:rPr lang="en-GB" sz="3200" dirty="0" err="1"/>
              <a:t>Clatterbridge</a:t>
            </a:r>
            <a:r>
              <a:rPr lang="en-GB" sz="3200" dirty="0"/>
              <a:t> Cancer Centre in the United Kingdom, has successfully provided treatment for ocular tumours over the past 30 years. A 60 MeV beam of protons is produced by a </a:t>
            </a:r>
            <a:r>
              <a:rPr lang="en-GB" sz="3200" dirty="0" err="1"/>
              <a:t>Scanditronix</a:t>
            </a:r>
            <a:r>
              <a:rPr lang="en-GB" sz="3200" dirty="0"/>
              <a:t> cyclotron and transported to the passive delivery system which enables the precise delivery of uniform dose at the target site. In addition to the long history of clinical usage, the proton beam also supports a rich programme of experimental work in the scope of particle </a:t>
            </a:r>
            <a:r>
              <a:rPr lang="en-GB" sz="3200" dirty="0" smtClean="0"/>
              <a:t>therapy.</a:t>
            </a:r>
            <a:r>
              <a:rPr lang="en-GB" sz="3200" dirty="0"/>
              <a:t> </a:t>
            </a:r>
            <a:r>
              <a:rPr lang="en-GB" sz="3200" dirty="0" smtClean="0"/>
              <a:t> As </a:t>
            </a:r>
            <a:r>
              <a:rPr lang="en-GB" sz="3200" dirty="0"/>
              <a:t>such, there is a need for the full characterisation of the beam with an accurate and reliable simulation model. We present </a:t>
            </a:r>
            <a:r>
              <a:rPr lang="en-GB" sz="3200" dirty="0" err="1"/>
              <a:t>ongoing</a:t>
            </a:r>
            <a:r>
              <a:rPr lang="en-GB" sz="3200" dirty="0"/>
              <a:t> work of the development of complete end-to-end simulations of the </a:t>
            </a:r>
            <a:r>
              <a:rPr lang="en-GB" sz="3200" dirty="0" err="1"/>
              <a:t>Clatterbridge</a:t>
            </a:r>
            <a:r>
              <a:rPr lang="en-GB" sz="3200" dirty="0"/>
              <a:t> </a:t>
            </a:r>
            <a:r>
              <a:rPr lang="en-GB" sz="3200" dirty="0" err="1"/>
              <a:t>beamline</a:t>
            </a:r>
            <a:r>
              <a:rPr lang="en-GB" sz="3200" dirty="0"/>
              <a:t>, from the extraction point of the cyclotron all the way to the clinical nozzle. Initially built using the Geant4 simulation toolkit, these simulations have been expanded to included detailed CAD models of the treatment </a:t>
            </a:r>
            <a:r>
              <a:rPr lang="en-GB" sz="3200" dirty="0" err="1"/>
              <a:t>beamline</a:t>
            </a:r>
            <a:r>
              <a:rPr lang="en-GB" sz="3200" dirty="0"/>
              <a:t> by taking advantage of the superior geometry modelling and accelerator design and beam transport capabilities of the Beam Delivery Simulation (BDSIM) code. Results are presented of comprehensive simulations of the treatment </a:t>
            </a:r>
            <a:r>
              <a:rPr lang="en-GB" sz="3200" dirty="0" err="1"/>
              <a:t>beamline</a:t>
            </a:r>
            <a:r>
              <a:rPr lang="en-GB" sz="3200" dirty="0"/>
              <a:t> built in Geant4, alongside recent advances achieved through the use of BDSIM.</a:t>
            </a:r>
          </a:p>
        </p:txBody>
      </p:sp>
      <p:pic>
        <p:nvPicPr>
          <p:cNvPr id="4" name="Picture 3" descr="beamline_500_sim_perspective_600dp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62" y="28498496"/>
            <a:ext cx="17111434" cy="6407876"/>
          </a:xfrm>
          <a:prstGeom prst="rect">
            <a:avLst/>
          </a:prstGeom>
        </p:spPr>
      </p:pic>
      <p:pic>
        <p:nvPicPr>
          <p:cNvPr id="5" name="Picture 4" descr="beamline_600dpi_horizonta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64" y="15671990"/>
            <a:ext cx="15462093" cy="3326506"/>
          </a:xfrm>
          <a:prstGeom prst="rect">
            <a:avLst/>
          </a:prstGeom>
        </p:spPr>
      </p:pic>
      <p:pic>
        <p:nvPicPr>
          <p:cNvPr id="6" name="Picture 5" descr="beamline_perspective_600dp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80319" y="18514942"/>
            <a:ext cx="16278007" cy="6095774"/>
          </a:xfrm>
          <a:prstGeom prst="rect">
            <a:avLst/>
          </a:prstGeom>
          <a:noFill/>
          <a:ln>
            <a:noFill/>
          </a:ln>
        </p:spPr>
      </p:pic>
      <p:pic>
        <p:nvPicPr>
          <p:cNvPr id="7" name="Picture 6" descr="first_tube_500_sim_600dp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61" y="18743420"/>
            <a:ext cx="10367679" cy="4672684"/>
          </a:xfrm>
          <a:prstGeom prst="rect">
            <a:avLst/>
          </a:prstGeom>
        </p:spPr>
      </p:pic>
      <p:pic>
        <p:nvPicPr>
          <p:cNvPr id="8" name="Picture 7" descr="wires_600dp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029" y="19075548"/>
            <a:ext cx="5145024" cy="5535168"/>
          </a:xfrm>
          <a:prstGeom prst="rect">
            <a:avLst/>
          </a:prstGeom>
        </p:spPr>
      </p:pic>
      <p:pic>
        <p:nvPicPr>
          <p:cNvPr id="11" name="Picture 10" descr="second_box_500_sim_600dp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261" y="21008968"/>
            <a:ext cx="12514275" cy="6454139"/>
          </a:xfrm>
          <a:prstGeom prst="rect">
            <a:avLst/>
          </a:prstGeom>
        </p:spPr>
      </p:pic>
      <p:pic>
        <p:nvPicPr>
          <p:cNvPr id="12" name="Picture 11" descr="IMG_1905.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01625" y="26846918"/>
            <a:ext cx="7873588" cy="5905191"/>
          </a:xfrm>
          <a:prstGeom prst="rect">
            <a:avLst/>
          </a:prstGeom>
        </p:spPr>
      </p:pic>
      <p:pic>
        <p:nvPicPr>
          <p:cNvPr id="13" name="Picture 12" descr="IMG_1907.jpg"/>
          <p:cNvPicPr>
            <a:picLocks noChangeAspect="1"/>
          </p:cNvPicPr>
          <p:nvPr/>
        </p:nvPicPr>
        <p:blipFill rotWithShape="1">
          <a:blip r:embed="rId14">
            <a:extLst>
              <a:ext uri="{28A0092B-C50C-407E-A947-70E740481C1C}">
                <a14:useLocalDpi xmlns:a14="http://schemas.microsoft.com/office/drawing/2010/main" val="0"/>
              </a:ext>
            </a:extLst>
          </a:blip>
          <a:srcRect t="8223" b="14960"/>
          <a:stretch/>
        </p:blipFill>
        <p:spPr>
          <a:xfrm>
            <a:off x="380464" y="6439830"/>
            <a:ext cx="15010671" cy="8647982"/>
          </a:xfrm>
          <a:prstGeom prst="rect">
            <a:avLst/>
          </a:prstGeom>
        </p:spPr>
      </p:pic>
      <p:pic>
        <p:nvPicPr>
          <p:cNvPr id="10" name="Picture 9" descr="DOSEBLOCKBLOCK.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030778" y="34035415"/>
            <a:ext cx="10496550" cy="6267450"/>
          </a:xfrm>
          <a:prstGeom prst="rect">
            <a:avLst/>
          </a:prstGeom>
        </p:spPr>
      </p:pic>
      <p:pic>
        <p:nvPicPr>
          <p:cNvPr id="14" name="Picture 13" descr="REALdosemonBLOCKexploded.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62541" y="32958276"/>
            <a:ext cx="7852412" cy="6055609"/>
          </a:xfrm>
          <a:prstGeom prst="rect">
            <a:avLst/>
          </a:prstGeom>
        </p:spPr>
      </p:pic>
      <p:pic>
        <p:nvPicPr>
          <p:cNvPr id="15" name="Picture 14" descr="TOTALblocksid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49704" y="25514084"/>
            <a:ext cx="15868650" cy="3400425"/>
          </a:xfrm>
          <a:prstGeom prst="rect">
            <a:avLst/>
          </a:prstGeom>
        </p:spPr>
      </p:pic>
      <p:pic>
        <p:nvPicPr>
          <p:cNvPr id="16" name="Picture 15" descr="TUBE1BLOCK.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39968" y="25036859"/>
            <a:ext cx="11182350" cy="77152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7872</TotalTime>
  <Words>309</Words>
  <Application>Microsoft Macintosh PowerPoint</Application>
  <PresentationFormat>Custom</PresentationFormat>
  <Paragraphs>10</Paragraphs>
  <Slides>1</Slides>
  <Notes>1</Notes>
  <HiddenSlides>0</HiddenSlides>
  <MMClips>0</MMClips>
  <ScaleCrop>false</ScaleCrop>
  <HeadingPairs>
    <vt:vector size="4" baseType="variant">
      <vt:variant>
        <vt:lpstr>Theme</vt:lpstr>
      </vt:variant>
      <vt:variant>
        <vt:i4>4</vt:i4>
      </vt:variant>
      <vt:variant>
        <vt:lpstr>Slide Titles</vt:lpstr>
      </vt:variant>
      <vt:variant>
        <vt:i4>1</vt:i4>
      </vt:variant>
    </vt:vector>
  </HeadingPairs>
  <TitlesOfParts>
    <vt:vector size="5" baseType="lpstr">
      <vt:lpstr>Office Theme</vt:lpstr>
      <vt:lpstr>Office Theme</vt:lpstr>
      <vt:lpstr>Office Theme</vt: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Administrator</dc:creator>
  <dc:description/>
  <cp:lastModifiedBy>Simon Jolly</cp:lastModifiedBy>
  <cp:revision>218</cp:revision>
  <dcterms:created xsi:type="dcterms:W3CDTF">2014-11-18T13:03:22Z</dcterms:created>
  <dcterms:modified xsi:type="dcterms:W3CDTF">2018-06-09T06:20:08Z</dcterms:modified>
  <dc:language>en-GB</dc:language>
</cp:coreProperties>
</file>