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4"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48"/>
    <a:srgbClr val="000000"/>
    <a:srgbClr val="B5BD00"/>
    <a:srgbClr val="D1D1D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9" autoAdjust="0"/>
    <p:restoredTop sz="96352"/>
  </p:normalViewPr>
  <p:slideViewPr>
    <p:cSldViewPr snapToGrid="0" showGuides="1">
      <p:cViewPr>
        <p:scale>
          <a:sx n="44" d="100"/>
          <a:sy n="44" d="100"/>
        </p:scale>
        <p:origin x="136" y="-4152"/>
      </p:cViewPr>
      <p:guideLst>
        <p:guide orient="horz" pos="13482"/>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96AA1-608A-C24B-BE04-47BB52788183}" type="datetimeFigureOut">
              <a:rPr lang="en-US" smtClean="0"/>
              <a:t>10/10/24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52352-0C30-A54C-99F2-2B6841120B7C}" type="slidenum">
              <a:rPr lang="en-US" smtClean="0"/>
              <a:t>‹#›</a:t>
            </a:fld>
            <a:endParaRPr lang="en-US"/>
          </a:p>
        </p:txBody>
      </p:sp>
    </p:spTree>
    <p:extLst>
      <p:ext uri="{BB962C8B-B14F-4D97-AF65-F5344CB8AC3E}">
        <p14:creationId xmlns:p14="http://schemas.microsoft.com/office/powerpoint/2010/main" val="186820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952352-0C30-A54C-99F2-2B6841120B7C}" type="slidenum">
              <a:rPr lang="en-US" smtClean="0"/>
              <a:t>1</a:t>
            </a:fld>
            <a:endParaRPr lang="en-US"/>
          </a:p>
        </p:txBody>
      </p:sp>
    </p:spTree>
    <p:extLst>
      <p:ext uri="{BB962C8B-B14F-4D97-AF65-F5344CB8AC3E}">
        <p14:creationId xmlns:p14="http://schemas.microsoft.com/office/powerpoint/2010/main" val="94541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0 Portrait Poster - 2 column guides">
    <p:spTree>
      <p:nvGrpSpPr>
        <p:cNvPr id="1" name=""/>
        <p:cNvGrpSpPr/>
        <p:nvPr/>
      </p:nvGrpSpPr>
      <p:grpSpPr>
        <a:xfrm>
          <a:off x="0" y="0"/>
          <a:ext cx="0" cy="0"/>
          <a:chOff x="0" y="0"/>
          <a:chExt cx="0" cy="0"/>
        </a:xfrm>
      </p:grpSpPr>
      <p:sp>
        <p:nvSpPr>
          <p:cNvPr id="3" name="Title 2" descr="Poster title"/>
          <p:cNvSpPr>
            <a:spLocks noGrp="1"/>
          </p:cNvSpPr>
          <p:nvPr>
            <p:ph type="title" hasCustomPrompt="1"/>
          </p:nvPr>
        </p:nvSpPr>
        <p:spPr>
          <a:xfrm>
            <a:off x="1045390" y="997061"/>
            <a:ext cx="28150323" cy="1203827"/>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5" name="Text Placeholder 4" descr="Authors"/>
          <p:cNvSpPr>
            <a:spLocks noGrp="1"/>
          </p:cNvSpPr>
          <p:nvPr>
            <p:ph type="body" sz="quarter" idx="17" hasCustomPrompt="1"/>
          </p:nvPr>
        </p:nvSpPr>
        <p:spPr>
          <a:xfrm>
            <a:off x="1077913" y="2957513"/>
            <a:ext cx="22983825" cy="969962"/>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800" b="1">
                <a:solidFill>
                  <a:schemeClr val="bg1"/>
                </a:solidFill>
              </a:defRPr>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to add authors – Arial bold 48pt</a:t>
            </a:r>
          </a:p>
          <a:p>
            <a:pPr lvl="0"/>
            <a:endParaRPr lang="en-GB" dirty="0"/>
          </a:p>
        </p:txBody>
      </p:sp>
      <p:sp>
        <p:nvSpPr>
          <p:cNvPr id="14" name="Text Placeholder 13"/>
          <p:cNvSpPr>
            <a:spLocks noGrp="1"/>
          </p:cNvSpPr>
          <p:nvPr>
            <p:ph type="body" sz="quarter" idx="18" hasCustomPrompt="1"/>
          </p:nvPr>
        </p:nvSpPr>
        <p:spPr>
          <a:xfrm>
            <a:off x="1077913" y="4508500"/>
            <a:ext cx="22983825" cy="510067"/>
          </a:xfrm>
          <a:prstGeom prst="rect">
            <a:avLst/>
          </a:prstGeom>
        </p:spPr>
        <p:txBody>
          <a:bodyPr/>
          <a:lstStyle>
            <a:lvl1pPr marL="0" indent="0">
              <a:buNone/>
              <a:defRPr sz="2800" b="1">
                <a:solidFill>
                  <a:schemeClr val="bg1"/>
                </a:solidFill>
              </a:defRPr>
            </a:lvl1pPr>
          </a:lstStyle>
          <a:p>
            <a:pPr lvl="0"/>
            <a:r>
              <a:rPr lang="en-GB" dirty="0"/>
              <a:t>Click to add affiliation – Arial bold 28pt</a:t>
            </a:r>
          </a:p>
        </p:txBody>
      </p:sp>
      <p:sp>
        <p:nvSpPr>
          <p:cNvPr id="18"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27" name="Text Placeholder 26"/>
          <p:cNvSpPr>
            <a:spLocks noGrp="1"/>
          </p:cNvSpPr>
          <p:nvPr>
            <p:ph type="body" sz="quarter" idx="20" hasCustomPrompt="1"/>
          </p:nvPr>
        </p:nvSpPr>
        <p:spPr>
          <a:xfrm>
            <a:off x="1077912" y="40955913"/>
            <a:ext cx="13552487" cy="1847849"/>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29" name="Text Placeholder 28"/>
          <p:cNvSpPr>
            <a:spLocks noGrp="1"/>
          </p:cNvSpPr>
          <p:nvPr>
            <p:ph type="body" sz="quarter" idx="21" hasCustomPrompt="1"/>
          </p:nvPr>
        </p:nvSpPr>
        <p:spPr>
          <a:xfrm>
            <a:off x="15642771" y="40955913"/>
            <a:ext cx="13552942" cy="1847850"/>
          </a:xfrm>
          <a:prstGeom prst="rect">
            <a:avLst/>
          </a:prstGeom>
        </p:spPr>
        <p:txBody>
          <a:bodyPr/>
          <a:lstStyle>
            <a:lvl1pPr marL="0" indent="0">
              <a:buNone/>
              <a:defRPr sz="286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481391781"/>
      </p:ext>
    </p:extLst>
  </p:cSld>
  <p:clrMapOvr>
    <a:masterClrMapping/>
  </p:clrMapOvr>
  <p:extLst>
    <p:ext uri="{DCECCB84-F9BA-43D5-87BE-67443E8EF086}">
      <p15:sldGuideLst xmlns:p15="http://schemas.microsoft.com/office/powerpoint/2012/main">
        <p15:guide id="1" pos="9535" userDrawn="1">
          <p15:clr>
            <a:srgbClr val="000000"/>
          </p15:clr>
        </p15:guide>
        <p15:guide id="2" orient="horz" pos="13481" userDrawn="1">
          <p15:clr>
            <a:srgbClr val="000000"/>
          </p15:clr>
        </p15:guide>
        <p15:guide id="3" pos="9751" userDrawn="1">
          <p15:clr>
            <a:srgbClr val="FBAE40"/>
          </p15:clr>
        </p15:guide>
        <p15:guide id="4" pos="93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0 Portrait Poster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446" y="1046644"/>
            <a:ext cx="28129871" cy="1037708"/>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4" name="Text Placeholder 3"/>
          <p:cNvSpPr>
            <a:spLocks noGrp="1"/>
          </p:cNvSpPr>
          <p:nvPr>
            <p:ph type="body" sz="quarter" idx="20" hasCustomPrompt="1"/>
          </p:nvPr>
        </p:nvSpPr>
        <p:spPr>
          <a:xfrm>
            <a:off x="1077920" y="2980169"/>
            <a:ext cx="22983818" cy="816054"/>
          </a:xfrm>
          <a:prstGeom prst="rect">
            <a:avLst/>
          </a:prstGeom>
        </p:spPr>
        <p:txBody>
          <a:bodyPr/>
          <a:lstStyle>
            <a:lvl1pPr marL="0" indent="0">
              <a:buNone/>
              <a:defRPr sz="4800" b="1" baseline="0">
                <a:solidFill>
                  <a:schemeClr val="bg1"/>
                </a:solidFill>
              </a:defRPr>
            </a:lvl1pPr>
          </a:lstStyle>
          <a:p>
            <a:pPr lvl="0"/>
            <a:r>
              <a:rPr lang="en-GB" dirty="0"/>
              <a:t>Click to add authors – Arial bold 48pt</a:t>
            </a:r>
          </a:p>
        </p:txBody>
      </p:sp>
      <p:sp>
        <p:nvSpPr>
          <p:cNvPr id="6" name="Text Placeholder 5"/>
          <p:cNvSpPr>
            <a:spLocks noGrp="1"/>
          </p:cNvSpPr>
          <p:nvPr>
            <p:ph type="body" sz="quarter" idx="21" hasCustomPrompt="1"/>
          </p:nvPr>
        </p:nvSpPr>
        <p:spPr>
          <a:xfrm>
            <a:off x="1091128" y="4540125"/>
            <a:ext cx="22970610" cy="446192"/>
          </a:xfrm>
          <a:prstGeom prst="rect">
            <a:avLst/>
          </a:prstGeom>
        </p:spPr>
        <p:txBody>
          <a:bodyPr/>
          <a:lstStyle>
            <a:lvl1pPr marL="0" indent="0">
              <a:buNone/>
              <a:defRPr sz="2800" b="1">
                <a:solidFill>
                  <a:schemeClr val="bg1"/>
                </a:solidFill>
              </a:defRPr>
            </a:lvl1pPr>
          </a:lstStyle>
          <a:p>
            <a:pPr lvl="0"/>
            <a:r>
              <a:rPr lang="en-GB" dirty="0"/>
              <a:t>Click to add affiliations – Arial bold 28pt</a:t>
            </a:r>
          </a:p>
        </p:txBody>
      </p:sp>
      <p:sp>
        <p:nvSpPr>
          <p:cNvPr id="18"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11" name="Rectangle 10"/>
          <p:cNvSpPr/>
          <p:nvPr userDrawn="1"/>
        </p:nvSpPr>
        <p:spPr>
          <a:xfrm>
            <a:off x="1127051" y="6280150"/>
            <a:ext cx="13650987" cy="3344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7"/>
          <p:cNvSpPr>
            <a:spLocks noGrp="1"/>
          </p:cNvSpPr>
          <p:nvPr>
            <p:ph sz="quarter" idx="10" hasCustomPrompt="1"/>
          </p:nvPr>
        </p:nvSpPr>
        <p:spPr>
          <a:xfrm>
            <a:off x="1077913" y="6280150"/>
            <a:ext cx="13700125" cy="33462913"/>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atin typeface="Arial" panose="020B0604020202020204" pitchFamily="34" charset="0"/>
                <a:cs typeface="Arial" panose="020B0604020202020204" pitchFamily="34" charset="0"/>
              </a:defRPr>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12" name="Rectangle 11"/>
          <p:cNvSpPr/>
          <p:nvPr userDrawn="1"/>
        </p:nvSpPr>
        <p:spPr>
          <a:xfrm>
            <a:off x="15510779" y="6273467"/>
            <a:ext cx="13650987" cy="3344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p:cNvSpPr>
            <a:spLocks noGrp="1"/>
          </p:cNvSpPr>
          <p:nvPr>
            <p:ph sz="quarter" idx="11" hasCustomPrompt="1"/>
          </p:nvPr>
        </p:nvSpPr>
        <p:spPr>
          <a:xfrm>
            <a:off x="15510779" y="6257592"/>
            <a:ext cx="13698538" cy="33462913"/>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8" name="Text Placeholder 27"/>
          <p:cNvSpPr>
            <a:spLocks noGrp="1"/>
          </p:cNvSpPr>
          <p:nvPr>
            <p:ph type="body" sz="quarter" idx="22" hasCustomPrompt="1"/>
          </p:nvPr>
        </p:nvSpPr>
        <p:spPr>
          <a:xfrm>
            <a:off x="1091128" y="40943213"/>
            <a:ext cx="13686910"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30" name="Text Placeholder 29"/>
          <p:cNvSpPr>
            <a:spLocks noGrp="1"/>
          </p:cNvSpPr>
          <p:nvPr>
            <p:ph type="body" sz="quarter" idx="23" hasCustomPrompt="1"/>
          </p:nvPr>
        </p:nvSpPr>
        <p:spPr>
          <a:xfrm>
            <a:off x="15510779" y="40943213"/>
            <a:ext cx="13699221" cy="1860550"/>
          </a:xfrm>
          <a:prstGeom prst="rect">
            <a:avLst/>
          </a:prstGeom>
        </p:spPr>
        <p:txBody>
          <a:bodyPr/>
          <a:lstStyle>
            <a:lvl1pPr marL="0" indent="0">
              <a:buNone/>
              <a:defRPr sz="2860" baseline="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3585393932"/>
      </p:ext>
    </p:extLst>
  </p:cSld>
  <p:clrMapOvr>
    <a:masterClrMapping/>
  </p:clrMapOvr>
  <p:extLst>
    <p:ext uri="{DCECCB84-F9BA-43D5-87BE-67443E8EF086}">
      <p15:sldGuideLst xmlns:p15="http://schemas.microsoft.com/office/powerpoint/2012/main">
        <p15:guide id="1" pos="9535" userDrawn="1">
          <p15:clr>
            <a:srgbClr val="000000"/>
          </p15:clr>
        </p15:guide>
        <p15:guide id="2" orient="horz" pos="13481" userDrawn="1">
          <p15:clr>
            <a:srgbClr val="00000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0 Portrait Poster - 2 columns with 4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913" y="1009640"/>
            <a:ext cx="28117800" cy="967268"/>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4" name="Text Placeholder 3"/>
          <p:cNvSpPr>
            <a:spLocks noGrp="1"/>
          </p:cNvSpPr>
          <p:nvPr>
            <p:ph type="body" sz="quarter" idx="20" hasCustomPrompt="1"/>
          </p:nvPr>
        </p:nvSpPr>
        <p:spPr>
          <a:xfrm>
            <a:off x="1077913" y="2957513"/>
            <a:ext cx="22972712" cy="933450"/>
          </a:xfrm>
          <a:prstGeom prst="rect">
            <a:avLst/>
          </a:prstGeom>
        </p:spPr>
        <p:txBody>
          <a:bodyPr/>
          <a:lstStyle>
            <a:lvl1pPr marL="0" indent="0">
              <a:buNone/>
              <a:defRPr sz="4800" b="1">
                <a:solidFill>
                  <a:schemeClr val="bg1"/>
                </a:solidFill>
              </a:defRPr>
            </a:lvl1pPr>
          </a:lstStyle>
          <a:p>
            <a:pPr lvl="0"/>
            <a:r>
              <a:rPr lang="en-GB" dirty="0"/>
              <a:t>Click to add authors – Arial bold 48pt</a:t>
            </a:r>
          </a:p>
        </p:txBody>
      </p:sp>
      <p:sp>
        <p:nvSpPr>
          <p:cNvPr id="28" name="Text Placeholder 27"/>
          <p:cNvSpPr>
            <a:spLocks noGrp="1"/>
          </p:cNvSpPr>
          <p:nvPr>
            <p:ph type="body" sz="quarter" idx="21" hasCustomPrompt="1"/>
          </p:nvPr>
        </p:nvSpPr>
        <p:spPr>
          <a:xfrm>
            <a:off x="1077913" y="4508500"/>
            <a:ext cx="22972712" cy="509588"/>
          </a:xfrm>
          <a:prstGeom prst="rect">
            <a:avLst/>
          </a:prstGeom>
        </p:spPr>
        <p:txBody>
          <a:bodyPr/>
          <a:lstStyle>
            <a:lvl1pPr marL="0" indent="0">
              <a:buNone/>
              <a:defRPr sz="2800" b="1">
                <a:solidFill>
                  <a:schemeClr val="bg1"/>
                </a:solidFill>
              </a:defRPr>
            </a:lvl1pPr>
          </a:lstStyle>
          <a:p>
            <a:pPr lvl="0"/>
            <a:r>
              <a:rPr lang="en-GB" dirty="0"/>
              <a:t>Click to add affiliations – Arial bold 28pt</a:t>
            </a:r>
          </a:p>
        </p:txBody>
      </p:sp>
      <p:sp>
        <p:nvSpPr>
          <p:cNvPr id="23"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7" name="Rectangle 6"/>
          <p:cNvSpPr/>
          <p:nvPr userDrawn="1"/>
        </p:nvSpPr>
        <p:spPr>
          <a:xfrm>
            <a:off x="1077913" y="6280150"/>
            <a:ext cx="13700125" cy="1613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p:cNvSpPr>
            <a:spLocks noGrp="1"/>
          </p:cNvSpPr>
          <p:nvPr>
            <p:ph sz="quarter" idx="10" hasCustomPrompt="1"/>
          </p:nvPr>
        </p:nvSpPr>
        <p:spPr>
          <a:xfrm>
            <a:off x="1077913" y="6280150"/>
            <a:ext cx="13700125" cy="16130588"/>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9" name="Rectangle 8"/>
          <p:cNvSpPr/>
          <p:nvPr userDrawn="1"/>
        </p:nvSpPr>
        <p:spPr>
          <a:xfrm>
            <a:off x="1077913" y="23527883"/>
            <a:ext cx="13700125" cy="16199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17"/>
          <p:cNvSpPr>
            <a:spLocks noGrp="1"/>
          </p:cNvSpPr>
          <p:nvPr>
            <p:ph sz="quarter" idx="12" hasCustomPrompt="1"/>
          </p:nvPr>
        </p:nvSpPr>
        <p:spPr>
          <a:xfrm>
            <a:off x="1077913" y="23490238"/>
            <a:ext cx="13700125" cy="16198850"/>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8" name="Rectangle 7"/>
          <p:cNvSpPr/>
          <p:nvPr userDrawn="1"/>
        </p:nvSpPr>
        <p:spPr>
          <a:xfrm>
            <a:off x="15497175" y="6280150"/>
            <a:ext cx="13700125" cy="1613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p:cNvSpPr>
            <a:spLocks noGrp="1"/>
          </p:cNvSpPr>
          <p:nvPr>
            <p:ph sz="quarter" idx="11" hasCustomPrompt="1"/>
          </p:nvPr>
        </p:nvSpPr>
        <p:spPr>
          <a:xfrm>
            <a:off x="15497175" y="6280150"/>
            <a:ext cx="13700125" cy="16130588"/>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12" name="Rectangle 11"/>
          <p:cNvSpPr/>
          <p:nvPr userDrawn="1"/>
        </p:nvSpPr>
        <p:spPr>
          <a:xfrm>
            <a:off x="15497175" y="23490238"/>
            <a:ext cx="13700125" cy="16199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19"/>
          <p:cNvSpPr>
            <a:spLocks noGrp="1"/>
          </p:cNvSpPr>
          <p:nvPr>
            <p:ph sz="quarter" idx="13" hasCustomPrompt="1"/>
          </p:nvPr>
        </p:nvSpPr>
        <p:spPr>
          <a:xfrm>
            <a:off x="15497175" y="23528338"/>
            <a:ext cx="13698538" cy="16160750"/>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1" name="Text Placeholder 30"/>
          <p:cNvSpPr>
            <a:spLocks noGrp="1"/>
          </p:cNvSpPr>
          <p:nvPr>
            <p:ph type="body" sz="quarter" idx="22" hasCustomPrompt="1"/>
          </p:nvPr>
        </p:nvSpPr>
        <p:spPr>
          <a:xfrm>
            <a:off x="1077912" y="40943213"/>
            <a:ext cx="13700125"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33" name="Text Placeholder 32"/>
          <p:cNvSpPr>
            <a:spLocks noGrp="1"/>
          </p:cNvSpPr>
          <p:nvPr>
            <p:ph type="body" sz="quarter" idx="23" hasCustomPrompt="1"/>
          </p:nvPr>
        </p:nvSpPr>
        <p:spPr>
          <a:xfrm>
            <a:off x="15497175" y="40943213"/>
            <a:ext cx="13698538" cy="1860550"/>
          </a:xfrm>
          <a:prstGeom prst="rect">
            <a:avLst/>
          </a:prstGeom>
        </p:spPr>
        <p:txBody>
          <a:bodyPr/>
          <a:lstStyle>
            <a:lvl1pPr marL="0" indent="0">
              <a:buNone/>
              <a:defRPr sz="286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96750265"/>
      </p:ext>
    </p:extLst>
  </p:cSld>
  <p:clrMapOvr>
    <a:masterClrMapping/>
  </p:clrMapOvr>
  <p:extLst>
    <p:ext uri="{DCECCB84-F9BA-43D5-87BE-67443E8EF086}">
      <p15:sldGuideLst xmlns:p15="http://schemas.microsoft.com/office/powerpoint/2012/main">
        <p15:guide id="3" pos="9535" userDrawn="1">
          <p15:clr>
            <a:srgbClr val="000000"/>
          </p15:clr>
        </p15:guide>
        <p15:guide id="4" orient="horz" pos="13481" userDrawn="1">
          <p15:clr>
            <a:srgbClr val="000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0 Portrait Poster - section header">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1077914" y="1018104"/>
            <a:ext cx="28119092" cy="935518"/>
          </a:xfrm>
          <a:prstGeom prst="rect">
            <a:avLst/>
          </a:prstGeom>
        </p:spPr>
        <p:txBody>
          <a:bodyPr/>
          <a:lstStyle>
            <a:lvl1pPr>
              <a:defRPr sz="7200" b="1" baseline="0">
                <a:solidFill>
                  <a:schemeClr val="bg1"/>
                </a:solidFill>
              </a:defRPr>
            </a:lvl1pPr>
          </a:lstStyle>
          <a:p>
            <a:r>
              <a:rPr lang="en-US" dirty="0"/>
              <a:t>Click to add title – Arial bold 72pt</a:t>
            </a:r>
            <a:endParaRPr lang="en-GB" dirty="0"/>
          </a:p>
        </p:txBody>
      </p:sp>
      <p:sp>
        <p:nvSpPr>
          <p:cNvPr id="5" name="Text Placeholder 4"/>
          <p:cNvSpPr>
            <a:spLocks noGrp="1"/>
          </p:cNvSpPr>
          <p:nvPr>
            <p:ph type="body" sz="quarter" idx="21" hasCustomPrompt="1"/>
          </p:nvPr>
        </p:nvSpPr>
        <p:spPr>
          <a:xfrm>
            <a:off x="1077913" y="2957513"/>
            <a:ext cx="22983825" cy="752589"/>
          </a:xfrm>
          <a:prstGeom prst="rect">
            <a:avLst/>
          </a:prstGeom>
        </p:spPr>
        <p:txBody>
          <a:bodyPr/>
          <a:lstStyle>
            <a:lvl1pPr marL="0" indent="0">
              <a:buNone/>
              <a:defRPr sz="4800" b="1">
                <a:solidFill>
                  <a:schemeClr val="bg1"/>
                </a:solidFill>
              </a:defRPr>
            </a:lvl1pPr>
          </a:lstStyle>
          <a:p>
            <a:pPr lvl="0"/>
            <a:r>
              <a:rPr lang="en-GB" dirty="0"/>
              <a:t>Click to add authors – Arial bold 48pt</a:t>
            </a:r>
          </a:p>
        </p:txBody>
      </p:sp>
      <p:sp>
        <p:nvSpPr>
          <p:cNvPr id="7" name="Text Placeholder 6"/>
          <p:cNvSpPr>
            <a:spLocks noGrp="1"/>
          </p:cNvSpPr>
          <p:nvPr>
            <p:ph type="body" sz="quarter" idx="22" hasCustomPrompt="1"/>
          </p:nvPr>
        </p:nvSpPr>
        <p:spPr>
          <a:xfrm>
            <a:off x="1077913" y="4498015"/>
            <a:ext cx="22983825" cy="538163"/>
          </a:xfrm>
          <a:prstGeom prst="rect">
            <a:avLst/>
          </a:prstGeom>
        </p:spPr>
        <p:txBody>
          <a:bodyPr/>
          <a:lstStyle>
            <a:lvl1pPr marL="0" indent="0">
              <a:buNone/>
              <a:defRPr sz="2800" b="1" baseline="0">
                <a:solidFill>
                  <a:schemeClr val="bg1"/>
                </a:solidFill>
              </a:defRPr>
            </a:lvl1pPr>
          </a:lstStyle>
          <a:p>
            <a:pPr lvl="0"/>
            <a:r>
              <a:rPr lang="en-GB" dirty="0"/>
              <a:t>Click to add affiliations – Arial bold 28pt</a:t>
            </a:r>
          </a:p>
        </p:txBody>
      </p:sp>
      <p:sp>
        <p:nvSpPr>
          <p:cNvPr id="30"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19" name="Rectangle 18"/>
          <p:cNvSpPr/>
          <p:nvPr userDrawn="1"/>
        </p:nvSpPr>
        <p:spPr>
          <a:xfrm>
            <a:off x="1077687" y="6280150"/>
            <a:ext cx="28118026"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25" hasCustomPrompt="1"/>
          </p:nvPr>
        </p:nvSpPr>
        <p:spPr>
          <a:xfrm>
            <a:off x="1077913" y="6280149"/>
            <a:ext cx="28117800" cy="6840539"/>
          </a:xfrm>
          <a:prstGeom prst="rect">
            <a:avLst/>
          </a:prstGeom>
        </p:spPr>
        <p:txBody>
          <a:bodyPr/>
          <a:lstStyle>
            <a:lvl1pPr marL="0" indent="0">
              <a:buNone/>
              <a:defRPr sz="4000" baseline="0"/>
            </a:lvl1pPr>
          </a:lstStyle>
          <a:p>
            <a:pPr lvl="0"/>
            <a:r>
              <a:rPr lang="en-GB" dirty="0"/>
              <a:t>Click here to add text or choose graphic icon below</a:t>
            </a:r>
          </a:p>
        </p:txBody>
      </p:sp>
      <p:sp>
        <p:nvSpPr>
          <p:cNvPr id="20" name="Rectangle 19"/>
          <p:cNvSpPr/>
          <p:nvPr userDrawn="1"/>
        </p:nvSpPr>
        <p:spPr>
          <a:xfrm>
            <a:off x="1077687" y="13876338"/>
            <a:ext cx="13700351" cy="1069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p:cNvSpPr>
            <a:spLocks noGrp="1"/>
          </p:cNvSpPr>
          <p:nvPr>
            <p:ph sz="quarter" idx="11" hasCustomPrompt="1"/>
          </p:nvPr>
        </p:nvSpPr>
        <p:spPr>
          <a:xfrm>
            <a:off x="1077687" y="13873276"/>
            <a:ext cx="13700352" cy="10693400"/>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2" name="Rectangle 21"/>
          <p:cNvSpPr/>
          <p:nvPr userDrawn="1"/>
        </p:nvSpPr>
        <p:spPr>
          <a:xfrm>
            <a:off x="1077687" y="25253950"/>
            <a:ext cx="13700351" cy="1066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p:cNvSpPr>
            <a:spLocks noGrp="1"/>
          </p:cNvSpPr>
          <p:nvPr>
            <p:ph sz="quarter" idx="13" hasCustomPrompt="1"/>
          </p:nvPr>
        </p:nvSpPr>
        <p:spPr>
          <a:xfrm>
            <a:off x="1077913" y="25253950"/>
            <a:ext cx="13700125" cy="10669588"/>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1" name="Rectangle 20"/>
          <p:cNvSpPr/>
          <p:nvPr userDrawn="1"/>
        </p:nvSpPr>
        <p:spPr>
          <a:xfrm>
            <a:off x="15497175" y="13876338"/>
            <a:ext cx="13698538" cy="1069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11"/>
          <p:cNvSpPr>
            <a:spLocks noGrp="1"/>
          </p:cNvSpPr>
          <p:nvPr>
            <p:ph sz="quarter" idx="12" hasCustomPrompt="1"/>
          </p:nvPr>
        </p:nvSpPr>
        <p:spPr>
          <a:xfrm>
            <a:off x="15529832" y="13908768"/>
            <a:ext cx="13698538" cy="10693400"/>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3" name="Rectangle 22"/>
          <p:cNvSpPr/>
          <p:nvPr userDrawn="1"/>
        </p:nvSpPr>
        <p:spPr>
          <a:xfrm>
            <a:off x="15497175" y="25253950"/>
            <a:ext cx="13698538" cy="1066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p:cNvSpPr>
            <a:spLocks noGrp="1"/>
          </p:cNvSpPr>
          <p:nvPr>
            <p:ph sz="quarter" idx="14" hasCustomPrompt="1"/>
          </p:nvPr>
        </p:nvSpPr>
        <p:spPr>
          <a:xfrm>
            <a:off x="15529832" y="25253950"/>
            <a:ext cx="13698538" cy="10669588"/>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4" name="Rectangle 23"/>
          <p:cNvSpPr/>
          <p:nvPr userDrawn="1"/>
        </p:nvSpPr>
        <p:spPr>
          <a:xfrm>
            <a:off x="1077687" y="36542663"/>
            <a:ext cx="28150683" cy="318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quarter" idx="26" hasCustomPrompt="1"/>
          </p:nvPr>
        </p:nvSpPr>
        <p:spPr>
          <a:xfrm>
            <a:off x="1077913" y="36542663"/>
            <a:ext cx="28117800" cy="3184525"/>
          </a:xfrm>
          <a:prstGeom prst="rect">
            <a:avLst/>
          </a:prstGeom>
        </p:spPr>
        <p:txBody>
          <a:bodyPr/>
          <a:lstStyle>
            <a:lvl1pPr marL="0" indent="0">
              <a:buNone/>
              <a:defRPr sz="4000" baseline="0"/>
            </a:lvl1pPr>
          </a:lstStyle>
          <a:p>
            <a:pPr lvl="0"/>
            <a:r>
              <a:rPr lang="en-GB" dirty="0"/>
              <a:t>Click here to add text or choose graphic icon below</a:t>
            </a:r>
          </a:p>
        </p:txBody>
      </p:sp>
      <p:sp>
        <p:nvSpPr>
          <p:cNvPr id="13" name="Text Placeholder 12"/>
          <p:cNvSpPr>
            <a:spLocks noGrp="1"/>
          </p:cNvSpPr>
          <p:nvPr>
            <p:ph type="body" sz="quarter" idx="23" hasCustomPrompt="1"/>
          </p:nvPr>
        </p:nvSpPr>
        <p:spPr>
          <a:xfrm>
            <a:off x="1077912" y="40943213"/>
            <a:ext cx="13700125"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37" name="Text Placeholder 36"/>
          <p:cNvSpPr>
            <a:spLocks noGrp="1"/>
          </p:cNvSpPr>
          <p:nvPr>
            <p:ph type="body" sz="quarter" idx="24" hasCustomPrompt="1"/>
          </p:nvPr>
        </p:nvSpPr>
        <p:spPr>
          <a:xfrm>
            <a:off x="15497175" y="40943213"/>
            <a:ext cx="13731875" cy="1860550"/>
          </a:xfrm>
          <a:prstGeom prst="rect">
            <a:avLst/>
          </a:prstGeom>
        </p:spPr>
        <p:txBody>
          <a:bodyPr/>
          <a:lstStyle>
            <a:lvl1pPr marL="0" indent="0">
              <a:buNone/>
              <a:defRPr sz="286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3550616651"/>
      </p:ext>
    </p:extLst>
  </p:cSld>
  <p:clrMapOvr>
    <a:masterClrMapping/>
  </p:clrMapOvr>
  <p:extLst>
    <p:ext uri="{DCECCB84-F9BA-43D5-87BE-67443E8EF086}">
      <p15:sldGuideLst xmlns:p15="http://schemas.microsoft.com/office/powerpoint/2012/main">
        <p15:guide id="1" pos="9535" userDrawn="1">
          <p15:clr>
            <a:srgbClr val="000000"/>
          </p15:clr>
        </p15:guide>
        <p15:guide id="2" orient="horz" pos="13481" userDrawn="1">
          <p15:clr>
            <a:srgbClr val="000000"/>
          </p15:clr>
        </p15:guide>
        <p15:guide id="3" orient="horz" pos="8719" userDrawn="1">
          <p15:clr>
            <a:srgbClr val="FBAE40"/>
          </p15:clr>
        </p15:guide>
        <p15:guide id="4" orient="horz" pos="15908" userDrawn="1">
          <p15:clr>
            <a:srgbClr val="FBAE40"/>
          </p15:clr>
        </p15:guide>
        <p15:guide id="5" orient="horz" pos="230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0 Portrait Poster - 5 boxe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77913" y="1005645"/>
            <a:ext cx="28117800" cy="967268"/>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5" name="Text Placeholder 4"/>
          <p:cNvSpPr>
            <a:spLocks noGrp="1"/>
          </p:cNvSpPr>
          <p:nvPr>
            <p:ph type="body" sz="quarter" idx="21" hasCustomPrompt="1"/>
          </p:nvPr>
        </p:nvSpPr>
        <p:spPr>
          <a:xfrm>
            <a:off x="1089025" y="2957513"/>
            <a:ext cx="22972713" cy="720725"/>
          </a:xfrm>
          <a:prstGeom prst="rect">
            <a:avLst/>
          </a:prstGeom>
        </p:spPr>
        <p:txBody>
          <a:bodyPr/>
          <a:lstStyle>
            <a:lvl1pPr marL="0" indent="0">
              <a:buNone/>
              <a:defRPr sz="4800" b="1" baseline="0">
                <a:solidFill>
                  <a:schemeClr val="bg1"/>
                </a:solidFill>
              </a:defRPr>
            </a:lvl1pPr>
          </a:lstStyle>
          <a:p>
            <a:pPr lvl="0"/>
            <a:r>
              <a:rPr lang="en-GB" dirty="0"/>
              <a:t>Click to add authors – Arial bold 48pt</a:t>
            </a:r>
          </a:p>
        </p:txBody>
      </p:sp>
      <p:sp>
        <p:nvSpPr>
          <p:cNvPr id="7" name="Text Placeholder 6"/>
          <p:cNvSpPr>
            <a:spLocks noGrp="1"/>
          </p:cNvSpPr>
          <p:nvPr>
            <p:ph type="body" sz="quarter" idx="22" hasCustomPrompt="1"/>
          </p:nvPr>
        </p:nvSpPr>
        <p:spPr>
          <a:xfrm>
            <a:off x="1111250" y="4508500"/>
            <a:ext cx="22950488" cy="509588"/>
          </a:xfrm>
          <a:prstGeom prst="rect">
            <a:avLst/>
          </a:prstGeom>
        </p:spPr>
        <p:txBody>
          <a:bodyPr/>
          <a:lstStyle>
            <a:lvl1pPr marL="0" indent="0">
              <a:buNone/>
              <a:defRPr sz="2800" b="1">
                <a:solidFill>
                  <a:schemeClr val="bg1"/>
                </a:solidFill>
              </a:defRPr>
            </a:lvl1pPr>
          </a:lstStyle>
          <a:p>
            <a:pPr lvl="0"/>
            <a:r>
              <a:rPr lang="en-GB" dirty="0"/>
              <a:t>Click to add affiliations – Arial bold 28pt</a:t>
            </a:r>
          </a:p>
        </p:txBody>
      </p:sp>
      <p:sp>
        <p:nvSpPr>
          <p:cNvPr id="28"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19" name="Rectangle 18"/>
          <p:cNvSpPr/>
          <p:nvPr userDrawn="1"/>
        </p:nvSpPr>
        <p:spPr>
          <a:xfrm>
            <a:off x="1077913" y="6280150"/>
            <a:ext cx="28117800"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25" hasCustomPrompt="1"/>
          </p:nvPr>
        </p:nvSpPr>
        <p:spPr>
          <a:xfrm>
            <a:off x="1111250" y="6280150"/>
            <a:ext cx="28084463" cy="6840538"/>
          </a:xfrm>
          <a:prstGeom prst="rect">
            <a:avLst/>
          </a:prstGeom>
        </p:spPr>
        <p:txBody>
          <a:bodyPr/>
          <a:lstStyle>
            <a:lvl1pPr marL="0" indent="0">
              <a:buNone/>
              <a:defRPr sz="4000" baseline="0"/>
            </a:lvl1pPr>
          </a:lstStyle>
          <a:p>
            <a:pPr lvl="0"/>
            <a:r>
              <a:rPr lang="en-GB" dirty="0"/>
              <a:t>Click here to add text or choose graphic icon below</a:t>
            </a:r>
          </a:p>
        </p:txBody>
      </p:sp>
      <p:sp>
        <p:nvSpPr>
          <p:cNvPr id="20" name="Rectangle 19"/>
          <p:cNvSpPr/>
          <p:nvPr userDrawn="1"/>
        </p:nvSpPr>
        <p:spPr>
          <a:xfrm>
            <a:off x="1110797" y="13876338"/>
            <a:ext cx="13667241" cy="1069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11"/>
          <p:cNvSpPr>
            <a:spLocks noGrp="1"/>
          </p:cNvSpPr>
          <p:nvPr>
            <p:ph sz="quarter" idx="11" hasCustomPrompt="1"/>
          </p:nvPr>
        </p:nvSpPr>
        <p:spPr>
          <a:xfrm>
            <a:off x="1077912" y="13876338"/>
            <a:ext cx="13700125" cy="10693400"/>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2" name="Rectangle 21"/>
          <p:cNvSpPr/>
          <p:nvPr userDrawn="1"/>
        </p:nvSpPr>
        <p:spPr>
          <a:xfrm>
            <a:off x="1110797" y="25253950"/>
            <a:ext cx="13667241" cy="1447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p:cNvSpPr>
            <a:spLocks noGrp="1"/>
          </p:cNvSpPr>
          <p:nvPr>
            <p:ph sz="quarter" idx="12" hasCustomPrompt="1"/>
          </p:nvPr>
        </p:nvSpPr>
        <p:spPr>
          <a:xfrm>
            <a:off x="1089532" y="25253950"/>
            <a:ext cx="13700125" cy="14473238"/>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1" name="Rectangle 20"/>
          <p:cNvSpPr/>
          <p:nvPr userDrawn="1"/>
        </p:nvSpPr>
        <p:spPr>
          <a:xfrm>
            <a:off x="15511462" y="13888244"/>
            <a:ext cx="13717135" cy="2203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p:cNvSpPr>
            <a:spLocks noGrp="1"/>
          </p:cNvSpPr>
          <p:nvPr>
            <p:ph sz="quarter" idx="13" hasCustomPrompt="1"/>
          </p:nvPr>
        </p:nvSpPr>
        <p:spPr>
          <a:xfrm>
            <a:off x="15528926" y="13888244"/>
            <a:ext cx="13683570" cy="22047200"/>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3" name="Rectangle 22"/>
          <p:cNvSpPr/>
          <p:nvPr userDrawn="1"/>
        </p:nvSpPr>
        <p:spPr>
          <a:xfrm>
            <a:off x="15523081" y="36542663"/>
            <a:ext cx="13672632" cy="318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quarter" idx="26" hasCustomPrompt="1"/>
          </p:nvPr>
        </p:nvSpPr>
        <p:spPr>
          <a:xfrm>
            <a:off x="15522575" y="36542663"/>
            <a:ext cx="13673138" cy="3184525"/>
          </a:xfrm>
          <a:prstGeom prst="rect">
            <a:avLst/>
          </a:prstGeom>
        </p:spPr>
        <p:txBody>
          <a:bodyPr/>
          <a:lstStyle>
            <a:lvl1pPr marL="0" indent="0">
              <a:buNone/>
              <a:defRPr sz="4000" baseline="0"/>
            </a:lvl1pPr>
          </a:lstStyle>
          <a:p>
            <a:pPr lvl="0"/>
            <a:r>
              <a:rPr lang="en-GB" dirty="0"/>
              <a:t>Click here to add text or choose graphic icon below</a:t>
            </a:r>
          </a:p>
        </p:txBody>
      </p:sp>
      <p:sp>
        <p:nvSpPr>
          <p:cNvPr id="11" name="Text Placeholder 10"/>
          <p:cNvSpPr>
            <a:spLocks noGrp="1"/>
          </p:cNvSpPr>
          <p:nvPr>
            <p:ph type="body" sz="quarter" idx="23" hasCustomPrompt="1"/>
          </p:nvPr>
        </p:nvSpPr>
        <p:spPr>
          <a:xfrm>
            <a:off x="1077913" y="40943213"/>
            <a:ext cx="13700124" cy="1860550"/>
          </a:xfrm>
          <a:prstGeom prst="rect">
            <a:avLst/>
          </a:prstGeom>
        </p:spPr>
        <p:txBody>
          <a:bodyPr/>
          <a:lstStyle>
            <a:lvl1pPr marL="0" indent="0">
              <a:buNone/>
              <a:defRPr sz="2860" baseline="0">
                <a:solidFill>
                  <a:schemeClr val="bg1"/>
                </a:solidFill>
              </a:defRPr>
            </a:lvl1pPr>
          </a:lstStyle>
          <a:p>
            <a:pPr lvl="0"/>
            <a:r>
              <a:rPr lang="en-GB" dirty="0"/>
              <a:t>Add contact details here</a:t>
            </a:r>
          </a:p>
        </p:txBody>
      </p:sp>
      <p:sp>
        <p:nvSpPr>
          <p:cNvPr id="35" name="Text Placeholder 34"/>
          <p:cNvSpPr>
            <a:spLocks noGrp="1"/>
          </p:cNvSpPr>
          <p:nvPr>
            <p:ph type="body" sz="quarter" idx="24" hasCustomPrompt="1"/>
          </p:nvPr>
        </p:nvSpPr>
        <p:spPr>
          <a:xfrm>
            <a:off x="15528926" y="40943213"/>
            <a:ext cx="13666787" cy="1860550"/>
          </a:xfrm>
          <a:prstGeom prst="rect">
            <a:avLst/>
          </a:prstGeom>
        </p:spPr>
        <p:txBody>
          <a:bodyPr/>
          <a:lstStyle>
            <a:lvl1pPr marL="0" indent="0">
              <a:buNone/>
              <a:defRPr sz="2860" baseline="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2778667958"/>
      </p:ext>
    </p:extLst>
  </p:cSld>
  <p:clrMapOvr>
    <a:masterClrMapping/>
  </p:clrMapOvr>
  <p:extLst>
    <p:ext uri="{DCECCB84-F9BA-43D5-87BE-67443E8EF086}">
      <p15:sldGuideLst xmlns:p15="http://schemas.microsoft.com/office/powerpoint/2012/main">
        <p15:guide id="1" pos="9535" userDrawn="1">
          <p15:clr>
            <a:srgbClr val="000000"/>
          </p15:clr>
        </p15:guide>
        <p15:guide id="2" orient="horz" pos="13481"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0 Portrait Poster - 6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913" y="999837"/>
            <a:ext cx="28111043" cy="979288"/>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4" name="Text Placeholder 3"/>
          <p:cNvSpPr>
            <a:spLocks noGrp="1"/>
          </p:cNvSpPr>
          <p:nvPr>
            <p:ph type="body" sz="quarter" idx="20" hasCustomPrompt="1"/>
          </p:nvPr>
        </p:nvSpPr>
        <p:spPr>
          <a:xfrm>
            <a:off x="1077913" y="2957513"/>
            <a:ext cx="22983825" cy="720725"/>
          </a:xfrm>
          <a:prstGeom prst="rect">
            <a:avLst/>
          </a:prstGeom>
        </p:spPr>
        <p:txBody>
          <a:bodyPr/>
          <a:lstStyle>
            <a:lvl1pPr marL="0" indent="0">
              <a:buNone/>
              <a:defRPr sz="4800" b="1">
                <a:solidFill>
                  <a:schemeClr val="bg1"/>
                </a:solidFill>
              </a:defRPr>
            </a:lvl1pPr>
          </a:lstStyle>
          <a:p>
            <a:pPr lvl="0"/>
            <a:r>
              <a:rPr lang="en-GB" dirty="0"/>
              <a:t>Click to add authors – Arial bold 48pt</a:t>
            </a:r>
          </a:p>
        </p:txBody>
      </p:sp>
      <p:sp>
        <p:nvSpPr>
          <p:cNvPr id="6" name="Text Placeholder 5"/>
          <p:cNvSpPr>
            <a:spLocks noGrp="1"/>
          </p:cNvSpPr>
          <p:nvPr>
            <p:ph type="body" sz="quarter" idx="21" hasCustomPrompt="1"/>
          </p:nvPr>
        </p:nvSpPr>
        <p:spPr>
          <a:xfrm>
            <a:off x="1077913" y="4508500"/>
            <a:ext cx="22983825" cy="509588"/>
          </a:xfrm>
          <a:prstGeom prst="rect">
            <a:avLst/>
          </a:prstGeom>
        </p:spPr>
        <p:txBody>
          <a:bodyPr/>
          <a:lstStyle>
            <a:lvl1pPr marL="0" indent="0">
              <a:buNone/>
              <a:defRPr sz="2800" b="1" baseline="0">
                <a:solidFill>
                  <a:schemeClr val="bg1"/>
                </a:solidFill>
              </a:defRPr>
            </a:lvl1pPr>
          </a:lstStyle>
          <a:p>
            <a:pPr lvl="0"/>
            <a:r>
              <a:rPr lang="en-GB" dirty="0"/>
              <a:t>Click to add affiliations – Arial bold 28pt</a:t>
            </a:r>
          </a:p>
        </p:txBody>
      </p:sp>
      <p:sp>
        <p:nvSpPr>
          <p:cNvPr id="25"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29" name="Rectangle 28"/>
          <p:cNvSpPr/>
          <p:nvPr userDrawn="1"/>
        </p:nvSpPr>
        <p:spPr>
          <a:xfrm>
            <a:off x="1077913" y="6280151"/>
            <a:ext cx="10350500" cy="14489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3"/>
          <p:cNvSpPr>
            <a:spLocks noGrp="1"/>
          </p:cNvSpPr>
          <p:nvPr>
            <p:ph sz="quarter" idx="16" hasCustomPrompt="1"/>
          </p:nvPr>
        </p:nvSpPr>
        <p:spPr>
          <a:xfrm>
            <a:off x="1077913" y="6268130"/>
            <a:ext cx="10350500" cy="14489113"/>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0" name="Rectangle 29"/>
          <p:cNvSpPr/>
          <p:nvPr userDrawn="1"/>
        </p:nvSpPr>
        <p:spPr>
          <a:xfrm>
            <a:off x="12142381" y="6268130"/>
            <a:ext cx="17053106" cy="18301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p:cNvSpPr>
            <a:spLocks noGrp="1"/>
          </p:cNvSpPr>
          <p:nvPr>
            <p:ph sz="quarter" idx="12" hasCustomPrompt="1"/>
          </p:nvPr>
        </p:nvSpPr>
        <p:spPr>
          <a:xfrm>
            <a:off x="12149138" y="6280151"/>
            <a:ext cx="17046575" cy="18289588"/>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1" name="Rectangle 30"/>
          <p:cNvSpPr/>
          <p:nvPr userDrawn="1"/>
        </p:nvSpPr>
        <p:spPr>
          <a:xfrm>
            <a:off x="1077687" y="21390429"/>
            <a:ext cx="10350726" cy="1074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17"/>
          <p:cNvSpPr>
            <a:spLocks noGrp="1"/>
          </p:cNvSpPr>
          <p:nvPr>
            <p:ph sz="quarter" idx="13" hasCustomPrompt="1"/>
          </p:nvPr>
        </p:nvSpPr>
        <p:spPr>
          <a:xfrm>
            <a:off x="1077913" y="21390429"/>
            <a:ext cx="10350500" cy="10752591"/>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2" name="Rectangle 31"/>
          <p:cNvSpPr/>
          <p:nvPr userDrawn="1"/>
        </p:nvSpPr>
        <p:spPr>
          <a:xfrm>
            <a:off x="12149138" y="25253950"/>
            <a:ext cx="17046575" cy="68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19"/>
          <p:cNvSpPr>
            <a:spLocks noGrp="1"/>
          </p:cNvSpPr>
          <p:nvPr>
            <p:ph sz="quarter" idx="14" hasCustomPrompt="1"/>
          </p:nvPr>
        </p:nvSpPr>
        <p:spPr>
          <a:xfrm>
            <a:off x="12142381" y="25265970"/>
            <a:ext cx="17046575" cy="6877050"/>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3" name="Rectangle 32"/>
          <p:cNvSpPr/>
          <p:nvPr userDrawn="1"/>
        </p:nvSpPr>
        <p:spPr>
          <a:xfrm>
            <a:off x="1077913" y="32839251"/>
            <a:ext cx="14058900" cy="6913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ontent Placeholder 25"/>
          <p:cNvSpPr>
            <a:spLocks noGrp="1"/>
          </p:cNvSpPr>
          <p:nvPr>
            <p:ph sz="quarter" idx="17" hasCustomPrompt="1"/>
          </p:nvPr>
        </p:nvSpPr>
        <p:spPr>
          <a:xfrm>
            <a:off x="1077913" y="32815211"/>
            <a:ext cx="14058900" cy="6911977"/>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34" name="Rectangle 33"/>
          <p:cNvSpPr/>
          <p:nvPr userDrawn="1"/>
        </p:nvSpPr>
        <p:spPr>
          <a:xfrm>
            <a:off x="16099971" y="32815211"/>
            <a:ext cx="13079073" cy="6937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ontent Placeholder 27"/>
          <p:cNvSpPr>
            <a:spLocks noGrp="1"/>
          </p:cNvSpPr>
          <p:nvPr>
            <p:ph sz="quarter" idx="18" hasCustomPrompt="1"/>
          </p:nvPr>
        </p:nvSpPr>
        <p:spPr>
          <a:xfrm>
            <a:off x="16099971" y="32815212"/>
            <a:ext cx="13079073" cy="6911976"/>
          </a:xfrm>
          <a:prstGeom prst="rect">
            <a:avLst/>
          </a:prstGeom>
          <a:noFill/>
          <a:ln>
            <a:noFill/>
          </a:ln>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8" name="Text Placeholder 7"/>
          <p:cNvSpPr>
            <a:spLocks noGrp="1"/>
          </p:cNvSpPr>
          <p:nvPr>
            <p:ph type="body" sz="quarter" idx="22" hasCustomPrompt="1"/>
          </p:nvPr>
        </p:nvSpPr>
        <p:spPr>
          <a:xfrm>
            <a:off x="1077912" y="40943213"/>
            <a:ext cx="13487173"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10" name="Text Placeholder 9"/>
          <p:cNvSpPr>
            <a:spLocks noGrp="1"/>
          </p:cNvSpPr>
          <p:nvPr>
            <p:ph type="body" sz="quarter" idx="23" hasCustomPrompt="1"/>
          </p:nvPr>
        </p:nvSpPr>
        <p:spPr>
          <a:xfrm>
            <a:off x="15708086" y="40943213"/>
            <a:ext cx="13481277" cy="1860550"/>
          </a:xfrm>
          <a:prstGeom prst="rect">
            <a:avLst/>
          </a:prstGeom>
        </p:spPr>
        <p:txBody>
          <a:bodyPr/>
          <a:lstStyle>
            <a:lvl1pPr marL="0" indent="0">
              <a:buNone/>
              <a:defRPr sz="286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1378997620"/>
      </p:ext>
    </p:extLst>
  </p:cSld>
  <p:clrMapOvr>
    <a:masterClrMapping/>
  </p:clrMapOvr>
  <p:extLst>
    <p:ext uri="{DCECCB84-F9BA-43D5-87BE-67443E8EF086}">
      <p15:sldGuideLst xmlns:p15="http://schemas.microsoft.com/office/powerpoint/2012/main">
        <p15:guide id="3" pos="9535" userDrawn="1">
          <p15:clr>
            <a:srgbClr val="000000"/>
          </p15:clr>
        </p15:guide>
        <p15:guide id="4" orient="horz" pos="13481" userDrawn="1">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0 Portrait Poster - 3 column gu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913" y="1032569"/>
            <a:ext cx="28117800" cy="1110677"/>
          </a:xfrm>
          <a:prstGeom prst="rect">
            <a:avLst/>
          </a:prstGeom>
        </p:spPr>
        <p:txBody>
          <a:bodyPr/>
          <a:lstStyle>
            <a:lvl1pPr>
              <a:defRPr sz="7200" b="1" baseline="0">
                <a:solidFill>
                  <a:schemeClr val="bg1"/>
                </a:solidFill>
              </a:defRPr>
            </a:lvl1pPr>
          </a:lstStyle>
          <a:p>
            <a:r>
              <a:rPr lang="en-US" dirty="0"/>
              <a:t>Click to add title – Arial bold 72pt</a:t>
            </a:r>
            <a:endParaRPr lang="en-GB" dirty="0"/>
          </a:p>
        </p:txBody>
      </p:sp>
      <p:sp>
        <p:nvSpPr>
          <p:cNvPr id="13" name="Text Placeholder 12"/>
          <p:cNvSpPr>
            <a:spLocks noGrp="1"/>
          </p:cNvSpPr>
          <p:nvPr>
            <p:ph type="body" sz="quarter" idx="21" hasCustomPrompt="1"/>
          </p:nvPr>
        </p:nvSpPr>
        <p:spPr>
          <a:xfrm>
            <a:off x="1077913" y="2968625"/>
            <a:ext cx="22983825" cy="731505"/>
          </a:xfrm>
          <a:prstGeom prst="rect">
            <a:avLst/>
          </a:prstGeom>
        </p:spPr>
        <p:txBody>
          <a:bodyPr/>
          <a:lstStyle>
            <a:lvl1pPr marL="0" indent="0">
              <a:buNone/>
              <a:defRPr sz="4800" b="1">
                <a:solidFill>
                  <a:schemeClr val="bg1"/>
                </a:solidFill>
              </a:defRPr>
            </a:lvl1pPr>
          </a:lstStyle>
          <a:p>
            <a:pPr lvl="0"/>
            <a:r>
              <a:rPr lang="en-GB" dirty="0"/>
              <a:t>Click to add authors – Arial bold 48pt</a:t>
            </a:r>
          </a:p>
        </p:txBody>
      </p:sp>
      <p:sp>
        <p:nvSpPr>
          <p:cNvPr id="17" name="Text Placeholder 16"/>
          <p:cNvSpPr>
            <a:spLocks noGrp="1"/>
          </p:cNvSpPr>
          <p:nvPr>
            <p:ph type="body" sz="quarter" idx="23" hasCustomPrompt="1"/>
          </p:nvPr>
        </p:nvSpPr>
        <p:spPr>
          <a:xfrm>
            <a:off x="1077913" y="4516438"/>
            <a:ext cx="22983825" cy="565925"/>
          </a:xfrm>
          <a:prstGeom prst="rect">
            <a:avLst/>
          </a:prstGeom>
        </p:spPr>
        <p:txBody>
          <a:bodyPr/>
          <a:lstStyle>
            <a:lvl1pPr marL="0" indent="0">
              <a:buNone/>
              <a:defRPr sz="2800" b="1">
                <a:solidFill>
                  <a:schemeClr val="bg1"/>
                </a:solidFill>
              </a:defRPr>
            </a:lvl1pPr>
          </a:lstStyle>
          <a:p>
            <a:pPr lvl="0"/>
            <a:r>
              <a:rPr lang="en-GB" dirty="0"/>
              <a:t>Click to add affiliations – Arial bold 28pt</a:t>
            </a:r>
          </a:p>
        </p:txBody>
      </p:sp>
      <p:sp>
        <p:nvSpPr>
          <p:cNvPr id="14"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27" name="Text Placeholder 26"/>
          <p:cNvSpPr>
            <a:spLocks noGrp="1"/>
          </p:cNvSpPr>
          <p:nvPr>
            <p:ph type="body" sz="quarter" idx="25" hasCustomPrompt="1"/>
          </p:nvPr>
        </p:nvSpPr>
        <p:spPr>
          <a:xfrm>
            <a:off x="1077913" y="40943214"/>
            <a:ext cx="13487400"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29" name="Text Placeholder 28"/>
          <p:cNvSpPr>
            <a:spLocks noGrp="1"/>
          </p:cNvSpPr>
          <p:nvPr>
            <p:ph type="body" sz="quarter" idx="26" hasCustomPrompt="1"/>
          </p:nvPr>
        </p:nvSpPr>
        <p:spPr>
          <a:xfrm>
            <a:off x="15708313" y="40892820"/>
            <a:ext cx="13487400" cy="1910944"/>
          </a:xfrm>
          <a:prstGeom prst="rect">
            <a:avLst/>
          </a:prstGeom>
        </p:spPr>
        <p:txBody>
          <a:bodyPr/>
          <a:lstStyle>
            <a:lvl1pPr marL="0" indent="0">
              <a:buNone/>
              <a:defRPr sz="2860" baseline="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1295652917"/>
      </p:ext>
    </p:extLst>
  </p:cSld>
  <p:clrMapOvr>
    <a:masterClrMapping/>
  </p:clrMapOvr>
  <p:extLst>
    <p:ext uri="{DCECCB84-F9BA-43D5-87BE-67443E8EF086}">
      <p15:sldGuideLst xmlns:p15="http://schemas.microsoft.com/office/powerpoint/2012/main">
        <p15:guide id="2" pos="6270" userDrawn="1">
          <p15:clr>
            <a:srgbClr val="FBAE40"/>
          </p15:clr>
        </p15:guide>
        <p15:guide id="3" pos="6768" userDrawn="1">
          <p15:clr>
            <a:srgbClr val="FBAE40"/>
          </p15:clr>
        </p15:guide>
        <p15:guide id="4" pos="12363" userDrawn="1">
          <p15:clr>
            <a:srgbClr val="FBAE40"/>
          </p15:clr>
        </p15:guide>
        <p15:guide id="5" pos="12775" userDrawn="1">
          <p15:clr>
            <a:srgbClr val="FBAE40"/>
          </p15:clr>
        </p15:guide>
        <p15:guide id="6" pos="9535" userDrawn="1">
          <p15:clr>
            <a:srgbClr val="000000"/>
          </p15:clr>
        </p15:guide>
        <p15:guide id="7" orient="horz" pos="13481" userDrawn="1">
          <p15:clr>
            <a:srgbClr val="000000"/>
          </p15:clr>
        </p15:guide>
        <p15:guide id="8" orient="horz" pos="25774" userDrawn="1">
          <p15:clr>
            <a:srgbClr val="FBAE40"/>
          </p15:clr>
        </p15:guide>
        <p15:guide id="9" orient="horz" pos="6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0 Portrait Poster -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9663" y="1010019"/>
            <a:ext cx="28086050" cy="967268"/>
          </a:xfrm>
          <a:prstGeom prst="rect">
            <a:avLst/>
          </a:prstGeom>
        </p:spPr>
        <p:txBody>
          <a:bodyPr/>
          <a:lstStyle>
            <a:lvl1pPr>
              <a:defRPr sz="7200" b="1">
                <a:solidFill>
                  <a:schemeClr val="bg1"/>
                </a:solidFill>
              </a:defRPr>
            </a:lvl1pPr>
          </a:lstStyle>
          <a:p>
            <a:r>
              <a:rPr lang="en-US" dirty="0"/>
              <a:t>Click to add title – Arial bold 72pt</a:t>
            </a:r>
            <a:endParaRPr lang="en-GB" dirty="0"/>
          </a:p>
        </p:txBody>
      </p:sp>
      <p:sp>
        <p:nvSpPr>
          <p:cNvPr id="4" name="Text Placeholder 3"/>
          <p:cNvSpPr>
            <a:spLocks noGrp="1"/>
          </p:cNvSpPr>
          <p:nvPr>
            <p:ph type="body" sz="quarter" idx="20" hasCustomPrompt="1"/>
          </p:nvPr>
        </p:nvSpPr>
        <p:spPr>
          <a:xfrm>
            <a:off x="1077913" y="2957513"/>
            <a:ext cx="22983825" cy="933450"/>
          </a:xfrm>
          <a:prstGeom prst="rect">
            <a:avLst/>
          </a:prstGeom>
        </p:spPr>
        <p:txBody>
          <a:bodyPr/>
          <a:lstStyle>
            <a:lvl1pPr marL="0" indent="0">
              <a:buNone/>
              <a:defRPr sz="4800" b="1">
                <a:solidFill>
                  <a:schemeClr val="bg1"/>
                </a:solidFill>
              </a:defRPr>
            </a:lvl1pPr>
          </a:lstStyle>
          <a:p>
            <a:pPr lvl="0"/>
            <a:r>
              <a:rPr lang="en-GB" dirty="0"/>
              <a:t>Click to add authors – Arial bold 48pt</a:t>
            </a:r>
          </a:p>
        </p:txBody>
      </p:sp>
      <p:sp>
        <p:nvSpPr>
          <p:cNvPr id="24" name="Text Placeholder 23"/>
          <p:cNvSpPr>
            <a:spLocks noGrp="1"/>
          </p:cNvSpPr>
          <p:nvPr>
            <p:ph type="body" sz="quarter" idx="21" hasCustomPrompt="1"/>
          </p:nvPr>
        </p:nvSpPr>
        <p:spPr>
          <a:xfrm>
            <a:off x="1077913" y="4508500"/>
            <a:ext cx="22983825" cy="509588"/>
          </a:xfrm>
          <a:prstGeom prst="rect">
            <a:avLst/>
          </a:prstGeom>
        </p:spPr>
        <p:txBody>
          <a:bodyPr/>
          <a:lstStyle>
            <a:lvl1pPr marL="0" indent="0">
              <a:buNone/>
              <a:defRPr sz="2800" b="1">
                <a:solidFill>
                  <a:schemeClr val="bg1"/>
                </a:solidFill>
              </a:defRPr>
            </a:lvl1pPr>
          </a:lstStyle>
          <a:p>
            <a:pPr lvl="0"/>
            <a:r>
              <a:rPr lang="en-GB" dirty="0"/>
              <a:t>Click to add affiliations – Arial bold 28pt</a:t>
            </a:r>
          </a:p>
        </p:txBody>
      </p:sp>
      <p:sp>
        <p:nvSpPr>
          <p:cNvPr id="19" name="Text Placeholder 17"/>
          <p:cNvSpPr>
            <a:spLocks noGrp="1"/>
          </p:cNvSpPr>
          <p:nvPr>
            <p:ph type="body" sz="quarter" idx="19" hasCustomPrompt="1"/>
          </p:nvPr>
        </p:nvSpPr>
        <p:spPr>
          <a:xfrm>
            <a:off x="24061738" y="2959555"/>
            <a:ext cx="6218918" cy="2444750"/>
          </a:xfrm>
          <a:prstGeom prst="rect">
            <a:avLst/>
          </a:prstGeom>
        </p:spPr>
        <p:txBody>
          <a:bodyPr/>
          <a:lstStyle>
            <a:lvl1pPr marL="0" indent="0">
              <a:buNone/>
              <a:defRPr sz="3820">
                <a:solidFill>
                  <a:schemeClr val="bg1"/>
                </a:solidFill>
              </a:defRPr>
            </a:lvl1pPr>
          </a:lstStyle>
          <a:p>
            <a:pPr lvl="0"/>
            <a:r>
              <a:rPr lang="en-US" dirty="0"/>
              <a:t>Keep this area clear</a:t>
            </a:r>
          </a:p>
        </p:txBody>
      </p:sp>
      <p:sp>
        <p:nvSpPr>
          <p:cNvPr id="5" name="Rectangle 4"/>
          <p:cNvSpPr/>
          <p:nvPr userDrawn="1"/>
        </p:nvSpPr>
        <p:spPr>
          <a:xfrm>
            <a:off x="1110343" y="6280150"/>
            <a:ext cx="8849632" cy="3344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p:cNvSpPr>
            <a:spLocks noGrp="1"/>
          </p:cNvSpPr>
          <p:nvPr>
            <p:ph sz="quarter" idx="10" hasCustomPrompt="1"/>
          </p:nvPr>
        </p:nvSpPr>
        <p:spPr>
          <a:xfrm>
            <a:off x="1109663" y="6280150"/>
            <a:ext cx="8850312" cy="33447038"/>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6" name="Rectangle 5"/>
          <p:cNvSpPr/>
          <p:nvPr userDrawn="1"/>
        </p:nvSpPr>
        <p:spPr>
          <a:xfrm>
            <a:off x="10744881" y="6280150"/>
            <a:ext cx="8849632" cy="3344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10"/>
          <p:cNvSpPr>
            <a:spLocks noGrp="1"/>
          </p:cNvSpPr>
          <p:nvPr>
            <p:ph sz="quarter" idx="11" hasCustomPrompt="1"/>
          </p:nvPr>
        </p:nvSpPr>
        <p:spPr>
          <a:xfrm>
            <a:off x="10744200" y="6280150"/>
            <a:ext cx="8850313" cy="33430936"/>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7" name="Rectangle 6"/>
          <p:cNvSpPr/>
          <p:nvPr userDrawn="1"/>
        </p:nvSpPr>
        <p:spPr>
          <a:xfrm>
            <a:off x="20346081" y="6280150"/>
            <a:ext cx="8849632" cy="3344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12"/>
          <p:cNvSpPr>
            <a:spLocks noGrp="1"/>
          </p:cNvSpPr>
          <p:nvPr>
            <p:ph sz="quarter" idx="12" hasCustomPrompt="1"/>
          </p:nvPr>
        </p:nvSpPr>
        <p:spPr>
          <a:xfrm>
            <a:off x="20280313" y="6280150"/>
            <a:ext cx="8915400" cy="33430936"/>
          </a:xfrm>
          <a:prstGeom prst="rect">
            <a:avLst/>
          </a:prstGeom>
        </p:spPr>
        <p:txBody>
          <a:bodyPr/>
          <a:lstStyle>
            <a:lvl1pPr marL="0" marR="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sz="4000"/>
            </a:lvl1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en-US" dirty="0"/>
              <a:t>Click here to add text or choose graphic icon below</a:t>
            </a:r>
          </a:p>
          <a:p>
            <a:pPr lvl="0"/>
            <a:endParaRPr lang="en-GB" dirty="0"/>
          </a:p>
        </p:txBody>
      </p:sp>
      <p:sp>
        <p:nvSpPr>
          <p:cNvPr id="27" name="Text Placeholder 26"/>
          <p:cNvSpPr>
            <a:spLocks noGrp="1"/>
          </p:cNvSpPr>
          <p:nvPr>
            <p:ph type="body" sz="quarter" idx="22" hasCustomPrompt="1"/>
          </p:nvPr>
        </p:nvSpPr>
        <p:spPr>
          <a:xfrm>
            <a:off x="1077912" y="40943213"/>
            <a:ext cx="13552487" cy="1860550"/>
          </a:xfrm>
          <a:prstGeom prst="rect">
            <a:avLst/>
          </a:prstGeom>
        </p:spPr>
        <p:txBody>
          <a:bodyPr/>
          <a:lstStyle>
            <a:lvl1pPr marL="0" indent="0">
              <a:buNone/>
              <a:defRPr sz="2860">
                <a:solidFill>
                  <a:schemeClr val="bg1"/>
                </a:solidFill>
              </a:defRPr>
            </a:lvl1pPr>
          </a:lstStyle>
          <a:p>
            <a:pPr lvl="0"/>
            <a:r>
              <a:rPr lang="en-GB" dirty="0"/>
              <a:t>Add contact details here</a:t>
            </a:r>
          </a:p>
        </p:txBody>
      </p:sp>
      <p:sp>
        <p:nvSpPr>
          <p:cNvPr id="29" name="Text Placeholder 28"/>
          <p:cNvSpPr>
            <a:spLocks noGrp="1"/>
          </p:cNvSpPr>
          <p:nvPr>
            <p:ph type="body" sz="quarter" idx="23" hasCustomPrompt="1"/>
          </p:nvPr>
        </p:nvSpPr>
        <p:spPr>
          <a:xfrm>
            <a:off x="15642771" y="40943213"/>
            <a:ext cx="13552942" cy="1860550"/>
          </a:xfrm>
          <a:prstGeom prst="rect">
            <a:avLst/>
          </a:prstGeom>
        </p:spPr>
        <p:txBody>
          <a:bodyPr/>
          <a:lstStyle>
            <a:lvl1pPr marL="0" indent="0">
              <a:buNone/>
              <a:defRPr sz="2860">
                <a:solidFill>
                  <a:schemeClr val="bg1"/>
                </a:solidFill>
              </a:defRPr>
            </a:lvl1pPr>
          </a:lstStyle>
          <a:p>
            <a:pPr lvl="0"/>
            <a:r>
              <a:rPr lang="en-GB" dirty="0"/>
              <a:t>                                                                                       Add collaborator logos here</a:t>
            </a:r>
          </a:p>
        </p:txBody>
      </p:sp>
    </p:spTree>
    <p:extLst>
      <p:ext uri="{BB962C8B-B14F-4D97-AF65-F5344CB8AC3E}">
        <p14:creationId xmlns:p14="http://schemas.microsoft.com/office/powerpoint/2010/main" val="2060189354"/>
      </p:ext>
    </p:extLst>
  </p:cSld>
  <p:clrMapOvr>
    <a:masterClrMapping/>
  </p:clrMapOvr>
  <p:extLst>
    <p:ext uri="{DCECCB84-F9BA-43D5-87BE-67443E8EF086}">
      <p15:sldGuideLst xmlns:p15="http://schemas.microsoft.com/office/powerpoint/2012/main">
        <p15:guide id="1" pos="9535" userDrawn="1">
          <p15:clr>
            <a:srgbClr val="000000"/>
          </p15:clr>
        </p15:guide>
        <p15:guide id="2" orient="horz" pos="13481" userDrawn="1">
          <p15:clr>
            <a:srgbClr val="000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CL Colour Palle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81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ucl.ac.uk/cam/bran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preview.tinyurl.com/UCL-GDPR"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ucl.ac.uk/library/ucl-copyright-advice"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userDrawn="1"/>
        </p:nvSpPr>
        <p:spPr>
          <a:xfrm>
            <a:off x="0" y="40625486"/>
            <a:ext cx="30275213" cy="2500170"/>
          </a:xfrm>
          <a:prstGeom prst="rect">
            <a:avLst/>
          </a:prstGeom>
          <a:solidFill>
            <a:srgbClr val="00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002E5FBB-FB53-4B43-925B-1900D8F85C2B}"/>
              </a:ext>
              <a:ext uri="{C183D7F6-B498-43B3-948B-1728B52AA6E4}">
                <adec:decorative xmlns:adec="http://schemas.microsoft.com/office/drawing/2017/decorative" val="1"/>
              </a:ext>
            </a:extLst>
          </p:cNvPr>
          <p:cNvSpPr/>
          <p:nvPr userDrawn="1"/>
        </p:nvSpPr>
        <p:spPr>
          <a:xfrm>
            <a:off x="-13911943" y="1"/>
            <a:ext cx="13449297" cy="40494856"/>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0" name="TextBox 9">
            <a:extLst>
              <a:ext uri="{FF2B5EF4-FFF2-40B4-BE49-F238E27FC236}">
                <a16:creationId xmlns:a16="http://schemas.microsoft.com/office/drawing/2014/main" id="{460486A7-30C0-4771-A900-AAFFEAE1146C}"/>
              </a:ext>
            </a:extLst>
          </p:cNvPr>
          <p:cNvSpPr txBox="1"/>
          <p:nvPr userDrawn="1"/>
        </p:nvSpPr>
        <p:spPr>
          <a:xfrm>
            <a:off x="-8958774" y="1054366"/>
            <a:ext cx="3542958" cy="833172"/>
          </a:xfrm>
          <a:prstGeom prst="rect">
            <a:avLst/>
          </a:prstGeom>
          <a:noFill/>
        </p:spPr>
        <p:txBody>
          <a:bodyPr wrap="none" tIns="46797" bIns="46797" rtlCol="0">
            <a:spAutoFit/>
          </a:bodyPr>
          <a:lstStyle/>
          <a:p>
            <a:r>
              <a:rPr lang="en-GB" sz="4800" b="1" dirty="0">
                <a:latin typeface="+mj-lt"/>
              </a:rPr>
              <a:t>Guidelines:</a:t>
            </a:r>
          </a:p>
        </p:txBody>
      </p:sp>
      <p:sp>
        <p:nvSpPr>
          <p:cNvPr id="11" name="TextBox 10">
            <a:extLst>
              <a:ext uri="{FF2B5EF4-FFF2-40B4-BE49-F238E27FC236}">
                <a16:creationId xmlns:a16="http://schemas.microsoft.com/office/drawing/2014/main" id="{AAE1DDCA-E69D-4D9F-9870-6F8562E2A2F8}"/>
              </a:ext>
              <a:ext uri="{C183D7F6-B498-43B3-948B-1728B52AA6E4}">
                <adec:decorative xmlns:adec="http://schemas.microsoft.com/office/drawing/2017/decorative" val="0"/>
              </a:ext>
            </a:extLst>
          </p:cNvPr>
          <p:cNvSpPr txBox="1"/>
          <p:nvPr userDrawn="1"/>
        </p:nvSpPr>
        <p:spPr>
          <a:xfrm>
            <a:off x="-12136928" y="2941903"/>
            <a:ext cx="9899266" cy="30395111"/>
          </a:xfrm>
          <a:prstGeom prst="rect">
            <a:avLst/>
          </a:prstGeom>
          <a:noFill/>
        </p:spPr>
        <p:txBody>
          <a:bodyPr wrap="square" tIns="46797" bIns="46797" rtlCol="0">
            <a:spAutoFit/>
          </a:bodyPr>
          <a:lstStyle/>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UCL Banner </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The colour and format should not be altered.</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Do not place other images or logos on the banner.</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Title text should be left aligned unless a poster number is added.</a:t>
            </a:r>
          </a:p>
          <a:p>
            <a:pPr marL="0" indent="0">
              <a:buFontTx/>
              <a:buNone/>
            </a:pPr>
            <a:endParaRPr lang="en-GB" sz="3200" b="0" dirty="0"/>
          </a:p>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Layout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This should be visually appealing and easy to follow. Be consistent.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Choose one slide layout and delete the rest of the slides. Adjust background boxes via the slide master view if required – see under view menu.</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Ensure that the guides are turned on – see under view menu.</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Keep within the margin guidelines at the edge to help visibility and avoid the risk of content being trimmed off. </a:t>
            </a:r>
          </a:p>
          <a:p>
            <a:pPr marL="0" indent="0">
              <a:buFontTx/>
              <a:buNone/>
            </a:pPr>
            <a:endParaRPr lang="en-GB" sz="3200" b="1" dirty="0"/>
          </a:p>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Text</a:t>
            </a:r>
            <a:r>
              <a:rPr lang="en-GB" sz="4400" b="1" kern="1200" dirty="0">
                <a:solidFill>
                  <a:schemeClr val="tx1"/>
                </a:solidFill>
                <a:latin typeface="+mn-lt"/>
                <a:ea typeface="+mn-ea"/>
                <a:cs typeface="+mn-cs"/>
              </a:rPr>
              <a:t> </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Aim for 300-600 words that are concise and straight to the point.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Avoid font sizes below 24pt except for captions.</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Use a maximum of two fonts (the official UCL fonts are Arial or Helvetica, with Garamond as an additional font in the body text).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Use bullet points to break up large areas of text.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Left justified text is easier to read than fully justified.</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Set headings in bold.</a:t>
            </a:r>
          </a:p>
          <a:p>
            <a:pPr>
              <a:buFontTx/>
              <a:buNone/>
            </a:pPr>
            <a:endParaRPr lang="en-GB" sz="3200" b="1" dirty="0"/>
          </a:p>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Graphs, Images and Tables</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They must be embedded in your file by inserting the file rather than copying and pasting.</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Make sure they are sufficient size and clearly visible with at least 150dpi.</a:t>
            </a:r>
            <a:endParaRPr lang="en-GB" sz="4000" b="1" dirty="0"/>
          </a:p>
          <a:p>
            <a:pPr>
              <a:buFontTx/>
              <a:buNone/>
            </a:pPr>
            <a:endParaRPr lang="en-GB" sz="3200" b="1" dirty="0"/>
          </a:p>
        </p:txBody>
      </p:sp>
      <p:sp>
        <p:nvSpPr>
          <p:cNvPr id="4" name="Rounded Rectangle 3">
            <a:extLst>
              <a:ext uri="{FF2B5EF4-FFF2-40B4-BE49-F238E27FC236}">
                <a16:creationId xmlns:a16="http://schemas.microsoft.com/office/drawing/2014/main" id="{002E5FBB-FB53-4B43-925B-1900D8F85C2B}"/>
              </a:ext>
              <a:ext uri="{C183D7F6-B498-43B3-948B-1728B52AA6E4}">
                <adec:decorative xmlns:adec="http://schemas.microsoft.com/office/drawing/2017/decorative" val="1"/>
              </a:ext>
            </a:extLst>
          </p:cNvPr>
          <p:cNvSpPr/>
          <p:nvPr userDrawn="1"/>
        </p:nvSpPr>
        <p:spPr>
          <a:xfrm>
            <a:off x="30736272" y="0"/>
            <a:ext cx="13449297" cy="40494856"/>
          </a:xfrm>
          <a:prstGeom prst="round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5" name="TextBox 4">
            <a:extLst>
              <a:ext uri="{FF2B5EF4-FFF2-40B4-BE49-F238E27FC236}">
                <a16:creationId xmlns:a16="http://schemas.microsoft.com/office/drawing/2014/main" id="{4AE4917F-44AA-42A0-A37D-362EC920AC03}"/>
              </a:ext>
            </a:extLst>
          </p:cNvPr>
          <p:cNvSpPr txBox="1"/>
          <p:nvPr userDrawn="1"/>
        </p:nvSpPr>
        <p:spPr>
          <a:xfrm>
            <a:off x="34952861" y="1054366"/>
            <a:ext cx="5016117" cy="833172"/>
          </a:xfrm>
          <a:prstGeom prst="rect">
            <a:avLst/>
          </a:prstGeom>
          <a:noFill/>
        </p:spPr>
        <p:txBody>
          <a:bodyPr wrap="none" tIns="46797" bIns="46797" rtlCol="0">
            <a:spAutoFit/>
          </a:bodyPr>
          <a:lstStyle/>
          <a:p>
            <a:r>
              <a:rPr lang="en-GB" sz="4800" b="1" dirty="0">
                <a:latin typeface="+mj-lt"/>
              </a:rPr>
              <a:t>Guidelines </a:t>
            </a:r>
            <a:r>
              <a:rPr lang="en-GB" sz="4800" b="1" dirty="0" err="1">
                <a:latin typeface="+mj-lt"/>
              </a:rPr>
              <a:t>cont</a:t>
            </a:r>
            <a:r>
              <a:rPr lang="en-GB" sz="4800" b="1" dirty="0">
                <a:latin typeface="+mj-lt"/>
              </a:rPr>
              <a:t>:</a:t>
            </a:r>
          </a:p>
        </p:txBody>
      </p:sp>
      <p:sp>
        <p:nvSpPr>
          <p:cNvPr id="6" name="TextBox 5">
            <a:extLst>
              <a:ext uri="{FF2B5EF4-FFF2-40B4-BE49-F238E27FC236}">
                <a16:creationId xmlns:a16="http://schemas.microsoft.com/office/drawing/2014/main" id="{ACE2FCA7-9DB8-47EA-9CD5-CED948F4A325}"/>
              </a:ext>
            </a:extLst>
          </p:cNvPr>
          <p:cNvSpPr txBox="1"/>
          <p:nvPr userDrawn="1"/>
        </p:nvSpPr>
        <p:spPr>
          <a:xfrm>
            <a:off x="32428237" y="2941903"/>
            <a:ext cx="9899266" cy="10635855"/>
          </a:xfrm>
          <a:prstGeom prst="rect">
            <a:avLst/>
          </a:prstGeom>
          <a:noFill/>
        </p:spPr>
        <p:txBody>
          <a:bodyPr wrap="square" tIns="46797" bIns="46797" rtlCol="0">
            <a:spAutoFit/>
          </a:bodyPr>
          <a:lstStyle/>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Colour</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Select background colours that contrast well with the font to allow easier reading of your text.</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Avoid backgrounds with bright or dark colours and full of texture as this will distract readers.</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Try not to use too many colours – 1-2 work well, plus images and charts.</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The template is formatted with appropriate UCL colours for the banner colour chosen.</a:t>
            </a:r>
          </a:p>
          <a:p>
            <a:pPr marL="457154" marR="0" lvl="0" indent="-457154" algn="l" defTabSz="457154"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4000" kern="1200" dirty="0">
                <a:solidFill>
                  <a:schemeClr val="tx1"/>
                </a:solidFill>
                <a:latin typeface="+mn-lt"/>
                <a:ea typeface="+mn-ea"/>
                <a:cs typeface="+mn-cs"/>
              </a:rPr>
              <a:t>Don’t use multiple layers of transparency in PowerPoint.</a:t>
            </a:r>
          </a:p>
          <a:p>
            <a:pPr marL="457154" indent="-457154" algn="l" defTabSz="457154" rtl="0" eaLnBrk="1" latinLnBrk="0" hangingPunct="1">
              <a:lnSpc>
                <a:spcPct val="100000"/>
              </a:lnSpc>
              <a:spcAft>
                <a:spcPts val="1800"/>
              </a:spcAft>
              <a:buFont typeface="Arial" panose="020B0604020202020204" pitchFamily="34" charset="0"/>
              <a:buChar char="•"/>
            </a:pPr>
            <a:endParaRPr lang="en-GB" sz="3600" b="1" kern="1200" dirty="0">
              <a:solidFill>
                <a:schemeClr val="tx1"/>
              </a:solidFill>
              <a:latin typeface="+mn-lt"/>
              <a:ea typeface="+mn-ea"/>
              <a:cs typeface="+mn-cs"/>
            </a:endParaRPr>
          </a:p>
        </p:txBody>
      </p:sp>
      <p:sp>
        <p:nvSpPr>
          <p:cNvPr id="7" name="TextBox 6">
            <a:extLst>
              <a:ext uri="{FF2B5EF4-FFF2-40B4-BE49-F238E27FC236}">
                <a16:creationId xmlns:a16="http://schemas.microsoft.com/office/drawing/2014/main" id="{2F795265-BF50-4AB3-8E7B-E09E72992F10}"/>
              </a:ext>
            </a:extLst>
          </p:cNvPr>
          <p:cNvSpPr txBox="1"/>
          <p:nvPr userDrawn="1"/>
        </p:nvSpPr>
        <p:spPr>
          <a:xfrm>
            <a:off x="32542405" y="13060413"/>
            <a:ext cx="9899266" cy="14852394"/>
          </a:xfrm>
          <a:prstGeom prst="rect">
            <a:avLst/>
          </a:prstGeom>
          <a:noFill/>
        </p:spPr>
        <p:txBody>
          <a:bodyPr wrap="square" tIns="46797" bIns="46797" rtlCol="0">
            <a:spAutoFit/>
          </a:bodyPr>
          <a:lstStyle/>
          <a:p>
            <a:pPr marL="0" indent="0" algn="l" defTabSz="457154" rtl="0" eaLnBrk="1" latinLnBrk="0" hangingPunct="1">
              <a:spcAft>
                <a:spcPts val="1200"/>
              </a:spcAft>
              <a:buFont typeface="Arial" panose="020B0604020202020204" pitchFamily="34" charset="0"/>
              <a:buNone/>
            </a:pPr>
            <a:r>
              <a:rPr lang="en-GB" sz="4400" b="1" kern="1200" dirty="0">
                <a:solidFill>
                  <a:schemeClr val="tx1"/>
                </a:solidFill>
                <a:latin typeface="+mj-lt"/>
                <a:ea typeface="+mn-ea"/>
                <a:cs typeface="+mn-cs"/>
              </a:rPr>
              <a:t>Copyright  and GDPR</a:t>
            </a:r>
          </a:p>
          <a:p>
            <a:r>
              <a:rPr lang="en-GB" sz="3600" dirty="0"/>
              <a:t>(copy and paste the link  to your browser )</a:t>
            </a:r>
          </a:p>
          <a:p>
            <a:endParaRPr lang="en-GB" sz="3200" dirty="0">
              <a:hlinkClick r:id="" action="ppaction://noaction"/>
            </a:endParaRPr>
          </a:p>
          <a:p>
            <a:r>
              <a:rPr lang="en-GB" sz="4000" dirty="0">
                <a:hlinkClick r:id="" action="ppaction://noaction"/>
              </a:rPr>
              <a:t>https</a:t>
            </a:r>
            <a:r>
              <a:rPr lang="en-GB" sz="4000" dirty="0">
                <a:hlinkClick r:id="rId11"/>
              </a:rPr>
              <a:t>://www.ucl.ac.uk/library/ucl-copyright-advice</a:t>
            </a:r>
            <a:endParaRPr lang="en-GB" sz="4000" dirty="0"/>
          </a:p>
          <a:p>
            <a:endParaRPr lang="en-GB" sz="4000" dirty="0"/>
          </a:p>
          <a:p>
            <a:r>
              <a:rPr lang="en-GB" sz="4000" dirty="0">
                <a:hlinkClick r:id="rId12"/>
              </a:rPr>
              <a:t>https://preview.tinyurl.com/UCL-GDPR</a:t>
            </a:r>
            <a:endParaRPr lang="en-GB" sz="4000" dirty="0"/>
          </a:p>
          <a:p>
            <a:endParaRPr lang="en-GB" sz="3200" dirty="0"/>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Only use copyright free images or those available under the creative commons license unless you have bought the relevant license. You are free to use graphics you have generated but check with colleagues if they have produced them.</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Images downloaded from online are subject to copyright unless this has been waived.</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Flickr.com is a useful resource to check the copyright status of images from the web.</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Follow GDPR (General Data Protection Regulation) for images of people.</a:t>
            </a:r>
          </a:p>
        </p:txBody>
      </p:sp>
      <p:sp>
        <p:nvSpPr>
          <p:cNvPr id="8" name="TextBox 7">
            <a:extLst>
              <a:ext uri="{FF2B5EF4-FFF2-40B4-BE49-F238E27FC236}">
                <a16:creationId xmlns:a16="http://schemas.microsoft.com/office/drawing/2014/main" id="{906DADF1-5D4E-4677-9DFB-8C1D0DFD74DB}"/>
              </a:ext>
            </a:extLst>
          </p:cNvPr>
          <p:cNvSpPr txBox="1"/>
          <p:nvPr userDrawn="1"/>
        </p:nvSpPr>
        <p:spPr>
          <a:xfrm>
            <a:off x="32428237" y="28322911"/>
            <a:ext cx="9899266" cy="4924425"/>
          </a:xfrm>
          <a:prstGeom prst="rect">
            <a:avLst/>
          </a:prstGeom>
          <a:noFill/>
        </p:spPr>
        <p:txBody>
          <a:bodyPr wrap="square" rtlCol="0">
            <a:spAutoFit/>
          </a:bodyPr>
          <a:lstStyle/>
          <a:p>
            <a:pPr algn="l" defTabSz="457154" rtl="0" eaLnBrk="1" latinLnBrk="0" hangingPunct="1">
              <a:lnSpc>
                <a:spcPct val="100000"/>
              </a:lnSpc>
              <a:spcAft>
                <a:spcPts val="1800"/>
              </a:spcAft>
              <a:buFont typeface="Arial" panose="020B0604020202020204" pitchFamily="34" charset="0"/>
            </a:pPr>
            <a:r>
              <a:rPr lang="en-GB" sz="4400" b="1" kern="1200" dirty="0">
                <a:solidFill>
                  <a:schemeClr val="tx1"/>
                </a:solidFill>
                <a:latin typeface="+mj-lt"/>
                <a:ea typeface="+mn-ea"/>
                <a:cs typeface="+mn-cs"/>
              </a:rPr>
              <a:t>UCL Banner vs UCL Logo</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Use the banner where UCL is the major partner</a:t>
            </a:r>
          </a:p>
          <a:p>
            <a:pPr marL="457154" indent="-457154" algn="l" defTabSz="457154" rtl="0" eaLnBrk="1" latinLnBrk="0" hangingPunct="1">
              <a:lnSpc>
                <a:spcPct val="100000"/>
              </a:lnSpc>
              <a:spcAft>
                <a:spcPts val="1800"/>
              </a:spcAft>
              <a:buFont typeface="Arial" panose="020B0604020202020204" pitchFamily="34" charset="0"/>
              <a:buChar char="•"/>
            </a:pPr>
            <a:r>
              <a:rPr lang="en-GB" sz="4000" kern="1200" dirty="0">
                <a:solidFill>
                  <a:schemeClr val="tx1"/>
                </a:solidFill>
                <a:latin typeface="+mn-lt"/>
                <a:ea typeface="+mn-ea"/>
                <a:cs typeface="+mn-cs"/>
              </a:rPr>
              <a:t>Use the UCL logo only where work is an equal collaboration and place all logos at the bottom - </a:t>
            </a:r>
            <a:r>
              <a:rPr lang="en-GB" sz="4000" dirty="0">
                <a:hlinkClick r:id="rId13"/>
              </a:rPr>
              <a:t>https://www.ucl.ac.uk/cam/brand</a:t>
            </a:r>
            <a:endParaRPr lang="en-GB" sz="4000" kern="1200" dirty="0">
              <a:solidFill>
                <a:schemeClr val="tx1"/>
              </a:solidFill>
              <a:latin typeface="+mn-lt"/>
              <a:ea typeface="+mn-ea"/>
              <a:cs typeface="+mn-cs"/>
            </a:endParaRPr>
          </a:p>
        </p:txBody>
      </p:sp>
      <p:pic>
        <p:nvPicPr>
          <p:cNvPr id="3" name="Picture 2">
            <a:extLst>
              <a:ext uri="{FF2B5EF4-FFF2-40B4-BE49-F238E27FC236}">
                <a16:creationId xmlns:a16="http://schemas.microsoft.com/office/drawing/2014/main" id="{376A12FA-B32A-3A83-EEDA-642CFF548E20}"/>
              </a:ext>
            </a:extLst>
          </p:cNvPr>
          <p:cNvPicPr>
            <a:picLocks noChangeAspect="1"/>
          </p:cNvPicPr>
          <p:nvPr userDrawn="1"/>
        </p:nvPicPr>
        <p:blipFill>
          <a:blip r:embed="rId14"/>
          <a:stretch>
            <a:fillRect/>
          </a:stretch>
        </p:blipFill>
        <p:spPr>
          <a:xfrm>
            <a:off x="0" y="0"/>
            <a:ext cx="30275213" cy="5585361"/>
          </a:xfrm>
          <a:prstGeom prst="rect">
            <a:avLst/>
          </a:prstGeom>
        </p:spPr>
      </p:pic>
    </p:spTree>
    <p:extLst>
      <p:ext uri="{BB962C8B-B14F-4D97-AF65-F5344CB8AC3E}">
        <p14:creationId xmlns:p14="http://schemas.microsoft.com/office/powerpoint/2010/main" val="923524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 id="2147483668" r:id="rId7"/>
    <p:sldLayoutId id="2147483667" r:id="rId8"/>
    <p:sldLayoutId id="2147483669" r:id="rId9"/>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9" userDrawn="1">
          <p15:clr>
            <a:srgbClr val="F26B43"/>
          </p15:clr>
        </p15:guide>
        <p15:guide id="18" pos="18391" userDrawn="1">
          <p15:clr>
            <a:srgbClr val="F26B43"/>
          </p15:clr>
        </p15:guide>
        <p15:guide id="19" orient="horz" pos="3956" userDrawn="1">
          <p15:clr>
            <a:srgbClr val="F26B43"/>
          </p15:clr>
        </p15:guide>
        <p15:guide id="36" orient="horz" pos="2502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a:extLst>
              <a:ext uri="{FF2B5EF4-FFF2-40B4-BE49-F238E27FC236}">
                <a16:creationId xmlns:a16="http://schemas.microsoft.com/office/drawing/2014/main" id="{208255D5-9D72-57FB-1985-4B4BF5876FED}"/>
              </a:ext>
            </a:extLst>
          </p:cNvPr>
          <p:cNvSpPr/>
          <p:nvPr/>
        </p:nvSpPr>
        <p:spPr>
          <a:xfrm>
            <a:off x="866520" y="31490147"/>
            <a:ext cx="13677480" cy="8222873"/>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a:lnSpc>
                <a:spcPct val="100000"/>
              </a:lnSpc>
            </a:pPr>
            <a:endParaRPr lang="en-GB" sz="8200" b="0" strike="noStrike" spc="-1" dirty="0">
              <a:solidFill>
                <a:srgbClr val="000000"/>
              </a:solidFill>
              <a:latin typeface="Arial"/>
            </a:endParaRPr>
          </a:p>
          <a:p>
            <a:pPr>
              <a:lnSpc>
                <a:spcPct val="100000"/>
              </a:lnSpc>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a:p>
            <a:pPr algn="just">
              <a:lnSpc>
                <a:spcPct val="100000"/>
              </a:lnSpc>
              <a:spcAft>
                <a:spcPts val="850"/>
              </a:spcAft>
            </a:pPr>
            <a:endParaRPr lang="en-GB" sz="8200" b="0" strike="noStrike" spc="-1" dirty="0">
              <a:solidFill>
                <a:srgbClr val="000000"/>
              </a:solidFill>
              <a:latin typeface="Arial"/>
            </a:endParaRPr>
          </a:p>
        </p:txBody>
      </p:sp>
      <p:sp>
        <p:nvSpPr>
          <p:cNvPr id="3" name="CustomShape 1">
            <a:extLst>
              <a:ext uri="{FF2B5EF4-FFF2-40B4-BE49-F238E27FC236}">
                <a16:creationId xmlns:a16="http://schemas.microsoft.com/office/drawing/2014/main" id="{EF205C95-5B32-EBEE-55CC-0F92230D1362}"/>
              </a:ext>
            </a:extLst>
          </p:cNvPr>
          <p:cNvSpPr/>
          <p:nvPr/>
        </p:nvSpPr>
        <p:spPr>
          <a:xfrm>
            <a:off x="-1" y="40709897"/>
            <a:ext cx="30275213" cy="2228623"/>
          </a:xfrm>
          <a:prstGeom prst="rect">
            <a:avLst/>
          </a:prstGeom>
          <a:solidFill>
            <a:srgbClr val="FFFFFF"/>
          </a:solidFill>
          <a:ln w="38160">
            <a:solidFill>
              <a:srgbClr val="002855"/>
            </a:solidFill>
            <a:miter/>
          </a:ln>
        </p:spPr>
        <p:style>
          <a:lnRef idx="0">
            <a:scrgbClr r="0" g="0" b="0"/>
          </a:lnRef>
          <a:fillRef idx="0">
            <a:scrgbClr r="0" g="0" b="0"/>
          </a:fillRef>
          <a:effectRef idx="0">
            <a:scrgbClr r="0" g="0" b="0"/>
          </a:effectRef>
          <a:fontRef idx="minor"/>
        </p:style>
      </p:sp>
      <p:sp>
        <p:nvSpPr>
          <p:cNvPr id="4" name="CustomShape 4">
            <a:extLst>
              <a:ext uri="{FF2B5EF4-FFF2-40B4-BE49-F238E27FC236}">
                <a16:creationId xmlns:a16="http://schemas.microsoft.com/office/drawing/2014/main" id="{47DA59F0-E0D4-53CA-DD5D-B583FCBE025C}"/>
              </a:ext>
            </a:extLst>
          </p:cNvPr>
          <p:cNvSpPr/>
          <p:nvPr/>
        </p:nvSpPr>
        <p:spPr>
          <a:xfrm>
            <a:off x="866520" y="618306"/>
            <a:ext cx="22205332" cy="1312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spcBef>
                <a:spcPts val="4623"/>
              </a:spcBef>
            </a:pPr>
            <a:r>
              <a:rPr lang="en-US" sz="6700" b="1" strike="noStrike" spc="-1" dirty="0">
                <a:solidFill>
                  <a:srgbClr val="FFFFFF"/>
                </a:solidFill>
                <a:latin typeface="Arial"/>
                <a:ea typeface="ＭＳ Ｐゴシック"/>
              </a:rPr>
              <a:t>Hadron Beam Therapy Quality Assurance Device - FPGA </a:t>
            </a:r>
            <a:r>
              <a:rPr lang="en-US" sz="6700" b="1" strike="noStrike" spc="-1" dirty="0" err="1">
                <a:solidFill>
                  <a:srgbClr val="FFFFFF"/>
                </a:solidFill>
                <a:latin typeface="Arial"/>
                <a:ea typeface="ＭＳ Ｐゴシック"/>
              </a:rPr>
              <a:t>Optimisation</a:t>
            </a:r>
            <a:r>
              <a:rPr lang="en-US" sz="6700" b="1" strike="noStrike" spc="-1" dirty="0">
                <a:solidFill>
                  <a:srgbClr val="FFFFFF"/>
                </a:solidFill>
                <a:latin typeface="Arial"/>
                <a:ea typeface="ＭＳ Ｐゴシック"/>
              </a:rPr>
              <a:t> and Machine Learning</a:t>
            </a:r>
            <a:endParaRPr lang="en-GB" sz="6700" b="0" strike="noStrike" spc="-1" dirty="0">
              <a:solidFill>
                <a:srgbClr val="000000"/>
              </a:solidFill>
              <a:latin typeface="Arial"/>
            </a:endParaRPr>
          </a:p>
        </p:txBody>
      </p:sp>
      <p:sp>
        <p:nvSpPr>
          <p:cNvPr id="5" name="CustomShape 5">
            <a:extLst>
              <a:ext uri="{FF2B5EF4-FFF2-40B4-BE49-F238E27FC236}">
                <a16:creationId xmlns:a16="http://schemas.microsoft.com/office/drawing/2014/main" id="{207A0D44-D3F8-FA67-AAD8-4BD9B48AE78A}"/>
              </a:ext>
            </a:extLst>
          </p:cNvPr>
          <p:cNvSpPr/>
          <p:nvPr/>
        </p:nvSpPr>
        <p:spPr>
          <a:xfrm>
            <a:off x="888480" y="3099038"/>
            <a:ext cx="28705680" cy="152527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GB" sz="4400" b="1" spc="-1" dirty="0">
                <a:solidFill>
                  <a:srgbClr val="FFFFFF"/>
                </a:solidFill>
                <a:latin typeface="Arial"/>
                <a:ea typeface="ＭＳ Ｐゴシック"/>
              </a:rPr>
              <a:t>Febian Febian</a:t>
            </a:r>
            <a:r>
              <a:rPr lang="en-GB" sz="4400" b="1" strike="noStrike" spc="-1" baseline="30000" dirty="0">
                <a:solidFill>
                  <a:srgbClr val="FFFFFF"/>
                </a:solidFill>
                <a:latin typeface="Arial"/>
                <a:ea typeface="ＭＳ Ｐゴシック"/>
              </a:rPr>
              <a:t>1</a:t>
            </a:r>
            <a:r>
              <a:rPr lang="en-GB" sz="4400" b="1" strike="noStrike" spc="-1" dirty="0">
                <a:solidFill>
                  <a:srgbClr val="FFFFFF"/>
                </a:solidFill>
                <a:latin typeface="Arial"/>
                <a:ea typeface="ＭＳ Ｐゴシック"/>
              </a:rPr>
              <a:t>, Sonia </a:t>
            </a:r>
            <a:r>
              <a:rPr lang="en-GB" sz="4400" b="1" strike="noStrike" spc="-1" dirty="0" err="1">
                <a:solidFill>
                  <a:srgbClr val="FFFFFF"/>
                </a:solidFill>
                <a:latin typeface="Arial"/>
                <a:ea typeface="ＭＳ Ｐゴシック"/>
              </a:rPr>
              <a:t>Escribano</a:t>
            </a:r>
            <a:r>
              <a:rPr lang="en-GB" sz="4400" b="1" spc="-1" dirty="0">
                <a:solidFill>
                  <a:srgbClr val="FFFFFF"/>
                </a:solidFill>
                <a:latin typeface="Arial"/>
                <a:ea typeface="ＭＳ Ｐゴシック"/>
              </a:rPr>
              <a:t>-Rodriguez, Simon Jolly </a:t>
            </a:r>
          </a:p>
          <a:p>
            <a:r>
              <a:rPr lang="en-GB" sz="4400" b="1" spc="-1" dirty="0">
                <a:solidFill>
                  <a:srgbClr val="FFFFFF"/>
                </a:solidFill>
                <a:latin typeface="Arial"/>
                <a:ea typeface="ＭＳ Ｐゴシック"/>
              </a:rPr>
              <a:t>University College London</a:t>
            </a:r>
          </a:p>
        </p:txBody>
      </p:sp>
      <p:sp>
        <p:nvSpPr>
          <p:cNvPr id="6" name="CustomShape 6">
            <a:extLst>
              <a:ext uri="{FF2B5EF4-FFF2-40B4-BE49-F238E27FC236}">
                <a16:creationId xmlns:a16="http://schemas.microsoft.com/office/drawing/2014/main" id="{9D553DE7-8A65-2DCC-F458-DF6EA3ACDCEA}"/>
              </a:ext>
            </a:extLst>
          </p:cNvPr>
          <p:cNvSpPr/>
          <p:nvPr/>
        </p:nvSpPr>
        <p:spPr>
          <a:xfrm>
            <a:off x="333921" y="4798291"/>
            <a:ext cx="6670247" cy="199197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r"/>
            <a:r>
              <a:rPr lang="en-GB" sz="2800" b="1" strike="noStrike" spc="-1" dirty="0">
                <a:solidFill>
                  <a:srgbClr val="FFFFFF"/>
                </a:solidFill>
                <a:latin typeface="Arial"/>
              </a:rPr>
              <a:t>Email:</a:t>
            </a:r>
            <a:r>
              <a:rPr lang="en-GB" sz="2800" b="1" strike="noStrike" spc="-1" baseline="30000" dirty="0">
                <a:solidFill>
                  <a:srgbClr val="FFFFFF"/>
                </a:solidFill>
                <a:latin typeface="Arial"/>
              </a:rPr>
              <a:t>1 </a:t>
            </a:r>
            <a:r>
              <a:rPr lang="en-GB" sz="2800" b="1" spc="-1" dirty="0">
                <a:solidFill>
                  <a:srgbClr val="FFFFFF"/>
                </a:solidFill>
              </a:rPr>
              <a:t>febian.Febian.19@ucl.ac.uk</a:t>
            </a:r>
            <a:endParaRPr lang="en-GB" sz="2800" b="0" strike="noStrike" spc="-1" dirty="0">
              <a:solidFill>
                <a:srgbClr val="000000"/>
              </a:solidFill>
              <a:latin typeface="Arial"/>
            </a:endParaRPr>
          </a:p>
        </p:txBody>
      </p:sp>
      <p:pic>
        <p:nvPicPr>
          <p:cNvPr id="8" name="Picture 7">
            <a:extLst>
              <a:ext uri="{FF2B5EF4-FFF2-40B4-BE49-F238E27FC236}">
                <a16:creationId xmlns:a16="http://schemas.microsoft.com/office/drawing/2014/main" id="{1B2B320F-57F1-BCD2-AA90-BC02BE62EE31}"/>
              </a:ext>
            </a:extLst>
          </p:cNvPr>
          <p:cNvPicPr/>
          <p:nvPr/>
        </p:nvPicPr>
        <p:blipFill>
          <a:blip r:embed="rId3"/>
          <a:stretch/>
        </p:blipFill>
        <p:spPr>
          <a:xfrm>
            <a:off x="9855720" y="39768480"/>
            <a:ext cx="4464360" cy="1987560"/>
          </a:xfrm>
          <a:prstGeom prst="rect">
            <a:avLst/>
          </a:prstGeom>
          <a:ln>
            <a:noFill/>
          </a:ln>
        </p:spPr>
      </p:pic>
      <p:sp>
        <p:nvSpPr>
          <p:cNvPr id="9" name="TextShape 7">
            <a:extLst>
              <a:ext uri="{FF2B5EF4-FFF2-40B4-BE49-F238E27FC236}">
                <a16:creationId xmlns:a16="http://schemas.microsoft.com/office/drawing/2014/main" id="{5C709A9A-7A98-D80E-9DE4-3846FE622A05}"/>
              </a:ext>
            </a:extLst>
          </p:cNvPr>
          <p:cNvSpPr txBox="1"/>
          <p:nvPr/>
        </p:nvSpPr>
        <p:spPr>
          <a:xfrm>
            <a:off x="9130742" y="40866413"/>
            <a:ext cx="20900497" cy="2149909"/>
          </a:xfrm>
          <a:prstGeom prst="rect">
            <a:avLst/>
          </a:prstGeom>
          <a:noFill/>
          <a:ln>
            <a:noFill/>
          </a:ln>
        </p:spPr>
        <p:txBody>
          <a:bodyPr lIns="90000" tIns="45000" rIns="90000" bIns="45000"/>
          <a:lstStyle/>
          <a:p>
            <a:pPr algn="just"/>
            <a:r>
              <a:rPr lang="en-GB" sz="2000" spc="-1" dirty="0">
                <a:solidFill>
                  <a:srgbClr val="000000"/>
                </a:solidFill>
              </a:rPr>
              <a:t>References:</a:t>
            </a:r>
          </a:p>
          <a:p>
            <a:pPr algn="just"/>
            <a:r>
              <a:rPr lang="en-GB" sz="2000" spc="-1" dirty="0">
                <a:solidFill>
                  <a:srgbClr val="000000"/>
                </a:solidFill>
              </a:rPr>
              <a:t>[1] L. </a:t>
            </a:r>
            <a:r>
              <a:rPr lang="en-GB" sz="2000" spc="-1" dirty="0" err="1">
                <a:solidFill>
                  <a:srgbClr val="000000"/>
                </a:solidFill>
              </a:rPr>
              <a:t>Kelleter</a:t>
            </a:r>
            <a:r>
              <a:rPr lang="en-GB" sz="2000" spc="-1" dirty="0">
                <a:solidFill>
                  <a:srgbClr val="000000"/>
                </a:solidFill>
              </a:rPr>
              <a:t> et al. “A Scintillator-based Range Telescope for Particle Therapy”. In: Physics in Medicine &amp; Biology 65.16 (Aug. 2020). </a:t>
            </a:r>
            <a:r>
              <a:rPr lang="en-GB" sz="2000" spc="-1" dirty="0" err="1">
                <a:solidFill>
                  <a:srgbClr val="000000"/>
                </a:solidFill>
              </a:rPr>
              <a:t>doi</a:t>
            </a:r>
            <a:r>
              <a:rPr lang="en-GB" sz="2000" spc="-1" dirty="0">
                <a:solidFill>
                  <a:srgbClr val="000000"/>
                </a:solidFill>
              </a:rPr>
              <a:t>: 10.1088/1361-6560/ab9415.</a:t>
            </a:r>
          </a:p>
          <a:p>
            <a:pPr algn="just"/>
            <a:r>
              <a:rPr lang="en-GB" sz="2000" spc="-1" dirty="0">
                <a:solidFill>
                  <a:srgbClr val="000000"/>
                </a:solidFill>
              </a:rPr>
              <a:t>[2] L. </a:t>
            </a:r>
            <a:r>
              <a:rPr lang="en-GB" sz="2000" spc="-1" dirty="0" err="1">
                <a:solidFill>
                  <a:srgbClr val="000000"/>
                </a:solidFill>
              </a:rPr>
              <a:t>Kelleter</a:t>
            </a:r>
            <a:r>
              <a:rPr lang="en-GB" sz="2000" spc="-1" dirty="0">
                <a:solidFill>
                  <a:srgbClr val="000000"/>
                </a:solidFill>
              </a:rPr>
              <a:t> and S. Jolly. “A Mathematical Expression for Depth-Light Curves of Therapeutic Proton Beams in a Quenching Scintillator”. In: Medical Physics 47.5 (Feb. 2020), pp. 2300–2308. </a:t>
            </a:r>
            <a:r>
              <a:rPr lang="en-GB" sz="2000" spc="-1" dirty="0" err="1">
                <a:solidFill>
                  <a:srgbClr val="000000"/>
                </a:solidFill>
              </a:rPr>
              <a:t>doi</a:t>
            </a:r>
            <a:r>
              <a:rPr lang="en-GB" sz="2000" spc="-1" dirty="0">
                <a:solidFill>
                  <a:srgbClr val="000000"/>
                </a:solidFill>
              </a:rPr>
              <a:t>: 10. 1002/mp.14099.</a:t>
            </a:r>
          </a:p>
          <a:p>
            <a:pPr algn="just"/>
            <a:r>
              <a:rPr lang="en-GB" sz="2000" spc="-1" dirty="0">
                <a:solidFill>
                  <a:srgbClr val="000000"/>
                </a:solidFill>
              </a:rPr>
              <a:t>[3] Y. C. </a:t>
            </a:r>
            <a:r>
              <a:rPr lang="en-GB" sz="2000" spc="-1" dirty="0" err="1">
                <a:solidFill>
                  <a:srgbClr val="000000"/>
                </a:solidFill>
              </a:rPr>
              <a:t>Keat</a:t>
            </a:r>
            <a:r>
              <a:rPr lang="en-GB" sz="2000" spc="-1" dirty="0">
                <a:solidFill>
                  <a:srgbClr val="000000"/>
                </a:solidFill>
              </a:rPr>
              <a:t> and W. A. Kamil. “Validation of the Dose Distributions with Monte Carlo Simulations for Carbon Ion Cancer Therapy”. In: </a:t>
            </a:r>
            <a:r>
              <a:rPr lang="en-GB" sz="2000" i="1" dirty="0">
                <a:solidFill>
                  <a:srgbClr val="000000"/>
                </a:solidFill>
                <a:effectLst/>
                <a:latin typeface="Arial" panose="020B0604020202020204" pitchFamily="34" charset="0"/>
              </a:rPr>
              <a:t>J. of Biomed. &amp; Clin. Sci. Dec 2017 Vol 2 (2), 1-7. </a:t>
            </a:r>
            <a:endParaRPr lang="en-GB" sz="2000" dirty="0">
              <a:solidFill>
                <a:srgbClr val="000000"/>
              </a:solidFill>
              <a:effectLst/>
              <a:latin typeface="Arial" panose="020B0604020202020204" pitchFamily="34" charset="0"/>
            </a:endParaRPr>
          </a:p>
          <a:p>
            <a:pPr algn="just"/>
            <a:r>
              <a:rPr lang="en-GB" sz="2000" spc="-1" dirty="0">
                <a:solidFill>
                  <a:srgbClr val="000000"/>
                </a:solidFill>
              </a:rPr>
              <a:t>[4] Y. Guo, X. Cao, </a:t>
            </a:r>
            <a:r>
              <a:rPr lang="en-GB" sz="2000" spc="-1" dirty="0" err="1">
                <a:solidFill>
                  <a:srgbClr val="000000"/>
                </a:solidFill>
              </a:rPr>
              <a:t>B.Liu</a:t>
            </a:r>
            <a:r>
              <a:rPr lang="en-GB" sz="2000" spc="-1" dirty="0">
                <a:solidFill>
                  <a:srgbClr val="000000"/>
                </a:solidFill>
              </a:rPr>
              <a:t>, and M. Gao, “</a:t>
            </a:r>
            <a:r>
              <a:rPr lang="en-GB" sz="2000" dirty="0">
                <a:effectLst/>
              </a:rPr>
              <a:t>Solving Partial Differential Equations Using Deep Learning and Physical Constraints, In: </a:t>
            </a:r>
            <a:r>
              <a:rPr lang="en-GB" sz="2000" i="1" dirty="0">
                <a:effectLst/>
              </a:rPr>
              <a:t>Appl. Sci. </a:t>
            </a:r>
            <a:r>
              <a:rPr lang="en-GB" sz="2000" b="1" dirty="0">
                <a:effectLst/>
              </a:rPr>
              <a:t>2019</a:t>
            </a:r>
            <a:r>
              <a:rPr lang="en-GB" sz="2000" dirty="0">
                <a:effectLst/>
              </a:rPr>
              <a:t>, </a:t>
            </a:r>
            <a:r>
              <a:rPr lang="en-GB" sz="2000" i="1" dirty="0">
                <a:effectLst/>
              </a:rPr>
              <a:t>10</a:t>
            </a:r>
            <a:r>
              <a:rPr lang="en-GB" sz="2000" dirty="0">
                <a:effectLst/>
              </a:rPr>
              <a:t>, 5917; doi:10.3390/app10175917</a:t>
            </a:r>
            <a:endParaRPr lang="en-GB" sz="2000" dirty="0"/>
          </a:p>
          <a:p>
            <a:pPr algn="just"/>
            <a:endParaRPr lang="en-GB" sz="2000" dirty="0"/>
          </a:p>
          <a:p>
            <a:pPr algn="just"/>
            <a:endParaRPr lang="en-GB" sz="2000" spc="-1" dirty="0">
              <a:solidFill>
                <a:srgbClr val="000000"/>
              </a:solidFill>
            </a:endParaRPr>
          </a:p>
          <a:p>
            <a:pPr algn="just"/>
            <a:endParaRPr lang="en-GB" sz="2000" spc="-1" dirty="0">
              <a:solidFill>
                <a:srgbClr val="000000"/>
              </a:solidFill>
            </a:endParaRPr>
          </a:p>
        </p:txBody>
      </p:sp>
      <p:sp>
        <p:nvSpPr>
          <p:cNvPr id="10" name="CustomShape 8">
            <a:extLst>
              <a:ext uri="{FF2B5EF4-FFF2-40B4-BE49-F238E27FC236}">
                <a16:creationId xmlns:a16="http://schemas.microsoft.com/office/drawing/2014/main" id="{BEA72C0C-D7A1-5754-E475-694D86A53237}"/>
              </a:ext>
            </a:extLst>
          </p:cNvPr>
          <p:cNvSpPr/>
          <p:nvPr/>
        </p:nvSpPr>
        <p:spPr>
          <a:xfrm>
            <a:off x="15620824" y="21963775"/>
            <a:ext cx="13677480" cy="17740950"/>
          </a:xfrm>
          <a:prstGeom prst="rect">
            <a:avLst/>
          </a:prstGeom>
          <a:solidFill>
            <a:schemeClr val="bg2"/>
          </a:soli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marL="215900" indent="-195263" algn="just">
              <a:spcAft>
                <a:spcPts val="800"/>
              </a:spcAft>
              <a:buClr>
                <a:srgbClr val="000000"/>
              </a:buClr>
              <a:buSzPct val="45000"/>
              <a:buFont typeface="Wingdings" charset="2"/>
              <a:buChar char=""/>
            </a:pPr>
            <a:r>
              <a:rPr lang="en-GB" sz="3600" b="1" spc="-1" dirty="0">
                <a:solidFill>
                  <a:srgbClr val="000000"/>
                </a:solidFill>
              </a:rPr>
              <a:t>Machine learning (ML) </a:t>
            </a:r>
            <a:r>
              <a:rPr lang="en-GB" sz="3600" spc="-1" dirty="0">
                <a:solidFill>
                  <a:srgbClr val="000000"/>
                </a:solidFill>
              </a:rPr>
              <a:t>algorithm allows a machine </a:t>
            </a:r>
            <a:r>
              <a:rPr lang="en-GB" sz="3600" dirty="0"/>
              <a:t>to learn from data and make predictions or decisions without explicit programming. </a:t>
            </a:r>
          </a:p>
          <a:p>
            <a:pPr marL="215900" indent="-195263" algn="just">
              <a:spcAft>
                <a:spcPts val="800"/>
              </a:spcAft>
              <a:buClr>
                <a:srgbClr val="000000"/>
              </a:buClr>
              <a:buSzPct val="45000"/>
              <a:buFont typeface="Wingdings" charset="2"/>
              <a:buChar char=""/>
            </a:pPr>
            <a:r>
              <a:rPr lang="en-GB" sz="3600" dirty="0"/>
              <a:t>Currently, </a:t>
            </a:r>
            <a:r>
              <a:rPr lang="en-GB" sz="3600" b="1"/>
              <a:t>Ionisation chamber </a:t>
            </a:r>
            <a:r>
              <a:rPr lang="en-GB" sz="3600"/>
              <a:t>is </a:t>
            </a:r>
            <a:r>
              <a:rPr lang="en-GB" sz="3600" dirty="0"/>
              <a:t>used in range verification for Carbon Ion therapy which could take </a:t>
            </a:r>
            <a:r>
              <a:rPr lang="en-GB" sz="3600" b="1" dirty="0"/>
              <a:t>1-2 hours </a:t>
            </a:r>
            <a:r>
              <a:rPr lang="en-GB" sz="3600" dirty="0"/>
              <a:t>to set and analyse [3]. </a:t>
            </a:r>
            <a:endParaRPr lang="en-GB" sz="3600" spc="-1" dirty="0">
              <a:solidFill>
                <a:srgbClr val="000000"/>
              </a:solidFill>
            </a:endParaRPr>
          </a:p>
          <a:p>
            <a:pPr algn="just">
              <a:lnSpc>
                <a:spcPct val="150000"/>
              </a:lnSpc>
              <a:spcAft>
                <a:spcPts val="800"/>
              </a:spcAft>
              <a:buClr>
                <a:srgbClr val="000000"/>
              </a:buClr>
              <a:buSzPct val="45000"/>
            </a:pPr>
            <a:r>
              <a:rPr lang="en-GB" sz="3600" b="1" dirty="0"/>
              <a:t>Goals:</a:t>
            </a:r>
          </a:p>
          <a:p>
            <a:pPr marL="674688" lvl="1" indent="-217488" algn="just">
              <a:spcAft>
                <a:spcPts val="800"/>
              </a:spcAft>
              <a:buClr>
                <a:srgbClr val="000000"/>
              </a:buClr>
              <a:buSzPct val="45000"/>
              <a:buFont typeface="Wingdings" charset="2"/>
              <a:buChar char=""/>
            </a:pPr>
            <a:r>
              <a:rPr lang="en-GB" sz="3600" spc="-1" dirty="0">
                <a:solidFill>
                  <a:srgbClr val="000000"/>
                </a:solidFill>
              </a:rPr>
              <a:t>Applying ML into Bragg curve fitting for protons. </a:t>
            </a:r>
          </a:p>
          <a:p>
            <a:pPr marL="674688" lvl="1" indent="-217488" algn="just">
              <a:spcAft>
                <a:spcPts val="800"/>
              </a:spcAft>
              <a:buClr>
                <a:srgbClr val="000000"/>
              </a:buClr>
              <a:buSzPct val="45000"/>
              <a:buFont typeface="Wingdings" charset="2"/>
              <a:buChar char=""/>
            </a:pPr>
            <a:r>
              <a:rPr lang="en-GB" sz="3600" spc="-1" dirty="0">
                <a:solidFill>
                  <a:srgbClr val="000000"/>
                </a:solidFill>
              </a:rPr>
              <a:t>Applying ML into Bragg curve fitting for carbon ions. </a:t>
            </a:r>
          </a:p>
          <a:p>
            <a:pPr marL="674688" lvl="1" indent="-217488" algn="just">
              <a:spcAft>
                <a:spcPts val="800"/>
              </a:spcAft>
              <a:buClr>
                <a:srgbClr val="000000"/>
              </a:buClr>
              <a:buSzPct val="45000"/>
              <a:buFont typeface="Wingdings" charset="2"/>
              <a:buChar char=""/>
            </a:pPr>
            <a:r>
              <a:rPr lang="en-GB" sz="3600" spc="-1" dirty="0">
                <a:solidFill>
                  <a:srgbClr val="000000"/>
                </a:solidFill>
              </a:rPr>
              <a:t>Deploying ML algorithm to FPGA to speed up the process even further.</a:t>
            </a:r>
          </a:p>
          <a:p>
            <a:pPr algn="just">
              <a:lnSpc>
                <a:spcPct val="150000"/>
              </a:lnSpc>
              <a:buClr>
                <a:srgbClr val="000000"/>
              </a:buClr>
              <a:buSzPct val="45000"/>
            </a:pPr>
            <a:r>
              <a:rPr lang="en-GB" sz="3600" b="1" spc="-1" dirty="0">
                <a:solidFill>
                  <a:srgbClr val="000000"/>
                </a:solidFill>
              </a:rPr>
              <a:t>Aim:</a:t>
            </a:r>
          </a:p>
          <a:p>
            <a:pPr algn="just">
              <a:lnSpc>
                <a:spcPct val="100000"/>
              </a:lnSpc>
              <a:buClr>
                <a:srgbClr val="000000"/>
              </a:buClr>
              <a:buSzPct val="45000"/>
            </a:pPr>
            <a:r>
              <a:rPr lang="en-GB" sz="3600" spc="-1" dirty="0">
                <a:solidFill>
                  <a:srgbClr val="000000"/>
                </a:solidFill>
              </a:rPr>
              <a:t>Speed up the fitting process without reducing accuracy.</a:t>
            </a:r>
          </a:p>
          <a:p>
            <a:pPr marL="217488" indent="-217488" algn="just">
              <a:lnSpc>
                <a:spcPct val="100000"/>
              </a:lnSpc>
              <a:buClr>
                <a:srgbClr val="000000"/>
              </a:buClr>
              <a:buSzPct val="45000"/>
              <a:buFont typeface="Wingdings" charset="2"/>
              <a:buChar char=""/>
            </a:pPr>
            <a:endParaRPr lang="en-GB" sz="3600" spc="-1" dirty="0">
              <a:solidFill>
                <a:srgbClr val="000000"/>
              </a:solidFill>
            </a:endParaRPr>
          </a:p>
          <a:p>
            <a:pPr algn="just">
              <a:lnSpc>
                <a:spcPct val="100000"/>
              </a:lnSpc>
              <a:buClr>
                <a:srgbClr val="000000"/>
              </a:buClr>
              <a:buSzPct val="45000"/>
            </a:pPr>
            <a:endParaRPr lang="en-GB" sz="3600" dirty="0"/>
          </a:p>
          <a:p>
            <a:pPr algn="just">
              <a:lnSpc>
                <a:spcPct val="100000"/>
              </a:lnSpc>
              <a:buClr>
                <a:srgbClr val="000000"/>
              </a:buClr>
              <a:buSzPct val="45000"/>
            </a:pPr>
            <a:endParaRPr lang="en-GB" sz="3600" dirty="0"/>
          </a:p>
          <a:p>
            <a:pPr algn="just">
              <a:lnSpc>
                <a:spcPct val="100000"/>
              </a:lnSpc>
              <a:buClr>
                <a:srgbClr val="000000"/>
              </a:buClr>
              <a:buSzPct val="45000"/>
            </a:pPr>
            <a:endParaRPr lang="en-GB" sz="3600" spc="-1" dirty="0">
              <a:solidFill>
                <a:srgbClr val="000000"/>
              </a:solidFill>
            </a:endParaRPr>
          </a:p>
          <a:p>
            <a:pPr marL="216000" indent="-216000" algn="just">
              <a:lnSpc>
                <a:spcPct val="100000"/>
              </a:lnSpc>
              <a:buClr>
                <a:srgbClr val="000000"/>
              </a:buClr>
              <a:buSzPct val="45000"/>
              <a:buFont typeface="Wingdings" charset="2"/>
              <a:buChar char=""/>
            </a:pPr>
            <a:endParaRPr lang="en-GB" sz="3800" spc="-1" dirty="0">
              <a:solidFill>
                <a:srgbClr val="000000"/>
              </a:solidFill>
            </a:endParaRPr>
          </a:p>
        </p:txBody>
      </p:sp>
      <p:grpSp>
        <p:nvGrpSpPr>
          <p:cNvPr id="11" name="Group 10">
            <a:extLst>
              <a:ext uri="{FF2B5EF4-FFF2-40B4-BE49-F238E27FC236}">
                <a16:creationId xmlns:a16="http://schemas.microsoft.com/office/drawing/2014/main" id="{D42C25C6-2005-9360-10D2-8FE4D0009982}"/>
              </a:ext>
            </a:extLst>
          </p:cNvPr>
          <p:cNvGrpSpPr/>
          <p:nvPr/>
        </p:nvGrpSpPr>
        <p:grpSpPr>
          <a:xfrm>
            <a:off x="866520" y="6140361"/>
            <a:ext cx="13677480" cy="12714445"/>
            <a:chOff x="866520" y="6075947"/>
            <a:chExt cx="13677480" cy="7786483"/>
          </a:xfrm>
        </p:grpSpPr>
        <p:sp>
          <p:nvSpPr>
            <p:cNvPr id="12" name="CustomShape 12">
              <a:extLst>
                <a:ext uri="{FF2B5EF4-FFF2-40B4-BE49-F238E27FC236}">
                  <a16:creationId xmlns:a16="http://schemas.microsoft.com/office/drawing/2014/main" id="{D61B02C9-D9DD-783D-D8D5-CB678DC8711D}"/>
                </a:ext>
              </a:extLst>
            </p:cNvPr>
            <p:cNvSpPr/>
            <p:nvPr/>
          </p:nvSpPr>
          <p:spPr>
            <a:xfrm>
              <a:off x="866520" y="6212110"/>
              <a:ext cx="13677480" cy="7650320"/>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a:spcAft>
                  <a:spcPts val="200"/>
                </a:spcAft>
              </a:pPr>
              <a:endParaRPr lang="en-GB" sz="6000" b="0" strike="noStrike" spc="-1" dirty="0">
                <a:solidFill>
                  <a:srgbClr val="000000"/>
                </a:solidFill>
                <a:latin typeface="Arial"/>
              </a:endParaRPr>
            </a:p>
            <a:p>
              <a:pPr marL="215900" indent="-195263" algn="just">
                <a:spcAft>
                  <a:spcPts val="800"/>
                </a:spcAft>
                <a:buClr>
                  <a:srgbClr val="000000"/>
                </a:buClr>
                <a:buSzPct val="45000"/>
                <a:buFont typeface="Wingdings" charset="2"/>
                <a:buChar char=""/>
              </a:pPr>
              <a:r>
                <a:rPr lang="en-GB" sz="3600" b="1" dirty="0"/>
                <a:t>Hadron beam therapy </a:t>
              </a:r>
              <a:r>
                <a:rPr lang="en-GB" sz="3600" dirty="0"/>
                <a:t>targets tumours/cancers precisely, minimizing damage to healthy tissue.</a:t>
              </a:r>
            </a:p>
            <a:p>
              <a:pPr marL="215900" indent="-195263" algn="just">
                <a:spcAft>
                  <a:spcPts val="800"/>
                </a:spcAft>
                <a:buClr>
                  <a:srgbClr val="000000"/>
                </a:buClr>
                <a:buSzPct val="45000"/>
                <a:buFont typeface="Wingdings" charset="2"/>
                <a:buChar char=""/>
              </a:pPr>
              <a:r>
                <a:rPr lang="en-GB" sz="3600" dirty="0"/>
                <a:t>Accurate </a:t>
              </a:r>
              <a:r>
                <a:rPr lang="en-GB" sz="3600" b="1" dirty="0"/>
                <a:t>range verification during QA </a:t>
              </a:r>
              <a:r>
                <a:rPr lang="en-GB" sz="3600" dirty="0"/>
                <a:t>is crucial but involves a trade-off between speed and accuracy.</a:t>
              </a:r>
            </a:p>
            <a:p>
              <a:pPr marL="215900" indent="-195263" algn="just">
                <a:spcAft>
                  <a:spcPts val="800"/>
                </a:spcAft>
                <a:buClr>
                  <a:srgbClr val="000000"/>
                </a:buClr>
                <a:buSzPct val="45000"/>
                <a:buFont typeface="Wingdings" charset="2"/>
                <a:buChar char=""/>
              </a:pPr>
              <a:r>
                <a:rPr lang="en-GB" sz="3600" b="1" dirty="0"/>
                <a:t>Heavier ions </a:t>
              </a:r>
              <a:r>
                <a:rPr lang="en-GB" sz="3600" dirty="0"/>
                <a:t>add complexity due to </a:t>
              </a:r>
              <a:r>
                <a:rPr lang="en-GB" sz="3600" b="1" dirty="0"/>
                <a:t>fragmentation</a:t>
              </a:r>
              <a:r>
                <a:rPr lang="en-GB" sz="3600" dirty="0"/>
                <a:t>, making </a:t>
              </a:r>
              <a:r>
                <a:rPr lang="en-GB" sz="3600" b="1" dirty="0"/>
                <a:t>Bragg curve fitting </a:t>
              </a:r>
              <a:r>
                <a:rPr lang="en-GB" sz="3600" dirty="0"/>
                <a:t>difficult due to no exact mathematical model</a:t>
              </a:r>
            </a:p>
            <a:p>
              <a:pPr marL="215900" indent="-195263" algn="just">
                <a:spcAft>
                  <a:spcPts val="800"/>
                </a:spcAft>
                <a:buClr>
                  <a:srgbClr val="000000"/>
                </a:buClr>
                <a:buSzPct val="45000"/>
                <a:buFont typeface="Wingdings" charset="2"/>
                <a:buChar char=""/>
              </a:pPr>
              <a:r>
                <a:rPr lang="en-GB" sz="3600" dirty="0"/>
                <a:t>This project aims to </a:t>
              </a:r>
              <a:r>
                <a:rPr lang="en-GB" sz="3600" b="1" dirty="0"/>
                <a:t>speed up QA process </a:t>
              </a:r>
              <a:r>
                <a:rPr lang="en-GB" sz="3600" dirty="0"/>
                <a:t>with FPGA and Machine Learning for efficient Bragg curve reconstruction.</a:t>
              </a:r>
            </a:p>
          </p:txBody>
        </p:sp>
        <p:sp>
          <p:nvSpPr>
            <p:cNvPr id="13" name="CustomShape 13">
              <a:extLst>
                <a:ext uri="{FF2B5EF4-FFF2-40B4-BE49-F238E27FC236}">
                  <a16:creationId xmlns:a16="http://schemas.microsoft.com/office/drawing/2014/main" id="{8294B0B3-8CED-346D-6E27-BAE19B8BFDC1}"/>
                </a:ext>
              </a:extLst>
            </p:cNvPr>
            <p:cNvSpPr/>
            <p:nvPr/>
          </p:nvSpPr>
          <p:spPr>
            <a:xfrm>
              <a:off x="866520" y="6075947"/>
              <a:ext cx="13677480" cy="792393"/>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Motivation</a:t>
              </a:r>
              <a:endParaRPr lang="en-GB" sz="5400" b="0" strike="noStrike" spc="-1" dirty="0">
                <a:solidFill>
                  <a:srgbClr val="000000"/>
                </a:solidFill>
                <a:latin typeface="Arial"/>
              </a:endParaRPr>
            </a:p>
          </p:txBody>
        </p:sp>
      </p:grpSp>
      <p:grpSp>
        <p:nvGrpSpPr>
          <p:cNvPr id="14" name="Group 13">
            <a:extLst>
              <a:ext uri="{FF2B5EF4-FFF2-40B4-BE49-F238E27FC236}">
                <a16:creationId xmlns:a16="http://schemas.microsoft.com/office/drawing/2014/main" id="{8FC80ED2-E14D-6DD6-A731-9500148D933B}"/>
              </a:ext>
            </a:extLst>
          </p:cNvPr>
          <p:cNvGrpSpPr/>
          <p:nvPr/>
        </p:nvGrpSpPr>
        <p:grpSpPr>
          <a:xfrm>
            <a:off x="866520" y="18621842"/>
            <a:ext cx="13677480" cy="12912059"/>
            <a:chOff x="15552000" y="7716183"/>
            <a:chExt cx="13677480" cy="15444982"/>
          </a:xfrm>
        </p:grpSpPr>
        <p:sp>
          <p:nvSpPr>
            <p:cNvPr id="15" name="CustomShape 14">
              <a:extLst>
                <a:ext uri="{FF2B5EF4-FFF2-40B4-BE49-F238E27FC236}">
                  <a16:creationId xmlns:a16="http://schemas.microsoft.com/office/drawing/2014/main" id="{0E30C448-B3AA-D3DC-AAF3-C8BB0B12D499}"/>
                </a:ext>
              </a:extLst>
            </p:cNvPr>
            <p:cNvSpPr/>
            <p:nvPr/>
          </p:nvSpPr>
          <p:spPr>
            <a:xfrm>
              <a:off x="15552000" y="8482052"/>
              <a:ext cx="13677480" cy="14679113"/>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a:lnSpc>
                  <a:spcPct val="100000"/>
                </a:lnSpc>
                <a:spcAft>
                  <a:spcPts val="800"/>
                </a:spcAft>
              </a:pPr>
              <a:endParaRPr lang="en-GB" sz="3600" b="0" strike="noStrike" spc="-1" dirty="0">
                <a:solidFill>
                  <a:srgbClr val="000000"/>
                </a:solidFill>
              </a:endParaRPr>
            </a:p>
            <a:p>
              <a:pPr marL="215900" indent="-195263" algn="just">
                <a:lnSpc>
                  <a:spcPct val="100000"/>
                </a:lnSpc>
                <a:spcAft>
                  <a:spcPts val="800"/>
                </a:spcAft>
                <a:buClr>
                  <a:srgbClr val="000000"/>
                </a:buClr>
                <a:buSzPct val="45000"/>
                <a:buFont typeface="Wingdings" charset="2"/>
                <a:buChar char=""/>
              </a:pPr>
              <a:r>
                <a:rPr lang="en-GB" sz="3600" dirty="0"/>
                <a:t> Our prototype uses polystyrene-based</a:t>
              </a:r>
              <a:r>
                <a:rPr lang="en-GB" sz="3600" b="1" dirty="0"/>
                <a:t> scintillator</a:t>
              </a:r>
              <a:r>
                <a:rPr lang="en-GB" sz="3600" dirty="0"/>
                <a:t> sheets, a material that emits light when hit by charged particles.</a:t>
              </a:r>
            </a:p>
            <a:p>
              <a:pPr marL="215900" indent="-195263" algn="just">
                <a:lnSpc>
                  <a:spcPct val="100000"/>
                </a:lnSpc>
                <a:spcAft>
                  <a:spcPts val="800"/>
                </a:spcAft>
                <a:buClr>
                  <a:srgbClr val="000000"/>
                </a:buClr>
                <a:buSzPct val="45000"/>
                <a:buFont typeface="Wingdings" charset="2"/>
                <a:buChar char=""/>
              </a:pPr>
              <a:r>
                <a:rPr lang="en-GB" sz="3600" dirty="0"/>
                <a:t> Stacked and </a:t>
              </a:r>
              <a:r>
                <a:rPr lang="en-GB" sz="3600" b="1" dirty="0"/>
                <a:t>optically isolated </a:t>
              </a:r>
              <a:r>
                <a:rPr lang="en-GB" sz="3600" dirty="0"/>
                <a:t>scintillator sheets sample proton energy deposition, with each sheet light measured by photodiodes and adjusted for </a:t>
              </a:r>
              <a:r>
                <a:rPr lang="en-GB" sz="3600" b="1" dirty="0"/>
                <a:t>quenching corrections</a:t>
              </a:r>
              <a:r>
                <a:rPr lang="en-GB" sz="3600" dirty="0"/>
                <a:t>.</a:t>
              </a:r>
            </a:p>
            <a:p>
              <a:pPr marL="215900" indent="-195263" algn="just">
                <a:lnSpc>
                  <a:spcPct val="100000"/>
                </a:lnSpc>
                <a:spcAft>
                  <a:spcPts val="800"/>
                </a:spcAft>
                <a:buClr>
                  <a:srgbClr val="000000"/>
                </a:buClr>
                <a:buSzPct val="45000"/>
                <a:buFont typeface="Wingdings" charset="2"/>
                <a:buChar char=""/>
              </a:pPr>
              <a:r>
                <a:rPr lang="en-GB" sz="3600" dirty="0"/>
                <a:t> Photodiodes are coupled to a </a:t>
              </a:r>
              <a:r>
                <a:rPr lang="en-GB" sz="3600" b="1" dirty="0"/>
                <a:t>32-channel ADCs</a:t>
              </a:r>
              <a:r>
                <a:rPr lang="en-GB" sz="3600" dirty="0"/>
                <a:t> for zero-deadtime measurements at ~6kHz, </a:t>
              </a:r>
              <a:r>
                <a:rPr lang="en-GB" sz="3600" b="1" dirty="0"/>
                <a:t>read out by FPGA.</a:t>
              </a:r>
            </a:p>
            <a:p>
              <a:pPr marL="215900" indent="-195263" algn="just">
                <a:lnSpc>
                  <a:spcPct val="100000"/>
                </a:lnSpc>
                <a:spcAft>
                  <a:spcPts val="800"/>
                </a:spcAft>
                <a:buClr>
                  <a:srgbClr val="000000"/>
                </a:buClr>
                <a:buSzPct val="45000"/>
                <a:buFont typeface="Wingdings" charset="2"/>
                <a:buChar char=""/>
              </a:pPr>
              <a:r>
                <a:rPr lang="en-GB" sz="3600" dirty="0"/>
                <a:t> An analytical model  [2] is used to fit the depth-light curve and </a:t>
              </a:r>
              <a:r>
                <a:rPr lang="en-GB" sz="3600" b="1" dirty="0"/>
                <a:t>reconstruct the Bragg curve to recover the range.</a:t>
              </a:r>
              <a:endParaRPr lang="en-GB" sz="3600" b="1" strike="noStrike" spc="-1" dirty="0">
                <a:solidFill>
                  <a:srgbClr val="000000"/>
                </a:solidFill>
              </a:endParaRPr>
            </a:p>
            <a:p>
              <a:pPr marL="215900" indent="-195263" algn="just">
                <a:lnSpc>
                  <a:spcPct val="100000"/>
                </a:lnSpc>
                <a:buClr>
                  <a:srgbClr val="000000"/>
                </a:buClr>
                <a:buSzPct val="45000"/>
                <a:buFont typeface="Wingdings" charset="2"/>
                <a:buChar char=""/>
              </a:pPr>
              <a:endParaRPr lang="en-GB" sz="3600" b="0" strike="noStrike" spc="-1" dirty="0">
                <a:solidFill>
                  <a:srgbClr val="000000"/>
                </a:solidFill>
                <a:latin typeface="Arial"/>
              </a:endParaRPr>
            </a:p>
          </p:txBody>
        </p:sp>
        <p:sp>
          <p:nvSpPr>
            <p:cNvPr id="16" name="CustomShape 15">
              <a:extLst>
                <a:ext uri="{FF2B5EF4-FFF2-40B4-BE49-F238E27FC236}">
                  <a16:creationId xmlns:a16="http://schemas.microsoft.com/office/drawing/2014/main" id="{A3D92ECD-2A99-6824-9182-666DA696B193}"/>
                </a:ext>
              </a:extLst>
            </p:cNvPr>
            <p:cNvSpPr/>
            <p:nvPr/>
          </p:nvSpPr>
          <p:spPr>
            <a:xfrm>
              <a:off x="15552000" y="7716183"/>
              <a:ext cx="13677480" cy="1533471"/>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Our Device</a:t>
              </a:r>
              <a:endParaRPr lang="en-GB" sz="5400" b="0" strike="noStrike" spc="-1" dirty="0">
                <a:solidFill>
                  <a:srgbClr val="000000"/>
                </a:solidFill>
                <a:latin typeface="Arial"/>
              </a:endParaRPr>
            </a:p>
          </p:txBody>
        </p:sp>
      </p:grpSp>
      <p:sp>
        <p:nvSpPr>
          <p:cNvPr id="17" name="Formula 125">
            <a:extLst>
              <a:ext uri="{FF2B5EF4-FFF2-40B4-BE49-F238E27FC236}">
                <a16:creationId xmlns:a16="http://schemas.microsoft.com/office/drawing/2014/main" id="{02C6EF9A-B276-E1E1-3115-B47B3868F8D4}"/>
              </a:ext>
            </a:extLst>
          </p:cNvPr>
          <p:cNvSpPr txBox="1"/>
          <p:nvPr/>
        </p:nvSpPr>
        <p:spPr>
          <a:xfrm>
            <a:off x="16556400" y="24084000"/>
            <a:ext cx="719640" cy="359640"/>
          </a:xfrm>
          <a:prstGeom prst="rect">
            <a:avLst/>
          </a:prstGeom>
        </p:spPr>
        <p:txBody>
          <a:bodyPr/>
          <a:lstStyle/>
          <a:p>
            <a:endParaRPr/>
          </a:p>
        </p:txBody>
      </p:sp>
      <p:sp>
        <p:nvSpPr>
          <p:cNvPr id="18" name="CustomShape 9">
            <a:extLst>
              <a:ext uri="{FF2B5EF4-FFF2-40B4-BE49-F238E27FC236}">
                <a16:creationId xmlns:a16="http://schemas.microsoft.com/office/drawing/2014/main" id="{E730F9D9-831D-3AED-C688-EDD8A8212492}"/>
              </a:ext>
            </a:extLst>
          </p:cNvPr>
          <p:cNvSpPr/>
          <p:nvPr/>
        </p:nvSpPr>
        <p:spPr>
          <a:xfrm>
            <a:off x="866520" y="31533905"/>
            <a:ext cx="13677480" cy="1188000"/>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FPGA DAQ</a:t>
            </a:r>
            <a:endParaRPr lang="en-GB" sz="5400" b="0" strike="noStrike" spc="-1" dirty="0">
              <a:solidFill>
                <a:srgbClr val="000000"/>
              </a:solidFill>
              <a:latin typeface="Arial"/>
            </a:endParaRPr>
          </a:p>
        </p:txBody>
      </p:sp>
      <p:grpSp>
        <p:nvGrpSpPr>
          <p:cNvPr id="19" name="Group 18">
            <a:extLst>
              <a:ext uri="{FF2B5EF4-FFF2-40B4-BE49-F238E27FC236}">
                <a16:creationId xmlns:a16="http://schemas.microsoft.com/office/drawing/2014/main" id="{F4604648-EAD2-ABCC-0F09-73EDEE87CFDC}"/>
              </a:ext>
            </a:extLst>
          </p:cNvPr>
          <p:cNvGrpSpPr/>
          <p:nvPr/>
        </p:nvGrpSpPr>
        <p:grpSpPr>
          <a:xfrm>
            <a:off x="15620824" y="6140361"/>
            <a:ext cx="13677480" cy="15261520"/>
            <a:chOff x="938520" y="13789441"/>
            <a:chExt cx="13677480" cy="10484688"/>
          </a:xfrm>
        </p:grpSpPr>
        <p:sp>
          <p:nvSpPr>
            <p:cNvPr id="20" name="CustomShape 3">
              <a:extLst>
                <a:ext uri="{FF2B5EF4-FFF2-40B4-BE49-F238E27FC236}">
                  <a16:creationId xmlns:a16="http://schemas.microsoft.com/office/drawing/2014/main" id="{DFC5C2BB-1E07-D16D-B503-4E7E5F7F7A3D}"/>
                </a:ext>
              </a:extLst>
            </p:cNvPr>
            <p:cNvSpPr/>
            <p:nvPr/>
          </p:nvSpPr>
          <p:spPr>
            <a:xfrm>
              <a:off x="938520" y="13789442"/>
              <a:ext cx="13677480" cy="10484687"/>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marL="216000" indent="-216000" algn="just">
                <a:lnSpc>
                  <a:spcPct val="100000"/>
                </a:lnSpc>
                <a:buClr>
                  <a:srgbClr val="000000"/>
                </a:buClr>
                <a:buSzPct val="45000"/>
                <a:buFont typeface="Wingdings" charset="2"/>
                <a:buChar char=""/>
              </a:pPr>
              <a:endParaRPr lang="en-GB" sz="3600" spc="-1" dirty="0">
                <a:solidFill>
                  <a:srgbClr val="000000"/>
                </a:solidFill>
              </a:endParaRPr>
            </a:p>
            <a:p>
              <a:pPr marL="216000" indent="-216000" algn="just">
                <a:lnSpc>
                  <a:spcPct val="100000"/>
                </a:lnSpc>
                <a:buClr>
                  <a:srgbClr val="000000"/>
                </a:buClr>
                <a:buSzPct val="45000"/>
                <a:buFont typeface="Wingdings" charset="2"/>
                <a:buChar char=""/>
              </a:pPr>
              <a:endParaRPr lang="en-GB" sz="3600" spc="-1" dirty="0">
                <a:solidFill>
                  <a:srgbClr val="000000"/>
                </a:solidFill>
              </a:endParaRPr>
            </a:p>
            <a:p>
              <a:pPr marL="17462" lvl="0" algn="ctr">
                <a:spcAft>
                  <a:spcPts val="800"/>
                </a:spcAft>
                <a:buClr>
                  <a:srgbClr val="000000"/>
                </a:buClr>
                <a:buSzPct val="45000"/>
              </a:pPr>
              <a:r>
                <a:rPr lang="en-GB" sz="3600" spc="-1" dirty="0">
                  <a:solidFill>
                    <a:srgbClr val="000000"/>
                  </a:solidFill>
                </a:rPr>
                <a:t>Currently, Curve fitting is processed separately using C++ script after the DAQ is completed in FPGA.</a:t>
              </a:r>
            </a:p>
            <a:p>
              <a:pPr marL="17462" lvl="0" algn="ctr">
                <a:spcAft>
                  <a:spcPts val="800"/>
                </a:spcAft>
                <a:buClr>
                  <a:srgbClr val="000000"/>
                </a:buClr>
                <a:buSzPct val="45000"/>
              </a:pPr>
              <a:endParaRPr lang="en-GB" sz="3600" spc="-1" dirty="0">
                <a:solidFill>
                  <a:srgbClr val="000000"/>
                </a:solidFill>
              </a:endParaRPr>
            </a:p>
            <a:p>
              <a:pPr marL="17462" lvl="0" algn="ctr">
                <a:spcAft>
                  <a:spcPts val="800"/>
                </a:spcAft>
                <a:buClr>
                  <a:srgbClr val="000000"/>
                </a:buClr>
                <a:buSzPct val="45000"/>
              </a:pPr>
              <a:r>
                <a:rPr lang="en-GB" sz="3600" spc="-1" dirty="0">
                  <a:solidFill>
                    <a:srgbClr val="000000"/>
                  </a:solidFill>
                </a:rPr>
                <a:t>Next, the processing and fitting will be implemented in the FPGA directly, improving the fit rate.</a:t>
              </a:r>
            </a:p>
            <a:p>
              <a:pPr marL="588962" lvl="0" indent="-571500" algn="just">
                <a:buClr>
                  <a:srgbClr val="000000"/>
                </a:buClr>
                <a:buSzPct val="45000"/>
                <a:buFont typeface="Arial" panose="020B0604020202020204" pitchFamily="34" charset="0"/>
                <a:buChar char="•"/>
              </a:pPr>
              <a:endParaRPr lang="en-GB" sz="3600" spc="-1" dirty="0">
                <a:solidFill>
                  <a:srgbClr val="000000"/>
                </a:solidFill>
              </a:endParaRPr>
            </a:p>
          </p:txBody>
        </p:sp>
        <p:sp>
          <p:nvSpPr>
            <p:cNvPr id="21" name="CustomShape 11">
              <a:extLst>
                <a:ext uri="{FF2B5EF4-FFF2-40B4-BE49-F238E27FC236}">
                  <a16:creationId xmlns:a16="http://schemas.microsoft.com/office/drawing/2014/main" id="{5C2B114C-7CF9-41B4-1F49-BEB69ADC0D40}"/>
                </a:ext>
              </a:extLst>
            </p:cNvPr>
            <p:cNvSpPr/>
            <p:nvPr/>
          </p:nvSpPr>
          <p:spPr>
            <a:xfrm>
              <a:off x="938520" y="13789441"/>
              <a:ext cx="13677480" cy="824514"/>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FPGA Curve Fitting</a:t>
              </a:r>
              <a:endParaRPr lang="en-GB" sz="5400" b="0" strike="noStrike" spc="-1" dirty="0">
                <a:solidFill>
                  <a:srgbClr val="000000"/>
                </a:solidFill>
                <a:latin typeface="Arial"/>
              </a:endParaRPr>
            </a:p>
          </p:txBody>
        </p:sp>
      </p:grpSp>
      <p:sp>
        <p:nvSpPr>
          <p:cNvPr id="22" name="TextBox 21">
            <a:extLst>
              <a:ext uri="{FF2B5EF4-FFF2-40B4-BE49-F238E27FC236}">
                <a16:creationId xmlns:a16="http://schemas.microsoft.com/office/drawing/2014/main" id="{F1D88999-7868-4CC3-FFD7-1D7E2E2EE696}"/>
              </a:ext>
            </a:extLst>
          </p:cNvPr>
          <p:cNvSpPr txBox="1"/>
          <p:nvPr/>
        </p:nvSpPr>
        <p:spPr>
          <a:xfrm>
            <a:off x="7730906" y="33031179"/>
            <a:ext cx="6415828" cy="4647426"/>
          </a:xfrm>
          <a:prstGeom prst="rect">
            <a:avLst/>
          </a:prstGeom>
          <a:noFill/>
        </p:spPr>
        <p:txBody>
          <a:bodyPr wrap="square" rtlCol="0">
            <a:spAutoFit/>
          </a:bodyPr>
          <a:lstStyle/>
          <a:p>
            <a:pPr algn="just">
              <a:spcAft>
                <a:spcPts val="800"/>
              </a:spcAft>
            </a:pPr>
            <a:r>
              <a:rPr lang="en-GB" sz="3450" dirty="0"/>
              <a:t>A </a:t>
            </a:r>
            <a:r>
              <a:rPr lang="en-GB" sz="3450" b="1" dirty="0"/>
              <a:t>Field-Programmable Gate Array (FPGA) </a:t>
            </a:r>
            <a:r>
              <a:rPr lang="en-GB" sz="3450" dirty="0"/>
              <a:t>is an integrated circuit that allows for flexible digital circuit design. Its key advantages are </a:t>
            </a:r>
          </a:p>
          <a:p>
            <a:pPr marL="457200" indent="-457200" algn="just">
              <a:spcAft>
                <a:spcPts val="800"/>
              </a:spcAft>
              <a:buFont typeface="Arial" panose="020B0604020202020204" pitchFamily="34" charset="0"/>
              <a:buChar char="•"/>
            </a:pPr>
            <a:r>
              <a:rPr lang="en-GB" sz="3450" b="1" dirty="0"/>
              <a:t>High parallelism</a:t>
            </a:r>
          </a:p>
          <a:p>
            <a:pPr marL="457200" indent="-457200" algn="just">
              <a:spcAft>
                <a:spcPts val="800"/>
              </a:spcAft>
              <a:buFont typeface="Arial" panose="020B0604020202020204" pitchFamily="34" charset="0"/>
              <a:buChar char="•"/>
            </a:pPr>
            <a:r>
              <a:rPr lang="en-GB" sz="3450" b="1" dirty="0"/>
              <a:t>Reconfigurability</a:t>
            </a:r>
            <a:r>
              <a:rPr lang="en-GB" sz="3450" dirty="0"/>
              <a:t> </a:t>
            </a:r>
          </a:p>
          <a:p>
            <a:pPr marL="457200" indent="-457200" algn="just">
              <a:spcAft>
                <a:spcPts val="800"/>
              </a:spcAft>
              <a:buFont typeface="Arial" panose="020B0604020202020204" pitchFamily="34" charset="0"/>
              <a:buChar char="•"/>
            </a:pPr>
            <a:r>
              <a:rPr lang="en-GB" sz="3450" b="1" dirty="0"/>
              <a:t>Low latency</a:t>
            </a:r>
            <a:endParaRPr lang="en-GB" sz="3450" spc="-1" dirty="0">
              <a:solidFill>
                <a:srgbClr val="000000"/>
              </a:solidFill>
            </a:endParaRPr>
          </a:p>
        </p:txBody>
      </p:sp>
      <p:pic>
        <p:nvPicPr>
          <p:cNvPr id="23" name="Picture 22">
            <a:extLst>
              <a:ext uri="{FF2B5EF4-FFF2-40B4-BE49-F238E27FC236}">
                <a16:creationId xmlns:a16="http://schemas.microsoft.com/office/drawing/2014/main" id="{C9949D7B-DD0F-D77B-ED47-5B18FBAEE1C8}"/>
              </a:ext>
            </a:extLst>
          </p:cNvPr>
          <p:cNvPicPr>
            <a:picLocks noChangeAspect="1"/>
          </p:cNvPicPr>
          <p:nvPr/>
        </p:nvPicPr>
        <p:blipFill rotWithShape="1">
          <a:blip r:embed="rId4">
            <a:extLst>
              <a:ext uri="{28A0092B-C50C-407E-A947-70E740481C1C}">
                <a14:useLocalDpi xmlns:a14="http://schemas.microsoft.com/office/drawing/2010/main" val="0"/>
              </a:ext>
            </a:extLst>
          </a:blip>
          <a:srcRect b="69700"/>
          <a:stretch/>
        </p:blipFill>
        <p:spPr>
          <a:xfrm>
            <a:off x="333921" y="40825644"/>
            <a:ext cx="8552849" cy="2057416"/>
          </a:xfrm>
          <a:prstGeom prst="rect">
            <a:avLst/>
          </a:prstGeom>
        </p:spPr>
      </p:pic>
      <p:sp>
        <p:nvSpPr>
          <p:cNvPr id="29" name="CustomShape 10">
            <a:extLst>
              <a:ext uri="{FF2B5EF4-FFF2-40B4-BE49-F238E27FC236}">
                <a16:creationId xmlns:a16="http://schemas.microsoft.com/office/drawing/2014/main" id="{51A0377B-6DED-00C7-E8D4-D0C76A81B9A9}"/>
              </a:ext>
            </a:extLst>
          </p:cNvPr>
          <p:cNvSpPr/>
          <p:nvPr/>
        </p:nvSpPr>
        <p:spPr>
          <a:xfrm>
            <a:off x="15601564" y="20970953"/>
            <a:ext cx="13716000" cy="1188000"/>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Machine Learning</a:t>
            </a:r>
            <a:endParaRPr lang="en-GB" sz="5400" b="0" strike="noStrike" spc="-1" dirty="0">
              <a:solidFill>
                <a:srgbClr val="000000"/>
              </a:solidFill>
              <a:latin typeface="Arial"/>
            </a:endParaRPr>
          </a:p>
        </p:txBody>
      </p:sp>
      <p:pic>
        <p:nvPicPr>
          <p:cNvPr id="26" name="Picture 25">
            <a:extLst>
              <a:ext uri="{FF2B5EF4-FFF2-40B4-BE49-F238E27FC236}">
                <a16:creationId xmlns:a16="http://schemas.microsoft.com/office/drawing/2014/main" id="{9A5D51FA-ECAA-C248-EAAB-4A5B62BA59E6}"/>
              </a:ext>
            </a:extLst>
          </p:cNvPr>
          <p:cNvPicPr>
            <a:picLocks noChangeAspect="1"/>
          </p:cNvPicPr>
          <p:nvPr/>
        </p:nvPicPr>
        <p:blipFill rotWithShape="1">
          <a:blip r:embed="rId5">
            <a:extLst>
              <a:ext uri="{28A0092B-C50C-407E-A947-70E740481C1C}">
                <a14:useLocalDpi xmlns:a14="http://schemas.microsoft.com/office/drawing/2010/main" val="0"/>
              </a:ext>
            </a:extLst>
          </a:blip>
          <a:srcRect l="3971" t="4278" r="945" b="7539"/>
          <a:stretch/>
        </p:blipFill>
        <p:spPr>
          <a:xfrm>
            <a:off x="1282823" y="13180939"/>
            <a:ext cx="9295212" cy="5155887"/>
          </a:xfrm>
          <a:prstGeom prst="rect">
            <a:avLst/>
          </a:prstGeom>
        </p:spPr>
      </p:pic>
      <p:sp>
        <p:nvSpPr>
          <p:cNvPr id="28" name="TextBox 27">
            <a:extLst>
              <a:ext uri="{FF2B5EF4-FFF2-40B4-BE49-F238E27FC236}">
                <a16:creationId xmlns:a16="http://schemas.microsoft.com/office/drawing/2014/main" id="{CCE9E842-D47A-A9DD-9D64-4CAF9F1A88FC}"/>
              </a:ext>
            </a:extLst>
          </p:cNvPr>
          <p:cNvSpPr txBox="1"/>
          <p:nvPr/>
        </p:nvSpPr>
        <p:spPr>
          <a:xfrm>
            <a:off x="10731529" y="13539435"/>
            <a:ext cx="3515047" cy="4524315"/>
          </a:xfrm>
          <a:prstGeom prst="rect">
            <a:avLst/>
          </a:prstGeom>
          <a:noFill/>
        </p:spPr>
        <p:txBody>
          <a:bodyPr wrap="square" rtlCol="0">
            <a:spAutoFit/>
          </a:bodyPr>
          <a:lstStyle/>
          <a:p>
            <a:pPr algn="just"/>
            <a:r>
              <a:rPr lang="en-GB" sz="3200" b="1" dirty="0"/>
              <a:t>Fig 1</a:t>
            </a:r>
            <a:r>
              <a:rPr lang="en-GB" sz="3200" dirty="0"/>
              <a:t>. Relative Depth – Dose Curve of Photons, Electrons and showing the local energy deposition Protons and Carbon Ions (Bragg Curve)</a:t>
            </a:r>
          </a:p>
        </p:txBody>
      </p:sp>
      <p:pic>
        <p:nvPicPr>
          <p:cNvPr id="30" name="Picture 29" descr="Chart&#10;&#10;Description automatically generated">
            <a:extLst>
              <a:ext uri="{FF2B5EF4-FFF2-40B4-BE49-F238E27FC236}">
                <a16:creationId xmlns:a16="http://schemas.microsoft.com/office/drawing/2014/main" id="{EE99F976-5DD0-9DCB-AE48-C0E4030D05CC}"/>
              </a:ext>
            </a:extLst>
          </p:cNvPr>
          <p:cNvPicPr>
            <a:picLocks noChangeAspect="1"/>
          </p:cNvPicPr>
          <p:nvPr/>
        </p:nvPicPr>
        <p:blipFill>
          <a:blip r:embed="rId6"/>
          <a:stretch>
            <a:fillRect/>
          </a:stretch>
        </p:blipFill>
        <p:spPr>
          <a:xfrm>
            <a:off x="6800053" y="25662674"/>
            <a:ext cx="7346681" cy="5848027"/>
          </a:xfrm>
          <a:prstGeom prst="rect">
            <a:avLst/>
          </a:prstGeom>
        </p:spPr>
      </p:pic>
      <p:sp>
        <p:nvSpPr>
          <p:cNvPr id="31" name="TextBox 30">
            <a:extLst>
              <a:ext uri="{FF2B5EF4-FFF2-40B4-BE49-F238E27FC236}">
                <a16:creationId xmlns:a16="http://schemas.microsoft.com/office/drawing/2014/main" id="{352C80EC-38E0-A617-1E96-87F27CAA4E43}"/>
              </a:ext>
            </a:extLst>
          </p:cNvPr>
          <p:cNvSpPr txBox="1"/>
          <p:nvPr/>
        </p:nvSpPr>
        <p:spPr>
          <a:xfrm>
            <a:off x="1592295" y="26520359"/>
            <a:ext cx="5153551" cy="4524315"/>
          </a:xfrm>
          <a:prstGeom prst="rect">
            <a:avLst/>
          </a:prstGeom>
          <a:noFill/>
        </p:spPr>
        <p:txBody>
          <a:bodyPr wrap="square" rtlCol="0">
            <a:spAutoFit/>
          </a:bodyPr>
          <a:lstStyle/>
          <a:p>
            <a:pPr algn="just"/>
            <a:r>
              <a:rPr lang="en-GB" sz="3200" b="1" dirty="0"/>
              <a:t>Fig 2</a:t>
            </a:r>
            <a:r>
              <a:rPr lang="en-GB" sz="3200" dirty="0"/>
              <a:t>.  A diagram of the scintillator stack illustrating the detector's principle. Protons enter the stack from the left, with the red curve depicting a typical proton depth energy-depth characteristics.</a:t>
            </a:r>
          </a:p>
          <a:p>
            <a:pPr algn="just"/>
            <a:endParaRPr lang="en-GB" sz="3200" dirty="0"/>
          </a:p>
        </p:txBody>
      </p:sp>
      <p:pic>
        <p:nvPicPr>
          <p:cNvPr id="36" name="Picture 35">
            <a:extLst>
              <a:ext uri="{FF2B5EF4-FFF2-40B4-BE49-F238E27FC236}">
                <a16:creationId xmlns:a16="http://schemas.microsoft.com/office/drawing/2014/main" id="{4F93644A-1F32-5B79-1CE7-52AB36BA64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6" y="33332963"/>
            <a:ext cx="6176010" cy="5559058"/>
          </a:xfrm>
          <a:prstGeom prst="rect">
            <a:avLst/>
          </a:prstGeom>
        </p:spPr>
      </p:pic>
      <p:sp>
        <p:nvSpPr>
          <p:cNvPr id="37" name="TextBox 36">
            <a:extLst>
              <a:ext uri="{FF2B5EF4-FFF2-40B4-BE49-F238E27FC236}">
                <a16:creationId xmlns:a16="http://schemas.microsoft.com/office/drawing/2014/main" id="{58194C7A-1B7E-83B4-0593-887BA2B1691B}"/>
              </a:ext>
            </a:extLst>
          </p:cNvPr>
          <p:cNvSpPr txBox="1"/>
          <p:nvPr/>
        </p:nvSpPr>
        <p:spPr>
          <a:xfrm>
            <a:off x="7471622" y="37691693"/>
            <a:ext cx="6921167" cy="2400657"/>
          </a:xfrm>
          <a:prstGeom prst="rect">
            <a:avLst/>
          </a:prstGeom>
          <a:noFill/>
        </p:spPr>
        <p:txBody>
          <a:bodyPr wrap="square" rtlCol="0">
            <a:spAutoFit/>
          </a:bodyPr>
          <a:lstStyle/>
          <a:p>
            <a:pPr algn="just"/>
            <a:r>
              <a:rPr lang="en-GB" sz="3000" b="1" dirty="0"/>
              <a:t>Fig 3</a:t>
            </a:r>
            <a:r>
              <a:rPr lang="en-GB" sz="3000" dirty="0"/>
              <a:t>. FPGA board in development, USB104, utilising </a:t>
            </a:r>
            <a:r>
              <a:rPr lang="en-GB" sz="3000" dirty="0" err="1"/>
              <a:t>zmod</a:t>
            </a:r>
            <a:r>
              <a:rPr lang="en-GB" sz="3000" dirty="0"/>
              <a:t> port to improve integration process, processing speed, signal stability and lowering the noise.</a:t>
            </a:r>
          </a:p>
          <a:p>
            <a:endParaRPr lang="en-GB" sz="3000" dirty="0"/>
          </a:p>
        </p:txBody>
      </p:sp>
      <p:pic>
        <p:nvPicPr>
          <p:cNvPr id="38" name="Picture 37">
            <a:extLst>
              <a:ext uri="{FF2B5EF4-FFF2-40B4-BE49-F238E27FC236}">
                <a16:creationId xmlns:a16="http://schemas.microsoft.com/office/drawing/2014/main" id="{5F135A47-A2FC-FAF8-3F49-7071E65B4A29}"/>
              </a:ext>
            </a:extLst>
          </p:cNvPr>
          <p:cNvPicPr>
            <a:picLocks noChangeAspect="1"/>
          </p:cNvPicPr>
          <p:nvPr/>
        </p:nvPicPr>
        <p:blipFill rotWithShape="1">
          <a:blip r:embed="rId8">
            <a:extLst>
              <a:ext uri="{28A0092B-C50C-407E-A947-70E740481C1C}">
                <a14:useLocalDpi xmlns:a14="http://schemas.microsoft.com/office/drawing/2010/main" val="0"/>
              </a:ext>
            </a:extLst>
          </a:blip>
          <a:srcRect t="7519"/>
          <a:stretch/>
        </p:blipFill>
        <p:spPr>
          <a:xfrm rot="5400000">
            <a:off x="18612315" y="8683822"/>
            <a:ext cx="7776141" cy="11887971"/>
          </a:xfrm>
          <a:prstGeom prst="rect">
            <a:avLst/>
          </a:prstGeom>
        </p:spPr>
      </p:pic>
      <p:sp>
        <p:nvSpPr>
          <p:cNvPr id="39" name="TextBox 38">
            <a:extLst>
              <a:ext uri="{FF2B5EF4-FFF2-40B4-BE49-F238E27FC236}">
                <a16:creationId xmlns:a16="http://schemas.microsoft.com/office/drawing/2014/main" id="{7DEBCE0C-5B3E-0199-5FBB-06CD2CD4756B}"/>
              </a:ext>
            </a:extLst>
          </p:cNvPr>
          <p:cNvSpPr txBox="1"/>
          <p:nvPr/>
        </p:nvSpPr>
        <p:spPr>
          <a:xfrm>
            <a:off x="16101321" y="18659582"/>
            <a:ext cx="12716485" cy="2062103"/>
          </a:xfrm>
          <a:prstGeom prst="rect">
            <a:avLst/>
          </a:prstGeom>
          <a:noFill/>
        </p:spPr>
        <p:txBody>
          <a:bodyPr wrap="square" rtlCol="0">
            <a:spAutoFit/>
          </a:bodyPr>
          <a:lstStyle/>
          <a:p>
            <a:pPr algn="just"/>
            <a:r>
              <a:rPr lang="en-US" sz="3200" b="1" dirty="0"/>
              <a:t>Fig 4</a:t>
            </a:r>
            <a:r>
              <a:rPr lang="en-US" sz="3200" dirty="0"/>
              <a:t>. </a:t>
            </a:r>
            <a:r>
              <a:rPr lang="en-GB" sz="3200" dirty="0"/>
              <a:t>Fit result for 90 MeV proton beam. The black crosses show the measured light output from each sheet, the blue curve shows the fitted depth-light curve, the green curve shows the reconstructed Bragg curve, and the magenta curve shows the reference curve. </a:t>
            </a:r>
            <a:endParaRPr lang="en-US" sz="3200" dirty="0"/>
          </a:p>
        </p:txBody>
      </p:sp>
      <p:pic>
        <p:nvPicPr>
          <p:cNvPr id="47" name="Picture 46">
            <a:extLst>
              <a:ext uri="{FF2B5EF4-FFF2-40B4-BE49-F238E27FC236}">
                <a16:creationId xmlns:a16="http://schemas.microsoft.com/office/drawing/2014/main" id="{41378BD3-7AE3-DF4D-EFEA-CE4536D73C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56582" y="30969998"/>
            <a:ext cx="12805962" cy="4752941"/>
          </a:xfrm>
          <a:prstGeom prst="rect">
            <a:avLst/>
          </a:prstGeom>
        </p:spPr>
      </p:pic>
      <p:sp>
        <p:nvSpPr>
          <p:cNvPr id="48" name="TextBox 47">
            <a:extLst>
              <a:ext uri="{FF2B5EF4-FFF2-40B4-BE49-F238E27FC236}">
                <a16:creationId xmlns:a16="http://schemas.microsoft.com/office/drawing/2014/main" id="{F68365FF-7BCF-2C98-01A1-86DAE98856C5}"/>
              </a:ext>
            </a:extLst>
          </p:cNvPr>
          <p:cNvSpPr txBox="1"/>
          <p:nvPr/>
        </p:nvSpPr>
        <p:spPr>
          <a:xfrm>
            <a:off x="16134411" y="35957687"/>
            <a:ext cx="12728133" cy="3539430"/>
          </a:xfrm>
          <a:prstGeom prst="rect">
            <a:avLst/>
          </a:prstGeom>
          <a:noFill/>
        </p:spPr>
        <p:txBody>
          <a:bodyPr wrap="square" rtlCol="0">
            <a:spAutoFit/>
          </a:bodyPr>
          <a:lstStyle/>
          <a:p>
            <a:pPr algn="just"/>
            <a:r>
              <a:rPr lang="en-GB" sz="3200" b="1" dirty="0"/>
              <a:t>Fig 5</a:t>
            </a:r>
            <a:r>
              <a:rPr lang="en-GB" sz="3200" dirty="0"/>
              <a:t>. A schematic diagram representing the Deep Learning algorithm, Feedforward Neural Network (FNN). FNNs or Multi-Layer </a:t>
            </a:r>
            <a:r>
              <a:rPr lang="en-GB" sz="3200" dirty="0" err="1"/>
              <a:t>Perceptrons</a:t>
            </a:r>
            <a:r>
              <a:rPr lang="en-GB" sz="3200" dirty="0"/>
              <a:t> (MLPs), are well-suited for curve fitting because they are universal function approximators. Their layered structure, combined with non-linear activation functions, enables them to learn complex, arbitrary relationships between input and output data without requiring a predefined mathematical model [4].</a:t>
            </a:r>
          </a:p>
        </p:txBody>
      </p:sp>
      <p:sp>
        <p:nvSpPr>
          <p:cNvPr id="7" name="Down Arrow 6">
            <a:extLst>
              <a:ext uri="{FF2B5EF4-FFF2-40B4-BE49-F238E27FC236}">
                <a16:creationId xmlns:a16="http://schemas.microsoft.com/office/drawing/2014/main" id="{8ED615E3-95AF-E8B4-78CF-A403A9439003}"/>
              </a:ext>
            </a:extLst>
          </p:cNvPr>
          <p:cNvSpPr/>
          <p:nvPr/>
        </p:nvSpPr>
        <p:spPr>
          <a:xfrm>
            <a:off x="22279188" y="8733212"/>
            <a:ext cx="256721" cy="734879"/>
          </a:xfrm>
          <a:prstGeom prst="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18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CL_Black_A0_Portrait_Poster_Theme">
  <a:themeElements>
    <a:clrScheme name="UCL Black Theme">
      <a:dk1>
        <a:sysClr val="windowText" lastClr="000000"/>
      </a:dk1>
      <a:lt1>
        <a:srgbClr val="FFFFFF"/>
      </a:lt1>
      <a:dk2>
        <a:srgbClr val="000000"/>
      </a:dk2>
      <a:lt2>
        <a:srgbClr val="E6E6E6"/>
      </a:lt2>
      <a:accent1>
        <a:srgbClr val="F6BE00"/>
      </a:accent1>
      <a:accent2>
        <a:srgbClr val="B5BD00"/>
      </a:accent2>
      <a:accent3>
        <a:srgbClr val="A4DBE8"/>
      </a:accent3>
      <a:accent4>
        <a:srgbClr val="8C8279"/>
      </a:accent4>
      <a:accent5>
        <a:srgbClr val="EA7600"/>
      </a:accent5>
      <a:accent6>
        <a:srgbClr val="E03C31"/>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_A0_Portrait_Poster_Master_Template.potx" id="{5B8A0B25-D258-467B-8C36-B5304CDD6BDC}" vid="{330B5DDC-A2F5-4485-A630-08D98E590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UCL_A0_Portrait_Poster_Master_Template</Template>
  <TotalTime>12485</TotalTime>
  <Words>761</Words>
  <Application>Microsoft Macintosh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UCL_Black_A0_Portrait_Poster_Theme</vt:lpstr>
      <vt:lpstr>PowerPoint Presentation</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UCL A0 Portrait Poster Template</dc:subject>
  <dc:creator>Andaya, Tess</dc:creator>
  <cp:keywords>UCL A0 Portrait Poster</cp:keywords>
  <cp:lastModifiedBy>Febian Febian</cp:lastModifiedBy>
  <cp:revision>33</cp:revision>
  <dcterms:created xsi:type="dcterms:W3CDTF">2020-11-05T08:34:38Z</dcterms:created>
  <dcterms:modified xsi:type="dcterms:W3CDTF">2024-10-11T21:44:50Z</dcterms:modified>
</cp:coreProperties>
</file>