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513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7B419-E490-42B8-816F-84E649E75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606546-2A10-40F2-8693-89DEBD1EE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14EEF-2085-42DC-B968-86FBE6008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3A8E0-9E6C-4B64-A17C-0FDD070B0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C1ECB-0AB4-41CD-AAED-AFBAFDA85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69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27CEB-B9B9-4067-8622-7DC9FE39A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9B63C-0529-4DD4-99C3-E92FA4004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E3F73-A3E5-462B-95F8-8B195E3F2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DA6C5-6E20-4D4E-8F93-B1F35CAD5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3296E-DA82-4A7C-ACAB-D91593673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80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81AD8F-8819-4F0B-9F53-0CC3939CFD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15C423-090C-4331-BE89-843B53446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AA577-1342-4C59-BF8A-3B90D72CD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72AF6-3668-41D4-A6D0-2911C53C1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1DFFD-816F-460C-A8E9-54B936688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22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F8012-519A-4968-9D06-75C44601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95C59-5D14-48B8-8797-1F992E218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3688F-A288-44AF-A11C-E9DEB6BBA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30BCB-B898-452D-B0E0-7F45353AF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8D28E-DF01-4250-8757-BD83F3A8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43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2B908-41C7-48BA-95DD-25234E1CE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34543-EA4F-4953-BD99-CF1F69B07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8DD2D-18EE-4407-B9EC-A7056B34D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BA8C6-1FDE-43DF-B105-6B44C39F1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256B0-6463-4748-BC76-A51C4A88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24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DEBA-EFA0-42A7-9BBA-9B2D0164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0045D-A5DD-4321-8F69-9F07FFFB6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D1EDF-585B-4FFE-B6E4-ED7098D49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803242-7036-4594-B0E9-16DDE4F74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95BE7-75E6-4DDC-B7A0-AC765D57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91C93-66A0-4BAD-A549-6D386B479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80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37B0D-63E6-4954-BED3-1B576129E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46A93-DFC3-479E-9457-4315AF78A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BD5BF-B8BB-42A3-917D-BB6F494D8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F2B4E0-616F-4701-9CAF-86482AD3D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C0E0CD-D531-4759-8DFB-96FE4222B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6DA043-0B28-444E-A31E-A463DACC9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2551DB-A0E4-4BE4-8964-BACE801F7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F0E688-C9EA-4EE6-9DB5-F3C94BC55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97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5B255-B821-49B1-8B14-7FDCED11A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97D7BE-9AA2-45A0-8F97-BD23911E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5389B7-8B81-417E-8A23-9CF82874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4D8573-C22B-47E2-B679-F3624BF5D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35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59415-A624-4537-845D-864A9D129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260A0-657B-417C-8628-3618B4C98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04AEF2-BB96-44EB-BAE6-B7EAB506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6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B0873-287A-4ADE-92DE-4E8DE53CF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43B96-E0C0-4317-900E-41EEBC86D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CA0E4-FFD6-43A2-9BE7-6C5FDFFE8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84CB6-29F3-40F6-AF96-F4C848245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C812C-E284-451F-A33F-48357EE3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3F9E4-2034-4AFF-B4AC-E80B4099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2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F6E75-1832-4287-B9AB-E3005CBCB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3F05E6-BF3E-4CDE-8544-4258F1B62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DBE0A-9E89-4D43-805A-E8CA1A40C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5E492-A119-4B0D-9692-FE490BA16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EE627-B149-4F5A-8423-BE019004A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2D454-BA94-4197-8C0D-ACDF2A96E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51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A4B9FA-CBB1-4C2D-8DFC-06FC0C3EA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D4AF2-95D7-4B28-8734-F6AE09EC5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8F7B0-6B0A-46C5-A257-938D5FEBAD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4DE81-2CB9-4AA5-A62F-8B930D33F105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6E5F9-ADBA-4985-90A4-DC3CFC769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6F9F7-9411-4A1A-8B0B-9ACAFCBEC1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ACC6D-BCEE-436A-85A0-DB1F3B6195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00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6813EC-9920-4AFE-B79F-71EBE12B6AFD}"/>
              </a:ext>
            </a:extLst>
          </p:cNvPr>
          <p:cNvSpPr txBox="1"/>
          <p:nvPr/>
        </p:nvSpPr>
        <p:spPr>
          <a:xfrm>
            <a:off x="750496" y="1000663"/>
            <a:ext cx="1034307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LeCroyRoutines.C</a:t>
            </a:r>
            <a:endParaRPr lang="en-GB" sz="4000" dirty="0"/>
          </a:p>
          <a:p>
            <a:endParaRPr lang="en-GB" sz="2800" dirty="0"/>
          </a:p>
          <a:p>
            <a:pPr marL="457200" indent="-457200">
              <a:buFontTx/>
              <a:buChar char="-"/>
            </a:pPr>
            <a:r>
              <a:rPr lang="en-GB" sz="3200" dirty="0" err="1"/>
              <a:t>LeCroyData</a:t>
            </a:r>
            <a:r>
              <a:rPr lang="en-GB" sz="3200" dirty="0"/>
              <a:t> class (loading .</a:t>
            </a:r>
            <a:r>
              <a:rPr lang="en-GB" sz="3200" dirty="0" err="1"/>
              <a:t>trc</a:t>
            </a:r>
            <a:r>
              <a:rPr lang="en-GB" sz="3200" dirty="0"/>
              <a:t> files)</a:t>
            </a:r>
          </a:p>
          <a:p>
            <a:pPr marL="457200" indent="-457200">
              <a:buFontTx/>
              <a:buChar char="-"/>
            </a:pPr>
            <a:endParaRPr lang="en-GB" sz="3200" dirty="0"/>
          </a:p>
          <a:p>
            <a:pPr marL="457200" indent="-457200">
              <a:buFontTx/>
              <a:buChar char="-"/>
            </a:pPr>
            <a:r>
              <a:rPr lang="en-GB" sz="3200" dirty="0" err="1"/>
              <a:t>LeCroySpectrum</a:t>
            </a:r>
            <a:r>
              <a:rPr lang="en-GB" sz="3200" dirty="0"/>
              <a:t> class (methods for generating spectra)</a:t>
            </a:r>
          </a:p>
        </p:txBody>
      </p:sp>
    </p:spTree>
    <p:extLst>
      <p:ext uri="{BB962C8B-B14F-4D97-AF65-F5344CB8AC3E}">
        <p14:creationId xmlns:p14="http://schemas.microsoft.com/office/powerpoint/2010/main" val="2382935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600FF-29F4-4152-BDE2-1BF5BE165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LeCroySpectrum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F69FB-3D4D-4FB9-B721-B2DCF7B28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/>
              <a:t>getSpectrum</a:t>
            </a:r>
            <a:r>
              <a:rPr lang="en-GB" sz="2400" dirty="0"/>
              <a:t> (</a:t>
            </a:r>
            <a:r>
              <a:rPr lang="en-GB" sz="2400" dirty="0" err="1"/>
              <a:t>LeCroyData</a:t>
            </a:r>
            <a:r>
              <a:rPr lang="en-GB" sz="2400" dirty="0"/>
              <a:t>* </a:t>
            </a:r>
            <a:r>
              <a:rPr lang="en-GB" sz="2400" dirty="0" err="1"/>
              <a:t>lcd</a:t>
            </a:r>
            <a:r>
              <a:rPr lang="en-GB" sz="2400" dirty="0"/>
              <a:t>, double rise, double fall, double </a:t>
            </a:r>
            <a:r>
              <a:rPr lang="en-GB" sz="2400" dirty="0" err="1"/>
              <a:t>sigmaLimit</a:t>
            </a:r>
            <a:r>
              <a:rPr lang="en-GB" sz="2400" dirty="0"/>
              <a:t>);</a:t>
            </a:r>
          </a:p>
          <a:p>
            <a:pPr lvl="1"/>
            <a:r>
              <a:rPr lang="en-GB" sz="2000" dirty="0"/>
              <a:t>Returns a TH1D*containing the integrated ADC counts of each waveform in </a:t>
            </a:r>
            <a:r>
              <a:rPr lang="en-GB" sz="2000" dirty="0" err="1"/>
              <a:t>lcd</a:t>
            </a:r>
            <a:r>
              <a:rPr lang="en-GB" sz="2000" dirty="0"/>
              <a:t>, expressed in mV ns. </a:t>
            </a:r>
          </a:p>
          <a:p>
            <a:pPr lvl="1"/>
            <a:r>
              <a:rPr lang="en-GB" sz="2000" dirty="0"/>
              <a:t>Parameters as in </a:t>
            </a:r>
            <a:r>
              <a:rPr lang="en-GB" sz="2000" dirty="0" err="1"/>
              <a:t>LeCroySpectrum</a:t>
            </a:r>
            <a:r>
              <a:rPr lang="en-GB" sz="2000" dirty="0"/>
              <a:t>::</a:t>
            </a:r>
            <a:r>
              <a:rPr lang="en-GB" sz="2000" dirty="0" err="1"/>
              <a:t>getSpectrumArray</a:t>
            </a:r>
            <a:r>
              <a:rPr lang="en-GB" sz="2000" dirty="0"/>
              <a:t>().</a:t>
            </a:r>
          </a:p>
          <a:p>
            <a:pPr lvl="1"/>
            <a:r>
              <a:rPr lang="en-GB" sz="2000" dirty="0"/>
              <a:t>Histogram has default title given by the timestamp of the file, and a randomly generated 6-char identifier for </a:t>
            </a:r>
            <a:r>
              <a:rPr lang="en-GB" sz="2000" dirty="0" err="1"/>
              <a:t>gROOT</a:t>
            </a:r>
            <a:r>
              <a:rPr lang="en-GB" sz="2000" dirty="0"/>
              <a:t> to avoid name clashes.</a:t>
            </a:r>
          </a:p>
        </p:txBody>
      </p:sp>
    </p:spTree>
    <p:extLst>
      <p:ext uri="{BB962C8B-B14F-4D97-AF65-F5344CB8AC3E}">
        <p14:creationId xmlns:p14="http://schemas.microsoft.com/office/powerpoint/2010/main" val="181168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1146D-9C54-4A12-AE5D-9771A9616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FBBE1-5B31-4520-A971-576D9173B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Instantiation: </a:t>
            </a:r>
            <a:r>
              <a:rPr lang="en-GB" b="1" dirty="0"/>
              <a:t>new </a:t>
            </a:r>
            <a:r>
              <a:rPr lang="en-GB" b="1" dirty="0" err="1"/>
              <a:t>LeCroyData</a:t>
            </a:r>
            <a:r>
              <a:rPr lang="en-GB" b="1" dirty="0"/>
              <a:t>(</a:t>
            </a:r>
            <a:r>
              <a:rPr lang="en-GB" b="1" dirty="0" err="1"/>
              <a:t>std</a:t>
            </a:r>
            <a:r>
              <a:rPr lang="en-GB" b="1" dirty="0"/>
              <a:t>::string </a:t>
            </a:r>
            <a:r>
              <a:rPr lang="en-GB" b="1" dirty="0" err="1"/>
              <a:t>fileName</a:t>
            </a:r>
            <a:r>
              <a:rPr lang="en-GB" b="1" dirty="0"/>
              <a:t>);</a:t>
            </a:r>
          </a:p>
          <a:p>
            <a:endParaRPr lang="en-GB" b="1" dirty="0"/>
          </a:p>
          <a:p>
            <a:r>
              <a:rPr lang="en-GB" dirty="0"/>
              <a:t>Recommend using ‘new’ for compatibility with </a:t>
            </a:r>
            <a:r>
              <a:rPr lang="en-GB" dirty="0" err="1"/>
              <a:t>LeCroySpectrum</a:t>
            </a:r>
            <a:r>
              <a:rPr lang="en-GB" dirty="0"/>
              <a:t> class.</a:t>
            </a:r>
          </a:p>
          <a:p>
            <a:r>
              <a:rPr lang="en-GB" dirty="0" err="1"/>
              <a:t>fileName</a:t>
            </a:r>
            <a:r>
              <a:rPr lang="en-GB" dirty="0"/>
              <a:t> must identify a file ending in ‘.</a:t>
            </a:r>
            <a:r>
              <a:rPr lang="en-GB" dirty="0" err="1"/>
              <a:t>trc</a:t>
            </a:r>
            <a:r>
              <a:rPr lang="en-GB" dirty="0"/>
              <a:t>’, located relative to the working directory.</a:t>
            </a:r>
          </a:p>
        </p:txBody>
      </p:sp>
    </p:spTree>
    <p:extLst>
      <p:ext uri="{BB962C8B-B14F-4D97-AF65-F5344CB8AC3E}">
        <p14:creationId xmlns:p14="http://schemas.microsoft.com/office/powerpoint/2010/main" val="2617593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E0E9-570D-4865-A425-7948BF10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A28F-C3BD-486A-B93D-76792F29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getWaveArray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a c-style array of doubles: every voltage reading loaded from the file, sequentially.</a:t>
            </a:r>
          </a:p>
          <a:p>
            <a:r>
              <a:rPr lang="en-GB" dirty="0" err="1"/>
              <a:t>getTimeArray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a c-style array of doubles: each time point loaded from file, sequentially, with zero at the first trigger in the file.</a:t>
            </a:r>
          </a:p>
        </p:txBody>
      </p:sp>
    </p:spTree>
    <p:extLst>
      <p:ext uri="{BB962C8B-B14F-4D97-AF65-F5344CB8AC3E}">
        <p14:creationId xmlns:p14="http://schemas.microsoft.com/office/powerpoint/2010/main" val="423976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E0E9-570D-4865-A425-7948BF10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A28F-C3BD-486A-B93D-76792F29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getAcqWave</a:t>
            </a:r>
            <a:r>
              <a:rPr lang="en-GB" dirty="0"/>
              <a:t>(</a:t>
            </a:r>
            <a:r>
              <a:rPr lang="en-GB" dirty="0" err="1"/>
              <a:t>int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);</a:t>
            </a:r>
          </a:p>
          <a:p>
            <a:pPr lvl="1"/>
            <a:r>
              <a:rPr lang="en-GB" dirty="0"/>
              <a:t>Returns a c-style array of doubles: every voltage reading from the </a:t>
            </a:r>
            <a:r>
              <a:rPr lang="en-GB" dirty="0" err="1"/>
              <a:t>i</a:t>
            </a:r>
            <a:r>
              <a:rPr lang="en-GB" baseline="30000" dirty="0" err="1"/>
              <a:t>th</a:t>
            </a:r>
            <a:r>
              <a:rPr lang="en-GB" dirty="0"/>
              <a:t> triggered acquisition window, sequentially.</a:t>
            </a:r>
          </a:p>
          <a:p>
            <a:r>
              <a:rPr lang="en-GB" dirty="0" err="1"/>
              <a:t>getAcqTime</a:t>
            </a:r>
            <a:r>
              <a:rPr lang="en-GB" dirty="0"/>
              <a:t>(</a:t>
            </a:r>
            <a:r>
              <a:rPr lang="en-GB" dirty="0" err="1"/>
              <a:t>int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);</a:t>
            </a:r>
          </a:p>
          <a:p>
            <a:pPr lvl="1"/>
            <a:r>
              <a:rPr lang="en-GB" dirty="0"/>
              <a:t>Returns a c-style array of doubles: each time point from the </a:t>
            </a:r>
            <a:r>
              <a:rPr lang="en-GB" dirty="0" err="1"/>
              <a:t>i</a:t>
            </a:r>
            <a:r>
              <a:rPr lang="en-GB" baseline="30000" dirty="0" err="1"/>
              <a:t>th</a:t>
            </a:r>
            <a:r>
              <a:rPr lang="en-GB" dirty="0"/>
              <a:t> triggered acquisition window, sequentially, with zero at the trigger time for that acquisition.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44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E0E9-570D-4865-A425-7948BF10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A28F-C3BD-486A-B93D-76792F29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getAcqCount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long: the number of acquisition windows recorded in the file.</a:t>
            </a:r>
          </a:p>
          <a:p>
            <a:r>
              <a:rPr lang="en-GB" dirty="0" err="1"/>
              <a:t>getPointsPerAcq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an </a:t>
            </a:r>
            <a:r>
              <a:rPr lang="en-GB" dirty="0" err="1"/>
              <a:t>int</a:t>
            </a:r>
            <a:r>
              <a:rPr lang="en-GB" dirty="0"/>
              <a:t>: the number of points recorded in each acquisition window.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49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E0E9-570D-4865-A425-7948BF10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A28F-C3BD-486A-B93D-76792F29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getTriggerArray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a c-style array of doubles: The number of </a:t>
            </a:r>
            <a:r>
              <a:rPr lang="en-GB" dirty="0" err="1"/>
              <a:t>ms</a:t>
            </a:r>
            <a:r>
              <a:rPr lang="en-GB" dirty="0"/>
              <a:t> past the first trigger in the file at which each trigger occurs.</a:t>
            </a:r>
          </a:p>
          <a:p>
            <a:r>
              <a:rPr lang="en-GB" dirty="0" err="1"/>
              <a:t>getOffsetArray</a:t>
            </a:r>
            <a:r>
              <a:rPr lang="en-GB" dirty="0"/>
              <a:t>();</a:t>
            </a:r>
          </a:p>
          <a:p>
            <a:pPr lvl="1"/>
            <a:r>
              <a:rPr lang="en-GB" dirty="0"/>
              <a:t>Returns a c-style array of doubles: The time in </a:t>
            </a:r>
            <a:r>
              <a:rPr lang="en-GB" dirty="0" err="1"/>
              <a:t>ms</a:t>
            </a:r>
            <a:r>
              <a:rPr lang="en-GB" dirty="0"/>
              <a:t> recorded before a trigger for each trigger in the file.</a:t>
            </a:r>
          </a:p>
        </p:txBody>
      </p:sp>
    </p:spTree>
    <p:extLst>
      <p:ext uri="{BB962C8B-B14F-4D97-AF65-F5344CB8AC3E}">
        <p14:creationId xmlns:p14="http://schemas.microsoft.com/office/powerpoint/2010/main" val="1105969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E0E9-570D-4865-A425-7948BF106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LeCroyData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A28F-C3BD-486A-B93D-76792F29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getTimestamp</a:t>
            </a:r>
            <a:r>
              <a:rPr lang="en-GB" dirty="0"/>
              <a:t>(); - A string representing when the file was created</a:t>
            </a:r>
          </a:p>
          <a:p>
            <a:r>
              <a:rPr lang="en-GB" dirty="0" err="1"/>
              <a:t>getHeader</a:t>
            </a:r>
            <a:r>
              <a:rPr lang="en-GB" dirty="0"/>
              <a:t>(); - A string containing mostly diagnostic information</a:t>
            </a:r>
          </a:p>
          <a:p>
            <a:r>
              <a:rPr lang="en-GB" dirty="0" err="1"/>
              <a:t>getInstrumentName</a:t>
            </a:r>
            <a:r>
              <a:rPr lang="en-GB" dirty="0"/>
              <a:t>();</a:t>
            </a:r>
          </a:p>
          <a:p>
            <a:r>
              <a:rPr lang="en-GB" dirty="0" err="1"/>
              <a:t>getInstrumentNumber</a:t>
            </a:r>
            <a:r>
              <a:rPr lang="en-GB" dirty="0"/>
              <a:t>();</a:t>
            </a:r>
          </a:p>
          <a:p>
            <a:r>
              <a:rPr lang="en-GB" dirty="0" err="1"/>
              <a:t>getTraceLabel</a:t>
            </a:r>
            <a:r>
              <a:rPr lang="en-GB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763191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01CF-3DF8-4AFA-89DA-567472606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LeCroySpectrum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CD857-BF83-449F-9460-161FD2476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class is likely to continue being updated!</a:t>
            </a:r>
          </a:p>
          <a:p>
            <a:r>
              <a:rPr lang="en-GB" dirty="0"/>
              <a:t>Instantiate however. Constructor currently takes no arguments. </a:t>
            </a:r>
          </a:p>
        </p:txBody>
      </p:sp>
    </p:spTree>
    <p:extLst>
      <p:ext uri="{BB962C8B-B14F-4D97-AF65-F5344CB8AC3E}">
        <p14:creationId xmlns:p14="http://schemas.microsoft.com/office/powerpoint/2010/main" val="142653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600FF-29F4-4152-BDE2-1BF5BE165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LeCroySpectrum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F69FB-3D4D-4FB9-B721-B2DCF7B28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/>
              <a:t>getSpectrumArray</a:t>
            </a:r>
            <a:r>
              <a:rPr lang="en-GB" sz="2400" dirty="0"/>
              <a:t>(</a:t>
            </a:r>
            <a:r>
              <a:rPr lang="en-GB" sz="2400" dirty="0" err="1"/>
              <a:t>LeCroyData</a:t>
            </a:r>
            <a:r>
              <a:rPr lang="en-GB" sz="2400" dirty="0"/>
              <a:t>* </a:t>
            </a:r>
            <a:r>
              <a:rPr lang="en-GB" sz="2400" dirty="0" err="1"/>
              <a:t>lcd</a:t>
            </a:r>
            <a:r>
              <a:rPr lang="en-GB" sz="2400" dirty="0"/>
              <a:t>, double rise, double fall, double </a:t>
            </a:r>
            <a:r>
              <a:rPr lang="en-GB" sz="2400" dirty="0" err="1"/>
              <a:t>sigmaLimit</a:t>
            </a:r>
            <a:r>
              <a:rPr lang="en-GB" sz="2400" dirty="0"/>
              <a:t>);</a:t>
            </a:r>
          </a:p>
          <a:p>
            <a:pPr lvl="1"/>
            <a:r>
              <a:rPr lang="en-GB" sz="2000" dirty="0"/>
              <a:t>Returns a </a:t>
            </a:r>
            <a:r>
              <a:rPr lang="en-GB" sz="2000" dirty="0" err="1"/>
              <a:t>std</a:t>
            </a:r>
            <a:r>
              <a:rPr lang="en-GB" sz="2000" dirty="0"/>
              <a:t>::vector&lt;double&gt; containing the integrated ADC counts of each waveform in </a:t>
            </a:r>
            <a:r>
              <a:rPr lang="en-GB" sz="2000" dirty="0" err="1"/>
              <a:t>lcd</a:t>
            </a:r>
            <a:r>
              <a:rPr lang="en-GB" sz="2000" dirty="0"/>
              <a:t>, expressed in mV ns. Doubles rise, fall, and </a:t>
            </a:r>
            <a:r>
              <a:rPr lang="en-GB" sz="2000" dirty="0" err="1"/>
              <a:t>sigmaLimit</a:t>
            </a:r>
            <a:r>
              <a:rPr lang="en-GB" sz="2000" dirty="0"/>
              <a:t> are used in identifying individual waveforms and performing baseline subtraction.</a:t>
            </a:r>
          </a:p>
          <a:p>
            <a:pPr lvl="1"/>
            <a:r>
              <a:rPr lang="en-GB" sz="2000" dirty="0"/>
              <a:t>‘rise’ is the value in mV above which a waveform will be considered to have started</a:t>
            </a:r>
          </a:p>
          <a:p>
            <a:pPr lvl="1"/>
            <a:r>
              <a:rPr lang="en-GB" sz="2000" dirty="0"/>
              <a:t>‘fall’ is the value in mV below which a waveform will be considered to have finished</a:t>
            </a:r>
          </a:p>
          <a:p>
            <a:pPr lvl="1"/>
            <a:r>
              <a:rPr lang="en-GB" sz="2000" dirty="0"/>
              <a:t>‘rise’ currently defaults to 30., ‘fall’ currently defaults to 20. These default numbers will probably be revised down now that I’m certain the system works!</a:t>
            </a:r>
          </a:p>
          <a:p>
            <a:pPr lvl="1"/>
            <a:r>
              <a:rPr lang="en-GB" sz="2000" dirty="0"/>
              <a:t>‘</a:t>
            </a:r>
            <a:r>
              <a:rPr lang="en-GB" sz="2000" dirty="0" err="1"/>
              <a:t>sigmaLimit</a:t>
            </a:r>
            <a:r>
              <a:rPr lang="en-GB" sz="2000" dirty="0"/>
              <a:t>’ dictates the maximum variance allowed in the region sampled as baseline before that region and acquisition are rejected. Currently defaults to 20.</a:t>
            </a:r>
          </a:p>
        </p:txBody>
      </p:sp>
    </p:spTree>
    <p:extLst>
      <p:ext uri="{BB962C8B-B14F-4D97-AF65-F5344CB8AC3E}">
        <p14:creationId xmlns:p14="http://schemas.microsoft.com/office/powerpoint/2010/main" val="474266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515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LeCroyData</vt:lpstr>
      <vt:lpstr>LeCroyData</vt:lpstr>
      <vt:lpstr>LeCroyData</vt:lpstr>
      <vt:lpstr>LeCroyData</vt:lpstr>
      <vt:lpstr>LeCroyData</vt:lpstr>
      <vt:lpstr>LeCroyData</vt:lpstr>
      <vt:lpstr>LeCroySpectrum</vt:lpstr>
      <vt:lpstr>LeCroySpectrum</vt:lpstr>
      <vt:lpstr>LeCroySpectrum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Walker</dc:creator>
  <cp:lastModifiedBy>Dan Walker</cp:lastModifiedBy>
  <cp:revision>7</cp:revision>
  <dcterms:created xsi:type="dcterms:W3CDTF">2017-11-29T11:40:49Z</dcterms:created>
  <dcterms:modified xsi:type="dcterms:W3CDTF">2017-11-29T12:42:59Z</dcterms:modified>
</cp:coreProperties>
</file>