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4" r:id="rId8"/>
    <p:sldId id="265" r:id="rId9"/>
    <p:sldId id="266" r:id="rId10"/>
    <p:sldId id="267" r:id="rId11"/>
    <p:sldId id="268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3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9A0F8-5A00-4A10-AE1C-E0B008224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B3FA3-299E-4D6E-A97D-6280BC7AE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C3043-7E07-4DE1-A4A8-E5557359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C5D02-2A8B-4E8B-A48B-5EED7E567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D7C35-CD75-4EFA-8B2E-75EF7247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4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74B99-CB21-4F21-B66B-D588E8A6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2B56B-E0C3-4C44-8655-BF77B1A99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CAB-700E-42B8-A5EA-362E42D4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74A36-15AA-4399-9E2D-7E21AFDD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52E62-F19F-449D-A9F1-26F235C8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73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7CE22-77FA-4E9E-8945-31870BCA4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F9398-EA13-43A2-8E3F-BC2C18C14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42833-5EF4-491A-9B9D-F11FEC57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CB640-BE6D-4EF2-AF66-37540B6A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235D8-C6D7-4FB9-87F0-E356BFA4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1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601EF-7CCD-475E-BD16-1397BCF2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E2950-7BA5-4A63-8FB9-18A242189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8C3-4072-400D-A4E1-42602847C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505F3-8D1D-42F6-A1BF-355AD64F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F642F-27EF-47FF-B7BF-19D38D738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9EA4-7CD4-4873-83A6-30A87C60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E569B-4785-4E72-8BAC-2FFEEB31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614C9-8F6A-4424-92D4-5E1B6DE9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0DDAC-A32F-477B-8EE8-634D248B0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0BBD9-3F5F-4564-86CA-F6F39A45F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66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5511-289D-409E-B9F5-51859E35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C0FCA-BB1D-4B9C-9973-614D05DE0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CC0B3-B5FE-4930-A777-297A5F385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3837B-A581-4159-8D91-B745D61A7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6849D-3134-4709-AC63-C019C07CD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B59D4-4FE7-4916-969F-B87942CE3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6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EBA50-A447-40EF-A93F-C8FF4C0B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D2824-A131-4C09-8CB7-0F18D0C7C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CF73F-7102-446D-95A6-053B134BE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26D01-555D-4F59-AE0C-EEC4177DC2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EC1F8A-EA9D-4627-B36F-59614F64A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5C8D6-500B-47D8-A77A-69CE5659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8250E-C9B1-4A4A-BDC5-565318E9E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8BBB13-8ACF-42F6-A753-923A3557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77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496FB-DC5B-4C6E-B6F3-34174644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F428F-F65F-4A1B-B85A-989FD84B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EF4CA-39CE-4191-AB47-A9EEFEA4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39293-2216-45DC-BAF5-DFF6A42C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2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8DFE4F-1939-442E-8C5F-4D773054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37E9A-7715-44C3-AF71-BB16004E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9491F-D4AA-4995-B9EC-F4453D44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74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1335C-4FCE-4297-9DAC-081A2673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027B3-FE96-4375-82A9-B0C3B716F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C3265-0C8B-455F-8B8C-0EA5C918E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71FFD-174F-4E77-BCD5-EFDA0871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6DF96-A4AA-409B-B653-8447C444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AA8F5-27BA-4C1B-982C-7DA992AB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5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C29BC-9333-4020-8742-FCCFBE5B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EA586-1BD3-40C3-A1A5-F3D580972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C3ED27-06EE-4416-AC3D-635CD0A8E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6104-D98B-4E01-AB1F-33E72B9B8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72E5F-363C-4428-B714-31339ADA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F43AB-6E1A-47F2-A20A-F9128BE8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05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C382E-002D-4BE1-9DA2-1E56C05DA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887D5-1A51-4BEC-8B86-0E4EE2645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631E9-81A4-45FD-8571-916676112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E09F3-2A5D-4BE3-8DE9-FDA62A56899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44200-4419-4917-BF2C-766604397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D5FCC-291E-484F-9D3E-DBE1A54E2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6147-859C-41A3-94D7-968500A60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8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86CF29-87B8-4C61-B441-9EE95B1C6465}"/>
              </a:ext>
            </a:extLst>
          </p:cNvPr>
          <p:cNvSpPr txBox="1"/>
          <p:nvPr/>
        </p:nvSpPr>
        <p:spPr>
          <a:xfrm>
            <a:off x="0" y="931652"/>
            <a:ext cx="76171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each acquisition:</a:t>
            </a:r>
          </a:p>
          <a:p>
            <a:pPr lvl="1"/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Identify baseline using a constant + gauss fit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Perform baseline subtraction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Fit with [0]*Landau(x, [1], [2])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Filter by Chi-Squared per NDF</a:t>
            </a:r>
          </a:p>
          <a:p>
            <a:pPr lvl="1"/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Perform integration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 result to histogram</a:t>
            </a:r>
          </a:p>
          <a:p>
            <a:pPr lvl="1"/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613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EE98-14BC-4E76-BF3B-5B55B881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264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Using Acquisitions from 16:33 on 2/8/16: CHI2/NDF &lt;= 250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CBBB2D-44BE-4788-BB91-9B8D8878C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2" y="845390"/>
            <a:ext cx="11582700" cy="5918167"/>
          </a:xfrm>
        </p:spPr>
      </p:pic>
    </p:spTree>
    <p:extLst>
      <p:ext uri="{BB962C8B-B14F-4D97-AF65-F5344CB8AC3E}">
        <p14:creationId xmlns:p14="http://schemas.microsoft.com/office/powerpoint/2010/main" val="2424727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EE98-14BC-4E76-BF3B-5B55B881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264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Using Acquisitions from 16:33 on 2/8/16: CHI2/NDF &lt;= 13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CBBB2D-44BE-4788-BB91-9B8D8878C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" y="845390"/>
            <a:ext cx="11582698" cy="5918167"/>
          </a:xfrm>
        </p:spPr>
      </p:pic>
    </p:spTree>
    <p:extLst>
      <p:ext uri="{BB962C8B-B14F-4D97-AF65-F5344CB8AC3E}">
        <p14:creationId xmlns:p14="http://schemas.microsoft.com/office/powerpoint/2010/main" val="54060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75A9-AAA7-49DB-A42C-BA890385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Waveform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895E-B3D4-495D-8D21-E984E524E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shown here, performed using the integration method from ROOT’s TH1 class on the function providing the signal fit.</a:t>
            </a:r>
          </a:p>
          <a:p>
            <a:endParaRPr lang="en-GB" dirty="0"/>
          </a:p>
          <a:p>
            <a:r>
              <a:rPr lang="en-GB" dirty="0"/>
              <a:t>Even for the better fits, the TF1 function poorly approximates the waveform, so integrate directly.</a:t>
            </a:r>
          </a:p>
        </p:txBody>
      </p:sp>
    </p:spTree>
    <p:extLst>
      <p:ext uri="{BB962C8B-B14F-4D97-AF65-F5344CB8AC3E}">
        <p14:creationId xmlns:p14="http://schemas.microsoft.com/office/powerpoint/2010/main" val="138697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BA20-1914-4AB9-B7D6-5CF91428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19"/>
            <a:ext cx="10515600" cy="1325563"/>
          </a:xfrm>
        </p:spPr>
        <p:txBody>
          <a:bodyPr/>
          <a:lstStyle/>
          <a:p>
            <a:r>
              <a:rPr lang="en-GB" dirty="0"/>
              <a:t>Identifying Baseline and Landau Fit</a:t>
            </a:r>
          </a:p>
        </p:txBody>
      </p:sp>
    </p:spTree>
    <p:extLst>
      <p:ext uri="{BB962C8B-B14F-4D97-AF65-F5344CB8AC3E}">
        <p14:creationId xmlns:p14="http://schemas.microsoft.com/office/powerpoint/2010/main" val="414798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F2188-F95F-4184-A4CE-8B282BE90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96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Reasonable: </a:t>
            </a:r>
            <a:r>
              <a:rPr lang="en-GB" sz="2400" dirty="0" err="1"/>
              <a:t>Acq</a:t>
            </a:r>
            <a:r>
              <a:rPr lang="en-GB" sz="2400" dirty="0"/>
              <a:t> #308 from 17:12 on 2/8/16 (100 kHz 1.98mm collimator)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1B1AB4-7746-4709-BBB4-C88927611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0" y="1142601"/>
            <a:ext cx="10676997" cy="545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5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F2188-F95F-4184-A4CE-8B282BE90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96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Useless: </a:t>
            </a:r>
            <a:r>
              <a:rPr lang="en-GB" sz="2400" dirty="0" err="1"/>
              <a:t>Acq</a:t>
            </a:r>
            <a:r>
              <a:rPr lang="en-GB" sz="2400" dirty="0"/>
              <a:t> #456 from 17:12 on 2/8/16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1B1AB4-7746-4709-BBB4-C88927611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1" y="1142601"/>
            <a:ext cx="10676995" cy="545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097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F2188-F95F-4184-A4CE-8B282BE90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96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Mysteriously Bad: </a:t>
            </a:r>
            <a:r>
              <a:rPr lang="en-GB" sz="2400" dirty="0" err="1"/>
              <a:t>Acq</a:t>
            </a:r>
            <a:r>
              <a:rPr lang="en-GB" sz="2400" dirty="0"/>
              <a:t> #38 from 17:12 on 2/8/16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1B1AB4-7746-4709-BBB4-C88927611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1" y="1142601"/>
            <a:ext cx="10676995" cy="545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40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1EF28-D729-4599-9AA9-C3657D20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Chi-Squared Filter</a:t>
            </a:r>
          </a:p>
        </p:txBody>
      </p:sp>
    </p:spTree>
    <p:extLst>
      <p:ext uri="{BB962C8B-B14F-4D97-AF65-F5344CB8AC3E}">
        <p14:creationId xmlns:p14="http://schemas.microsoft.com/office/powerpoint/2010/main" val="254295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EE98-14BC-4E76-BF3B-5B55B881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264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Using Acquisitions from 16:33 on 2/8/16: NO FILTER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CBBB2D-44BE-4788-BB91-9B8D8878C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1" y="845390"/>
            <a:ext cx="11582702" cy="5918169"/>
          </a:xfrm>
        </p:spPr>
      </p:pic>
    </p:spTree>
    <p:extLst>
      <p:ext uri="{BB962C8B-B14F-4D97-AF65-F5344CB8AC3E}">
        <p14:creationId xmlns:p14="http://schemas.microsoft.com/office/powerpoint/2010/main" val="346249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EE98-14BC-4E76-BF3B-5B55B881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264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Using Acquisitions from 16:33 on 2/8/16: CHI2/NDF &lt;= 1000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CBBB2D-44BE-4788-BB91-9B8D8878C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1" y="845390"/>
            <a:ext cx="11582702" cy="5918168"/>
          </a:xfrm>
        </p:spPr>
      </p:pic>
    </p:spTree>
    <p:extLst>
      <p:ext uri="{BB962C8B-B14F-4D97-AF65-F5344CB8AC3E}">
        <p14:creationId xmlns:p14="http://schemas.microsoft.com/office/powerpoint/2010/main" val="270427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EE98-14BC-4E76-BF3B-5B55B881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264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Using Acquisitions from 16:33 on 2/8/16: CHI2/NDF &lt;= 500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CBBB2D-44BE-4788-BB91-9B8D8878C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2" y="845390"/>
            <a:ext cx="11582700" cy="5918168"/>
          </a:xfrm>
        </p:spPr>
      </p:pic>
    </p:spTree>
    <p:extLst>
      <p:ext uri="{BB962C8B-B14F-4D97-AF65-F5344CB8AC3E}">
        <p14:creationId xmlns:p14="http://schemas.microsoft.com/office/powerpoint/2010/main" val="289243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180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Office Theme</vt:lpstr>
      <vt:lpstr>PowerPoint Presentation</vt:lpstr>
      <vt:lpstr>Identifying Baseline and Landau Fit</vt:lpstr>
      <vt:lpstr>Reasonable: Acq #308 from 17:12 on 2/8/16 (100 kHz 1.98mm collimator)</vt:lpstr>
      <vt:lpstr>Useless: Acq #456 from 17:12 on 2/8/16</vt:lpstr>
      <vt:lpstr>Mysteriously Bad: Acq #38 from 17:12 on 2/8/16</vt:lpstr>
      <vt:lpstr>Chi-Squared Filter</vt:lpstr>
      <vt:lpstr>Using Acquisitions from 16:33 on 2/8/16: NO FILTER</vt:lpstr>
      <vt:lpstr>Using Acquisitions from 16:33 on 2/8/16: CHI2/NDF &lt;= 1000</vt:lpstr>
      <vt:lpstr>Using Acquisitions from 16:33 on 2/8/16: CHI2/NDF &lt;= 500</vt:lpstr>
      <vt:lpstr>Using Acquisitions from 16:33 on 2/8/16: CHI2/NDF &lt;= 250</vt:lpstr>
      <vt:lpstr>Using Acquisitions from 16:33 on 2/8/16: CHI2/NDF &lt;= 13</vt:lpstr>
      <vt:lpstr>Waveform 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Walker</dc:creator>
  <cp:lastModifiedBy>Dan Walker</cp:lastModifiedBy>
  <cp:revision>9</cp:revision>
  <dcterms:created xsi:type="dcterms:W3CDTF">2017-10-26T16:07:08Z</dcterms:created>
  <dcterms:modified xsi:type="dcterms:W3CDTF">2017-11-01T03:50:55Z</dcterms:modified>
</cp:coreProperties>
</file>