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0" r:id="rId2"/>
    <p:sldId id="257" r:id="rId3"/>
    <p:sldId id="268" r:id="rId4"/>
    <p:sldId id="262" r:id="rId5"/>
    <p:sldId id="266" r:id="rId6"/>
    <p:sldId id="267" r:id="rId7"/>
    <p:sldId id="258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097526-583B-45E7-9EDF-59BB85E8F62B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6214D-95F5-49FE-B643-F24506C41E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972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B72EA-D874-C745-957D-A0A861F7586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375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E355-F390-4380-B6A3-B6D522F8D2BA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95AB3-8974-4A24-80C0-E5CAAA063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851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E355-F390-4380-B6A3-B6D522F8D2BA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95AB3-8974-4A24-80C0-E5CAAA063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372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E355-F390-4380-B6A3-B6D522F8D2BA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95AB3-8974-4A24-80C0-E5CAAA063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872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E355-F390-4380-B6A3-B6D522F8D2BA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95AB3-8974-4A24-80C0-E5CAAA063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532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E355-F390-4380-B6A3-B6D522F8D2BA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95AB3-8974-4A24-80C0-E5CAAA063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845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E355-F390-4380-B6A3-B6D522F8D2BA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95AB3-8974-4A24-80C0-E5CAAA063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766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E355-F390-4380-B6A3-B6D522F8D2BA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95AB3-8974-4A24-80C0-E5CAAA063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8156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E355-F390-4380-B6A3-B6D522F8D2BA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95AB3-8974-4A24-80C0-E5CAAA063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146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E355-F390-4380-B6A3-B6D522F8D2BA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95AB3-8974-4A24-80C0-E5CAAA063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6655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E355-F390-4380-B6A3-B6D522F8D2BA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95AB3-8974-4A24-80C0-E5CAAA063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858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E355-F390-4380-B6A3-B6D522F8D2BA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95AB3-8974-4A24-80C0-E5CAAA063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102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4E355-F390-4380-B6A3-B6D522F8D2BA}" type="datetimeFigureOut">
              <a:rPr lang="en-GB" smtClean="0"/>
              <a:t>07/02/2018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95AB3-8974-4A24-80C0-E5CAAA063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863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2687588"/>
            <a:ext cx="8219536" cy="1470025"/>
          </a:xfrm>
        </p:spPr>
        <p:txBody>
          <a:bodyPr>
            <a:normAutofit fontScale="90000"/>
          </a:bodyPr>
          <a:lstStyle/>
          <a:p>
            <a:r>
              <a:rPr lang="en-GB" dirty="0"/>
              <a:t>Measurements of Scintillator sheet thickness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75836" y="4264223"/>
            <a:ext cx="6400800" cy="103857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Jordan Silverman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8F544-15BA-E749-A979-67F063031DC7}" type="datetime1">
              <a:rPr lang="en-GB" smtClean="0"/>
              <a:t>07/02/2018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PT Calorimetry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8559-C4EA-D048-8D2C-6452A6C6BAA4}" type="slidenum">
              <a:rPr lang="en-US" smtClean="0"/>
              <a:t>1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-2870" y="-14111"/>
            <a:ext cx="9158111" cy="842121"/>
            <a:chOff x="0" y="0"/>
            <a:chExt cx="9158111" cy="842121"/>
          </a:xfrm>
        </p:grpSpPr>
        <p:pic>
          <p:nvPicPr>
            <p:cNvPr id="11" name="Picture 10" descr="mid-red.eps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23000" y="0"/>
              <a:ext cx="2935111" cy="842121"/>
            </a:xfrm>
            <a:prstGeom prst="rect">
              <a:avLst/>
            </a:prstGeom>
          </p:spPr>
        </p:pic>
        <p:pic>
          <p:nvPicPr>
            <p:cNvPr id="14" name="Picture 13" descr="ucl_banner_crop.pdf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6237112" cy="842121"/>
            </a:xfrm>
            <a:prstGeom prst="rect">
              <a:avLst/>
            </a:prstGeom>
          </p:spPr>
        </p:pic>
      </p:grpSp>
      <p:grpSp>
        <p:nvGrpSpPr>
          <p:cNvPr id="12" name="Group 11"/>
          <p:cNvGrpSpPr/>
          <p:nvPr/>
        </p:nvGrpSpPr>
        <p:grpSpPr>
          <a:xfrm>
            <a:off x="3042515" y="-15701"/>
            <a:ext cx="9158111" cy="842121"/>
            <a:chOff x="0" y="0"/>
            <a:chExt cx="9158111" cy="842121"/>
          </a:xfrm>
        </p:grpSpPr>
        <p:pic>
          <p:nvPicPr>
            <p:cNvPr id="13" name="Picture 12" descr="mid-red.eps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23000" y="0"/>
              <a:ext cx="2935111" cy="842121"/>
            </a:xfrm>
            <a:prstGeom prst="rect">
              <a:avLst/>
            </a:prstGeom>
          </p:spPr>
        </p:pic>
        <p:pic>
          <p:nvPicPr>
            <p:cNvPr id="16" name="Picture 15" descr="ucl_banner_crop.pdf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6237112" cy="84212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3293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373701" y="4566683"/>
            <a:ext cx="810369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8 measurements of each scintillator sheet were taken, at the middle of each edge and at each corner. These measurements were taken using a digital </a:t>
            </a:r>
            <a:r>
              <a:rPr lang="en-GB" sz="1600" dirty="0" err="1"/>
              <a:t>caliper</a:t>
            </a:r>
            <a:r>
              <a:rPr lang="en-GB" sz="1600" dirty="0"/>
              <a:t>.</a:t>
            </a:r>
          </a:p>
          <a:p>
            <a:endParaRPr lang="en-GB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-4145"/>
            <a:ext cx="1219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dirty="0">
                <a:solidFill>
                  <a:srgbClr val="FF0000"/>
                </a:solidFill>
              </a:rPr>
              <a:t>Method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4727625" y="1463617"/>
            <a:ext cx="2736750" cy="2582172"/>
            <a:chOff x="3111608" y="1575760"/>
            <a:chExt cx="2736750" cy="2582172"/>
          </a:xfrm>
        </p:grpSpPr>
        <p:sp>
          <p:nvSpPr>
            <p:cNvPr id="3" name="Rectangle 2"/>
            <p:cNvSpPr/>
            <p:nvPr/>
          </p:nvSpPr>
          <p:spPr>
            <a:xfrm>
              <a:off x="3295291" y="1699404"/>
              <a:ext cx="2303252" cy="23032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V="1">
              <a:off x="3407434" y="3579962"/>
              <a:ext cx="0" cy="57797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4439729" y="3577085"/>
              <a:ext cx="0" cy="57797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H="1" flipV="1">
              <a:off x="5189175" y="3868944"/>
              <a:ext cx="659183" cy="287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H="1" flipV="1">
              <a:off x="5189174" y="2851030"/>
              <a:ext cx="659183" cy="287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5431766" y="1575760"/>
              <a:ext cx="0" cy="64985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4467046" y="1575760"/>
              <a:ext cx="0" cy="64985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V="1">
              <a:off x="3157617" y="1845641"/>
              <a:ext cx="736472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3111608" y="2852051"/>
              <a:ext cx="736472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7946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1DEC6DD-C51E-491E-9549-154BD9B6D29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4" t="26850" r="85728" b="7013"/>
          <a:stretch/>
        </p:blipFill>
        <p:spPr>
          <a:xfrm>
            <a:off x="9934114" y="905165"/>
            <a:ext cx="2183908" cy="569982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A62CF41-2FE1-45D0-B12C-5459226CD77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5491" r="29587" b="13846"/>
          <a:stretch/>
        </p:blipFill>
        <p:spPr>
          <a:xfrm>
            <a:off x="150920" y="1740022"/>
            <a:ext cx="8584707" cy="3355759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1DD95196-0DCF-4B4E-A5DA-50127C50C91A}"/>
              </a:ext>
            </a:extLst>
          </p:cNvPr>
          <p:cNvSpPr txBox="1">
            <a:spLocks/>
          </p:cNvSpPr>
          <p:nvPr/>
        </p:nvSpPr>
        <p:spPr>
          <a:xfrm>
            <a:off x="0" y="4309"/>
            <a:ext cx="1219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>
                <a:solidFill>
                  <a:srgbClr val="FF0000"/>
                </a:solidFill>
              </a:rPr>
              <a:t>Conversion to .csv</a:t>
            </a:r>
            <a:endParaRPr lang="en-US" sz="3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363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4309"/>
            <a:ext cx="1219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dirty="0">
                <a:solidFill>
                  <a:srgbClr val="FF0000"/>
                </a:solidFill>
              </a:rPr>
              <a:t>Average measured Thickness results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900C7B9-DD18-40CB-842D-8A92A598B4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181" y="1319077"/>
            <a:ext cx="5057278" cy="379295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37A54A0-7DF1-480C-A45A-83778E518F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3947" y="1319077"/>
            <a:ext cx="4994203" cy="3745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211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4309"/>
            <a:ext cx="1219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dirty="0">
                <a:solidFill>
                  <a:srgbClr val="FF0000"/>
                </a:solidFill>
              </a:rPr>
              <a:t>Difference in thickness results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CCD3270-AC9D-4451-ABF4-3E1C971ED6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996" y="942975"/>
            <a:ext cx="5842007" cy="4381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348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4309"/>
            <a:ext cx="1219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dirty="0">
                <a:solidFill>
                  <a:srgbClr val="FF0000"/>
                </a:solidFill>
              </a:rPr>
              <a:t>Difference in thickness results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CCD3270-AC9D-4451-ABF4-3E1C971ED6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996" y="942975"/>
            <a:ext cx="5842007" cy="4381505"/>
          </a:xfrm>
          <a:prstGeom prst="rect">
            <a:avLst/>
          </a:prstGeom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D967776-8A02-4668-9E86-683A7426DA1C}"/>
              </a:ext>
            </a:extLst>
          </p:cNvPr>
          <p:cNvCxnSpPr/>
          <p:nvPr/>
        </p:nvCxnSpPr>
        <p:spPr>
          <a:xfrm flipV="1">
            <a:off x="2870077" y="4748628"/>
            <a:ext cx="1219200" cy="1619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6C271DA-5AC7-496B-8281-D3E6DBF332EC}"/>
              </a:ext>
            </a:extLst>
          </p:cNvPr>
          <p:cNvSpPr txBox="1"/>
          <p:nvPr/>
        </p:nvSpPr>
        <p:spPr>
          <a:xfrm>
            <a:off x="1211831" y="4748628"/>
            <a:ext cx="1676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Absolute value?</a:t>
            </a:r>
          </a:p>
        </p:txBody>
      </p:sp>
    </p:spTree>
    <p:extLst>
      <p:ext uri="{BB962C8B-B14F-4D97-AF65-F5344CB8AC3E}">
        <p14:creationId xmlns:p14="http://schemas.microsoft.com/office/powerpoint/2010/main" val="3166108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4309"/>
            <a:ext cx="1219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dirty="0">
                <a:solidFill>
                  <a:srgbClr val="FF0000"/>
                </a:solidFill>
              </a:rPr>
              <a:t>Range across sheets results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02809B1-F157-4BB7-9A43-4B2B40F164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262027"/>
            <a:ext cx="6040434" cy="453032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4178735-1CE9-42EA-9253-0D7EA0F51D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3625" y="1256071"/>
            <a:ext cx="6048375" cy="453628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02D6035-523B-4C8E-8336-063737D8D53F}"/>
              </a:ext>
            </a:extLst>
          </p:cNvPr>
          <p:cNvSpPr txBox="1"/>
          <p:nvPr/>
        </p:nvSpPr>
        <p:spPr>
          <a:xfrm>
            <a:off x="2997523" y="5792352"/>
            <a:ext cx="6196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For all practical purposes, the spread in ranges does not change.</a:t>
            </a:r>
          </a:p>
        </p:txBody>
      </p:sp>
    </p:spTree>
    <p:extLst>
      <p:ext uri="{BB962C8B-B14F-4D97-AF65-F5344CB8AC3E}">
        <p14:creationId xmlns:p14="http://schemas.microsoft.com/office/powerpoint/2010/main" val="3752928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FAF0EAA-6E45-40A1-AD69-9D6B155147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14" y="1560868"/>
            <a:ext cx="6048375" cy="453628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91905D5-08E7-40BB-A2A8-F82C14DF53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0289" y="1560869"/>
            <a:ext cx="6048374" cy="4536281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C83657B8-7A50-4F96-9BDB-C946CFC26B75}"/>
              </a:ext>
            </a:extLst>
          </p:cNvPr>
          <p:cNvSpPr txBox="1">
            <a:spLocks/>
          </p:cNvSpPr>
          <p:nvPr/>
        </p:nvSpPr>
        <p:spPr>
          <a:xfrm>
            <a:off x="0" y="4309"/>
            <a:ext cx="1219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dirty="0">
                <a:solidFill>
                  <a:srgbClr val="FF0000"/>
                </a:solidFill>
              </a:rPr>
              <a:t>Standard deviation across sheets results</a:t>
            </a:r>
          </a:p>
        </p:txBody>
      </p:sp>
    </p:spTree>
    <p:extLst>
      <p:ext uri="{BB962C8B-B14F-4D97-AF65-F5344CB8AC3E}">
        <p14:creationId xmlns:p14="http://schemas.microsoft.com/office/powerpoint/2010/main" val="361629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1455</TotalTime>
  <Words>83</Words>
  <Application>Microsoft Office PowerPoint</Application>
  <PresentationFormat>Widescreen</PresentationFormat>
  <Paragraphs>16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Measurements of Scintillator sheet thickness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Jordan Silverman</dc:creator>
  <cp:lastModifiedBy>Jordan Silverman</cp:lastModifiedBy>
  <cp:revision>17</cp:revision>
  <dcterms:created xsi:type="dcterms:W3CDTF">2018-01-09T18:43:22Z</dcterms:created>
  <dcterms:modified xsi:type="dcterms:W3CDTF">2018-02-07T11:23:45Z</dcterms:modified>
</cp:coreProperties>
</file>