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57" r:id="rId3"/>
    <p:sldId id="262" r:id="rId4"/>
    <p:sldId id="258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97526-583B-45E7-9EDF-59BB85E8F62B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6214D-95F5-49FE-B643-F24506C41E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972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B72EA-D874-C745-957D-A0A861F758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75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851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372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872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532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84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76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15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146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65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85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E355-F390-4380-B6A3-B6D522F8D2BA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10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4E355-F390-4380-B6A3-B6D522F8D2BA}" type="datetimeFigureOut">
              <a:rPr lang="en-GB" smtClean="0"/>
              <a:t>24/01/2018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95AB3-8974-4A24-80C0-E5CAAA063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86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687588"/>
            <a:ext cx="8219536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Measurements of Scintillator sheet thickness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75836" y="4264223"/>
            <a:ext cx="6400800" cy="103857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Jordan Silverman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F544-15BA-E749-A979-67F063031DC7}" type="datetime1">
              <a:rPr lang="en-GB" smtClean="0"/>
              <a:t>24/01/2018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PT Calorimetry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18559-C4EA-D048-8D2C-6452A6C6BAA4}" type="slidenum">
              <a:rPr lang="en-US" smtClean="0"/>
              <a:t>1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-2870" y="-14111"/>
            <a:ext cx="9158111" cy="842121"/>
            <a:chOff x="0" y="0"/>
            <a:chExt cx="9158111" cy="842121"/>
          </a:xfrm>
        </p:grpSpPr>
        <p:pic>
          <p:nvPicPr>
            <p:cNvPr id="11" name="Picture 10" descr="mid-red.eps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3000" y="0"/>
              <a:ext cx="2935111" cy="842121"/>
            </a:xfrm>
            <a:prstGeom prst="rect">
              <a:avLst/>
            </a:prstGeom>
          </p:spPr>
        </p:pic>
        <p:pic>
          <p:nvPicPr>
            <p:cNvPr id="14" name="Picture 13" descr="ucl_banner_crop.pd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6237112" cy="842121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3042515" y="-15701"/>
            <a:ext cx="9158111" cy="842121"/>
            <a:chOff x="0" y="0"/>
            <a:chExt cx="9158111" cy="842121"/>
          </a:xfrm>
        </p:grpSpPr>
        <p:pic>
          <p:nvPicPr>
            <p:cNvPr id="13" name="Picture 12" descr="mid-red.eps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3000" y="0"/>
              <a:ext cx="2935111" cy="842121"/>
            </a:xfrm>
            <a:prstGeom prst="rect">
              <a:avLst/>
            </a:prstGeom>
          </p:spPr>
        </p:pic>
        <p:pic>
          <p:nvPicPr>
            <p:cNvPr id="16" name="Picture 15" descr="ucl_banner_crop.pd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6237112" cy="84212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29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373701" y="4566683"/>
            <a:ext cx="81036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8 measurements of each scintillator sheet were taken, at the middle of each edge and at each corner. These measurements were taken using a digital </a:t>
            </a:r>
            <a:r>
              <a:rPr lang="en-GB" sz="1600" dirty="0" err="1" smtClean="0"/>
              <a:t>c</a:t>
            </a:r>
            <a:r>
              <a:rPr lang="en-GB" sz="1600" dirty="0" err="1" smtClean="0"/>
              <a:t>aliper</a:t>
            </a:r>
            <a:r>
              <a:rPr lang="en-GB" sz="1600" dirty="0" smtClean="0"/>
              <a:t>.</a:t>
            </a:r>
            <a:endParaRPr lang="en-GB" sz="1600" dirty="0"/>
          </a:p>
          <a:p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-4145"/>
            <a:ext cx="1219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Method</a:t>
            </a:r>
            <a:endParaRPr lang="en-US" sz="3800" dirty="0">
              <a:solidFill>
                <a:srgbClr val="FF000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727625" y="1463617"/>
            <a:ext cx="2736750" cy="2582172"/>
            <a:chOff x="3111608" y="1575760"/>
            <a:chExt cx="2736750" cy="2582172"/>
          </a:xfrm>
        </p:grpSpPr>
        <p:sp>
          <p:nvSpPr>
            <p:cNvPr id="3" name="Rectangle 2"/>
            <p:cNvSpPr/>
            <p:nvPr/>
          </p:nvSpPr>
          <p:spPr>
            <a:xfrm>
              <a:off x="3295291" y="1699404"/>
              <a:ext cx="2303252" cy="23032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V="1">
              <a:off x="3407434" y="3579962"/>
              <a:ext cx="0" cy="57797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4439729" y="3577085"/>
              <a:ext cx="0" cy="57797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 flipV="1">
              <a:off x="5189175" y="3868944"/>
              <a:ext cx="659183" cy="28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 flipV="1">
              <a:off x="5189174" y="2851030"/>
              <a:ext cx="659183" cy="287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5431766" y="1575760"/>
              <a:ext cx="0" cy="64985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4467046" y="1575760"/>
              <a:ext cx="0" cy="64985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3157617" y="1845641"/>
              <a:ext cx="736472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V="1">
              <a:off x="3111608" y="2852051"/>
              <a:ext cx="736472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7946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9937" y="4916157"/>
            <a:ext cx="38818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The thickness of the 3mm sheets was  distributed around 2.75mm. There was a single outlier sheet with a much higher thickness.</a:t>
            </a:r>
            <a:endParaRPr lang="en-GB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556075" y="4985186"/>
            <a:ext cx="4019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The majority of the sheets had a standard deviation less than 1% of the measured, with 3 outliers.</a:t>
            </a:r>
            <a:endParaRPr lang="en-GB" sz="16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4309"/>
            <a:ext cx="1219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>
                <a:solidFill>
                  <a:srgbClr val="FF0000"/>
                </a:solidFill>
              </a:rPr>
              <a:t>3</a:t>
            </a:r>
            <a:r>
              <a:rPr lang="en-US" sz="3800" dirty="0" smtClean="0">
                <a:solidFill>
                  <a:srgbClr val="FF0000"/>
                </a:solidFill>
              </a:rPr>
              <a:t>mm sheet results</a:t>
            </a:r>
            <a:endParaRPr lang="en-US" sz="38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2" y="1535197"/>
            <a:ext cx="4160360" cy="309426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96" y="1507260"/>
            <a:ext cx="4015204" cy="298630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427" y="1569897"/>
            <a:ext cx="3930988" cy="292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211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4532" y="4984492"/>
            <a:ext cx="38818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The thickness of the 2mm sheets fell into 2 regimes, ones that accurately fell around an average of 2.0mm thickness, and those that fell around 2.6mm thickness</a:t>
            </a:r>
            <a:endParaRPr lang="en-GB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616460" y="5115464"/>
            <a:ext cx="4019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The spread of results displayed using standard deviation and range</a:t>
            </a:r>
            <a:endParaRPr lang="en-GB" sz="16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4309"/>
            <a:ext cx="12192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 smtClean="0">
                <a:solidFill>
                  <a:srgbClr val="FF0000"/>
                </a:solidFill>
              </a:rPr>
              <a:t>2mm sheet results</a:t>
            </a:r>
            <a:endParaRPr lang="en-US" sz="3800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2" y="1520737"/>
            <a:ext cx="4286553" cy="318812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059" y="1796368"/>
            <a:ext cx="3690923" cy="27451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417" y="1796368"/>
            <a:ext cx="3946634" cy="277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928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41" y="1128209"/>
            <a:ext cx="5963269" cy="44351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946" y="1070318"/>
            <a:ext cx="6064303" cy="451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29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0580"/>
            <a:ext cx="6190500" cy="43525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2474" y="1025940"/>
            <a:ext cx="6006310" cy="4467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429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3516" y="972911"/>
            <a:ext cx="6219268" cy="46255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6440" y="986788"/>
            <a:ext cx="6135560" cy="456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639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131</Words>
  <Application>Microsoft Office PowerPoint</Application>
  <PresentationFormat>Widescreen</PresentationFormat>
  <Paragraphs>14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Measurements of Scintillator sheet thickness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 Silverman</dc:creator>
  <cp:lastModifiedBy>Jordan Silverman</cp:lastModifiedBy>
  <cp:revision>13</cp:revision>
  <dcterms:created xsi:type="dcterms:W3CDTF">2018-01-09T18:43:22Z</dcterms:created>
  <dcterms:modified xsi:type="dcterms:W3CDTF">2018-01-24T12:30:06Z</dcterms:modified>
</cp:coreProperties>
</file>