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5"/>
  </p:sldMasterIdLst>
  <p:notesMasterIdLst>
    <p:notesMasterId r:id="rId24"/>
  </p:notesMasterIdLst>
  <p:sldIdLst>
    <p:sldId id="256" r:id="rId6"/>
    <p:sldId id="308" r:id="rId7"/>
    <p:sldId id="303" r:id="rId8"/>
    <p:sldId id="306" r:id="rId9"/>
    <p:sldId id="315" r:id="rId10"/>
    <p:sldId id="310" r:id="rId11"/>
    <p:sldId id="307" r:id="rId12"/>
    <p:sldId id="312" r:id="rId13"/>
    <p:sldId id="309" r:id="rId14"/>
    <p:sldId id="311" r:id="rId15"/>
    <p:sldId id="320" r:id="rId16"/>
    <p:sldId id="321" r:id="rId17"/>
    <p:sldId id="280" r:id="rId18"/>
    <p:sldId id="314" r:id="rId19"/>
    <p:sldId id="304" r:id="rId20"/>
    <p:sldId id="317" r:id="rId21"/>
    <p:sldId id="316" r:id="rId22"/>
    <p:sldId id="313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>
          <p15:clr>
            <a:srgbClr val="A4A3A4"/>
          </p15:clr>
        </p15:guide>
        <p15:guide id="2" pos="10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lz, Lennart" initials="VL" lastIdx="0" clrIdx="0">
    <p:extLst>
      <p:ext uri="{19B8F6BF-5375-455C-9EA6-DF929625EA0E}">
        <p15:presenceInfo xmlns:p15="http://schemas.microsoft.com/office/powerpoint/2012/main" userId="S-1-5-21-682003330-1957994488-2146178535-772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FD4"/>
    <a:srgbClr val="0047B9"/>
    <a:srgbClr val="1C1C1C"/>
    <a:srgbClr val="292929"/>
    <a:srgbClr val="FFCC0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5" autoAdjust="0"/>
    <p:restoredTop sz="93096" autoAdjust="0"/>
  </p:normalViewPr>
  <p:slideViewPr>
    <p:cSldViewPr>
      <p:cViewPr varScale="1">
        <p:scale>
          <a:sx n="108" d="100"/>
          <a:sy n="108" d="100"/>
        </p:scale>
        <p:origin x="696" y="108"/>
      </p:cViewPr>
      <p:guideLst>
        <p:guide orient="horz" pos="527"/>
        <p:guide pos="10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F9D8C70-D0D6-458B-BE67-F7C240DABC15}"/>
    <pc:docChg chg="modSld">
      <pc:chgData name="" userId="" providerId="" clId="Web-{8F9D8C70-D0D6-458B-BE67-F7C240DABC15}" dt="2018-06-10T13:53:07.412" v="334"/>
      <pc:docMkLst>
        <pc:docMk/>
      </pc:docMkLst>
      <pc:sldChg chg="delSp">
        <pc:chgData name="" userId="" providerId="" clId="Web-{8F9D8C70-D0D6-458B-BE67-F7C240DABC15}" dt="2018-06-10T13:39:12.218" v="67"/>
        <pc:sldMkLst>
          <pc:docMk/>
          <pc:sldMk cId="1029930148" sldId="264"/>
        </pc:sldMkLst>
        <pc:spChg chg="del">
          <ac:chgData name="" userId="" providerId="" clId="Web-{8F9D8C70-D0D6-458B-BE67-F7C240DABC15}" dt="2018-06-10T13:39:10.030" v="66"/>
          <ac:spMkLst>
            <pc:docMk/>
            <pc:sldMk cId="1029930148" sldId="264"/>
            <ac:spMk id="7" creationId="{00000000-0000-0000-0000-000000000000}"/>
          </ac:spMkLst>
        </pc:spChg>
        <pc:cxnChg chg="del">
          <ac:chgData name="" userId="" providerId="" clId="Web-{8F9D8C70-D0D6-458B-BE67-F7C240DABC15}" dt="2018-06-10T13:39:12.218" v="67"/>
          <ac:cxnSpMkLst>
            <pc:docMk/>
            <pc:sldMk cId="1029930148" sldId="264"/>
            <ac:cxnSpMk id="3" creationId="{00000000-0000-0000-0000-000000000000}"/>
          </ac:cxnSpMkLst>
        </pc:cxnChg>
      </pc:sldChg>
      <pc:sldChg chg="addSp delSp modSp addAnim delAnim">
        <pc:chgData name="" userId="" providerId="" clId="Web-{8F9D8C70-D0D6-458B-BE67-F7C240DABC15}" dt="2018-06-10T13:45:49.471" v="128"/>
        <pc:sldMkLst>
          <pc:docMk/>
          <pc:sldMk cId="811437974" sldId="265"/>
        </pc:sldMkLst>
        <pc:spChg chg="add mod">
          <ac:chgData name="" userId="" providerId="" clId="Web-{8F9D8C70-D0D6-458B-BE67-F7C240DABC15}" dt="2018-06-10T13:31:28.355" v="42" actId="1076"/>
          <ac:spMkLst>
            <pc:docMk/>
            <pc:sldMk cId="811437974" sldId="265"/>
            <ac:spMk id="2" creationId="{8ABCD1B3-7A6E-4FFD-B2B7-3855764EBC73}"/>
          </ac:spMkLst>
        </pc:spChg>
        <pc:spChg chg="del">
          <ac:chgData name="" userId="" providerId="" clId="Web-{8F9D8C70-D0D6-458B-BE67-F7C240DABC15}" dt="2018-06-10T13:35:46.951" v="61"/>
          <ac:spMkLst>
            <pc:docMk/>
            <pc:sldMk cId="811437974" sldId="265"/>
            <ac:spMk id="5" creationId="{00000000-0000-0000-0000-000000000000}"/>
          </ac:spMkLst>
        </pc:spChg>
        <pc:spChg chg="mod">
          <ac:chgData name="" userId="" providerId="" clId="Web-{8F9D8C70-D0D6-458B-BE67-F7C240DABC15}" dt="2018-06-10T13:36:08.123" v="65" actId="1076"/>
          <ac:spMkLst>
            <pc:docMk/>
            <pc:sldMk cId="811437974" sldId="265"/>
            <ac:spMk id="9" creationId="{00000000-0000-0000-0000-000000000000}"/>
          </ac:spMkLst>
        </pc:spChg>
        <pc:spChg chg="add mod">
          <ac:chgData name="" userId="" providerId="" clId="Web-{8F9D8C70-D0D6-458B-BE67-F7C240DABC15}" dt="2018-06-10T13:31:28.433" v="47" actId="1076"/>
          <ac:spMkLst>
            <pc:docMk/>
            <pc:sldMk cId="811437974" sldId="265"/>
            <ac:spMk id="18" creationId="{684BFA36-9A97-4E73-B6FF-9903EC18CD9A}"/>
          </ac:spMkLst>
        </pc:spChg>
        <pc:spChg chg="add mod">
          <ac:chgData name="" userId="" providerId="" clId="Web-{8F9D8C70-D0D6-458B-BE67-F7C240DABC15}" dt="2018-06-10T13:31:28.449" v="48" actId="1076"/>
          <ac:spMkLst>
            <pc:docMk/>
            <pc:sldMk cId="811437974" sldId="265"/>
            <ac:spMk id="20" creationId="{9017CCA6-B499-4B22-A96A-43DCCD22B11D}"/>
          </ac:spMkLst>
        </pc:spChg>
        <pc:spChg chg="add mod">
          <ac:chgData name="" userId="" providerId="" clId="Web-{8F9D8C70-D0D6-458B-BE67-F7C240DABC15}" dt="2018-06-10T13:31:28.465" v="49" actId="1076"/>
          <ac:spMkLst>
            <pc:docMk/>
            <pc:sldMk cId="811437974" sldId="265"/>
            <ac:spMk id="22" creationId="{1C7CD147-FBCE-48B6-A485-80DB9370F15B}"/>
          </ac:spMkLst>
        </pc:spChg>
        <pc:spChg chg="add mod">
          <ac:chgData name="" userId="" providerId="" clId="Web-{8F9D8C70-D0D6-458B-BE67-F7C240DABC15}" dt="2018-06-10T13:31:28.496" v="50" actId="1076"/>
          <ac:spMkLst>
            <pc:docMk/>
            <pc:sldMk cId="811437974" sldId="265"/>
            <ac:spMk id="24" creationId="{38AC055C-29A0-478B-876F-F11527854B74}"/>
          </ac:spMkLst>
        </pc:spChg>
        <pc:spChg chg="add mod">
          <ac:chgData name="" userId="" providerId="" clId="Web-{8F9D8C70-D0D6-458B-BE67-F7C240DABC15}" dt="2018-06-10T13:31:28.512" v="51" actId="1076"/>
          <ac:spMkLst>
            <pc:docMk/>
            <pc:sldMk cId="811437974" sldId="265"/>
            <ac:spMk id="26" creationId="{D163CD7D-C593-4D4F-B911-E31F829CD597}"/>
          </ac:spMkLst>
        </pc:spChg>
        <pc:spChg chg="add mod">
          <ac:chgData name="" userId="" providerId="" clId="Web-{8F9D8C70-D0D6-458B-BE67-F7C240DABC15}" dt="2018-06-10T13:31:28.527" v="52" actId="1076"/>
          <ac:spMkLst>
            <pc:docMk/>
            <pc:sldMk cId="811437974" sldId="265"/>
            <ac:spMk id="28" creationId="{9FC82DC0-09F7-47EF-A09D-0C3242243374}"/>
          </ac:spMkLst>
        </pc:spChg>
        <pc:spChg chg="add mod">
          <ac:chgData name="" userId="" providerId="" clId="Web-{8F9D8C70-D0D6-458B-BE67-F7C240DABC15}" dt="2018-06-10T13:31:28.543" v="53" actId="1076"/>
          <ac:spMkLst>
            <pc:docMk/>
            <pc:sldMk cId="811437974" sldId="265"/>
            <ac:spMk id="30" creationId="{796E29FF-4204-4B16-9927-122540070889}"/>
          </ac:spMkLst>
        </pc:spChg>
        <pc:spChg chg="add mod">
          <ac:chgData name="" userId="" providerId="" clId="Web-{8F9D8C70-D0D6-458B-BE67-F7C240DABC15}" dt="2018-06-10T13:31:28.574" v="54" actId="1076"/>
          <ac:spMkLst>
            <pc:docMk/>
            <pc:sldMk cId="811437974" sldId="265"/>
            <ac:spMk id="32" creationId="{C9837CA4-05E8-442C-B70A-EBB6958B7E3B}"/>
          </ac:spMkLst>
        </pc:spChg>
        <pc:spChg chg="add mod">
          <ac:chgData name="" userId="" providerId="" clId="Web-{8F9D8C70-D0D6-458B-BE67-F7C240DABC15}" dt="2018-06-10T13:31:28.590" v="55" actId="1076"/>
          <ac:spMkLst>
            <pc:docMk/>
            <pc:sldMk cId="811437974" sldId="265"/>
            <ac:spMk id="34" creationId="{C9BD2C66-481B-4395-8340-0F25094FF20D}"/>
          </ac:spMkLst>
        </pc:spChg>
        <pc:spChg chg="add mod">
          <ac:chgData name="" userId="" providerId="" clId="Web-{8F9D8C70-D0D6-458B-BE67-F7C240DABC15}" dt="2018-06-10T13:31:28.605" v="56" actId="1076"/>
          <ac:spMkLst>
            <pc:docMk/>
            <pc:sldMk cId="811437974" sldId="265"/>
            <ac:spMk id="36" creationId="{CB94A381-AA6C-4FFB-B9AA-6EB5CE6AC416}"/>
          </ac:spMkLst>
        </pc:spChg>
        <pc:spChg chg="add mod">
          <ac:chgData name="" userId="" providerId="" clId="Web-{8F9D8C70-D0D6-458B-BE67-F7C240DABC15}" dt="2018-06-10T13:44:58.971" v="115" actId="1076"/>
          <ac:spMkLst>
            <pc:docMk/>
            <pc:sldMk cId="811437974" sldId="265"/>
            <ac:spMk id="61" creationId="{1F7C6F1F-25A5-469B-A49D-AD8E9C74C29B}"/>
          </ac:spMkLst>
        </pc:spChg>
        <pc:spChg chg="add mod">
          <ac:chgData name="" userId="" providerId="" clId="Web-{8F9D8C70-D0D6-458B-BE67-F7C240DABC15}" dt="2018-06-10T13:45:25.159" v="126" actId="1076"/>
          <ac:spMkLst>
            <pc:docMk/>
            <pc:sldMk cId="811437974" sldId="265"/>
            <ac:spMk id="62" creationId="{E376843F-89FD-4446-8549-7A8B39C68A5B}"/>
          </ac:spMkLst>
        </pc:spChg>
        <pc:grpChg chg="add mod">
          <ac:chgData name="" userId="" providerId="" clId="Web-{8F9D8C70-D0D6-458B-BE67-F7C240DABC15}" dt="2018-06-10T13:31:28.621" v="57" actId="1076"/>
          <ac:grpSpMkLst>
            <pc:docMk/>
            <pc:sldMk cId="811437974" sldId="265"/>
            <ac:grpSpMk id="40" creationId="{2FE1D8C4-811F-418D-9177-F71816394A70}"/>
          </ac:grpSpMkLst>
        </pc:grpChg>
        <pc:grpChg chg="add mod">
          <ac:chgData name="" userId="" providerId="" clId="Web-{8F9D8C70-D0D6-458B-BE67-F7C240DABC15}" dt="2018-06-10T13:31:28.652" v="58" actId="1076"/>
          <ac:grpSpMkLst>
            <pc:docMk/>
            <pc:sldMk cId="811437974" sldId="265"/>
            <ac:grpSpMk id="44" creationId="{01B0CB7F-8E8E-42EC-BAAB-813243DAE970}"/>
          </ac:grpSpMkLst>
        </pc:grpChg>
        <pc:grpChg chg="add mod">
          <ac:chgData name="" userId="" providerId="" clId="Web-{8F9D8C70-D0D6-458B-BE67-F7C240DABC15}" dt="2018-06-10T13:31:28.668" v="59" actId="1076"/>
          <ac:grpSpMkLst>
            <pc:docMk/>
            <pc:sldMk cId="811437974" sldId="265"/>
            <ac:grpSpMk id="49" creationId="{A5BEC522-D523-4FE3-AE72-44479B9619C8}"/>
          </ac:grpSpMkLst>
        </pc:grpChg>
        <pc:grpChg chg="add mod">
          <ac:chgData name="" userId="" providerId="" clId="Web-{8F9D8C70-D0D6-458B-BE67-F7C240DABC15}" dt="2018-06-10T13:31:28.683" v="60" actId="1076"/>
          <ac:grpSpMkLst>
            <pc:docMk/>
            <pc:sldMk cId="811437974" sldId="265"/>
            <ac:grpSpMk id="57" creationId="{645A9D08-6CBC-4BCF-A94D-ABB5A422F1D1}"/>
          </ac:grpSpMkLst>
        </pc:grpChg>
        <pc:picChg chg="add mod ord">
          <ac:chgData name="" userId="" providerId="" clId="Web-{8F9D8C70-D0D6-458B-BE67-F7C240DABC15}" dt="2018-06-10T13:43:41.767" v="86" actId="14100"/>
          <ac:picMkLst>
            <pc:docMk/>
            <pc:sldMk cId="811437974" sldId="265"/>
            <ac:picMk id="58" creationId="{71E715DA-6685-4F06-A26D-1D91DF317401}"/>
          </ac:picMkLst>
        </pc:picChg>
        <pc:cxnChg chg="add mod">
          <ac:chgData name="" userId="" providerId="" clId="Web-{8F9D8C70-D0D6-458B-BE67-F7C240DABC15}" dt="2018-06-10T13:31:28.371" v="43" actId="1076"/>
          <ac:cxnSpMkLst>
            <pc:docMk/>
            <pc:sldMk cId="811437974" sldId="265"/>
            <ac:cxnSpMk id="6" creationId="{F6E251D2-FD18-4ED6-9EF9-E7813F2D91D6}"/>
          </ac:cxnSpMkLst>
        </pc:cxnChg>
        <pc:cxnChg chg="add mod">
          <ac:chgData name="" userId="" providerId="" clId="Web-{8F9D8C70-D0D6-458B-BE67-F7C240DABC15}" dt="2018-06-10T13:31:28.387" v="44" actId="1076"/>
          <ac:cxnSpMkLst>
            <pc:docMk/>
            <pc:sldMk cId="811437974" sldId="265"/>
            <ac:cxnSpMk id="12" creationId="{70C171D9-FAD2-4A4F-A994-ED0DFF755618}"/>
          </ac:cxnSpMkLst>
        </pc:cxnChg>
        <pc:cxnChg chg="add mod">
          <ac:chgData name="" userId="" providerId="" clId="Web-{8F9D8C70-D0D6-458B-BE67-F7C240DABC15}" dt="2018-06-10T13:31:28.402" v="45" actId="1076"/>
          <ac:cxnSpMkLst>
            <pc:docMk/>
            <pc:sldMk cId="811437974" sldId="265"/>
            <ac:cxnSpMk id="14" creationId="{5EA555E1-175B-4787-BCB5-807B11617E28}"/>
          </ac:cxnSpMkLst>
        </pc:cxnChg>
        <pc:cxnChg chg="add mod">
          <ac:chgData name="" userId="" providerId="" clId="Web-{8F9D8C70-D0D6-458B-BE67-F7C240DABC15}" dt="2018-06-10T13:31:28.418" v="46" actId="1076"/>
          <ac:cxnSpMkLst>
            <pc:docMk/>
            <pc:sldMk cId="811437974" sldId="265"/>
            <ac:cxnSpMk id="16" creationId="{8B558639-3B2B-4569-AD5D-55B207C65916}"/>
          </ac:cxnSpMkLst>
        </pc:cxnChg>
        <pc:cxnChg chg="add mod">
          <ac:chgData name="" userId="" providerId="" clId="Web-{8F9D8C70-D0D6-458B-BE67-F7C240DABC15}" dt="2018-06-10T13:45:49.471" v="128"/>
          <ac:cxnSpMkLst>
            <pc:docMk/>
            <pc:sldMk cId="811437974" sldId="265"/>
            <ac:cxnSpMk id="60" creationId="{4BA5D231-3704-4AC9-95E9-A033CCE692DC}"/>
          </ac:cxnSpMkLst>
        </pc:cxnChg>
      </pc:sldChg>
      <pc:sldChg chg="addSp delSp modSp addAnim modAnim">
        <pc:chgData name="" userId="" providerId="" clId="Web-{8F9D8C70-D0D6-458B-BE67-F7C240DABC15}" dt="2018-06-10T13:53:07.412" v="334"/>
        <pc:sldMkLst>
          <pc:docMk/>
          <pc:sldMk cId="244111037" sldId="266"/>
        </pc:sldMkLst>
        <pc:spChg chg="del">
          <ac:chgData name="" userId="" providerId="" clId="Web-{8F9D8C70-D0D6-458B-BE67-F7C240DABC15}" dt="2018-06-10T13:42:25.548" v="76"/>
          <ac:spMkLst>
            <pc:docMk/>
            <pc:sldMk cId="244111037" sldId="266"/>
            <ac:spMk id="5" creationId="{00000000-0000-0000-0000-000000000000}"/>
          </ac:spMkLst>
        </pc:spChg>
        <pc:spChg chg="del">
          <ac:chgData name="" userId="" providerId="" clId="Web-{8F9D8C70-D0D6-458B-BE67-F7C240DABC15}" dt="2018-06-10T13:43:26.064" v="84"/>
          <ac:spMkLst>
            <pc:docMk/>
            <pc:sldMk cId="244111037" sldId="266"/>
            <ac:spMk id="7" creationId="{00000000-0000-0000-0000-000000000000}"/>
          </ac:spMkLst>
        </pc:spChg>
        <pc:spChg chg="add mod">
          <ac:chgData name="" userId="" providerId="" clId="Web-{8F9D8C70-D0D6-458B-BE67-F7C240DABC15}" dt="2018-06-10T13:48:19.222" v="158" actId="1076"/>
          <ac:spMkLst>
            <pc:docMk/>
            <pc:sldMk cId="244111037" sldId="266"/>
            <ac:spMk id="11" creationId="{DD22BD5B-846D-452F-B1EA-1B7E37F37182}"/>
          </ac:spMkLst>
        </pc:spChg>
        <pc:spChg chg="add mod">
          <ac:chgData name="" userId="" providerId="" clId="Web-{8F9D8C70-D0D6-458B-BE67-F7C240DABC15}" dt="2018-06-10T13:48:49.254" v="160" actId="1076"/>
          <ac:spMkLst>
            <pc:docMk/>
            <pc:sldMk cId="244111037" sldId="266"/>
            <ac:spMk id="12" creationId="{FC001315-95E8-4B04-AC25-EF18E8601727}"/>
          </ac:spMkLst>
        </pc:spChg>
        <pc:spChg chg="add mod">
          <ac:chgData name="" userId="" providerId="" clId="Web-{8F9D8C70-D0D6-458B-BE67-F7C240DABC15}" dt="2018-06-10T13:50:49.411" v="208" actId="20577"/>
          <ac:spMkLst>
            <pc:docMk/>
            <pc:sldMk cId="244111037" sldId="266"/>
            <ac:spMk id="14" creationId="{43C88D87-A81A-4780-BA98-5E8B4050CF45}"/>
          </ac:spMkLst>
        </pc:spChg>
        <pc:spChg chg="add mod">
          <ac:chgData name="" userId="" providerId="" clId="Web-{8F9D8C70-D0D6-458B-BE67-F7C240DABC15}" dt="2018-06-10T13:52:38.365" v="330" actId="20577"/>
          <ac:spMkLst>
            <pc:docMk/>
            <pc:sldMk cId="244111037" sldId="266"/>
            <ac:spMk id="15" creationId="{D354649F-A4D6-44CF-A8D0-A5FB10AAFEF7}"/>
          </ac:spMkLst>
        </pc:spChg>
        <pc:picChg chg="add mod">
          <ac:chgData name="" userId="" providerId="" clId="Web-{8F9D8C70-D0D6-458B-BE67-F7C240DABC15}" dt="2018-06-10T13:43:04.095" v="82" actId="1076"/>
          <ac:picMkLst>
            <pc:docMk/>
            <pc:sldMk cId="244111037" sldId="266"/>
            <ac:picMk id="2" creationId="{76694BDE-354B-4B9E-88FC-8F0F5836B09C}"/>
          </ac:picMkLst>
        </pc:picChg>
        <pc:picChg chg="add mod ord">
          <ac:chgData name="" userId="" providerId="" clId="Web-{8F9D8C70-D0D6-458B-BE67-F7C240DABC15}" dt="2018-06-10T13:43:07.923" v="83" actId="1076"/>
          <ac:picMkLst>
            <pc:docMk/>
            <pc:sldMk cId="244111037" sldId="266"/>
            <ac:picMk id="6" creationId="{9A75FF5D-B965-4955-89D7-5906258EF20D}"/>
          </ac:picMkLst>
        </pc:picChg>
        <pc:cxnChg chg="del">
          <ac:chgData name="" userId="" providerId="" clId="Web-{8F9D8C70-D0D6-458B-BE67-F7C240DABC15}" dt="2018-06-10T13:43:27.236" v="85"/>
          <ac:cxnSpMkLst>
            <pc:docMk/>
            <pc:sldMk cId="244111037" sldId="266"/>
            <ac:cxnSpMk id="3" creationId="{00000000-0000-0000-0000-000000000000}"/>
          </ac:cxnSpMkLst>
        </pc:cxnChg>
      </pc:sldChg>
    </pc:docChg>
  </pc:docChgLst>
  <pc:docChgLst>
    <pc:chgData clId="Web-{6752A58E-88B8-4C62-BBD9-8AFDCC37C01A}"/>
    <pc:docChg chg="modSld">
      <pc:chgData name="" userId="" providerId="" clId="Web-{6752A58E-88B8-4C62-BBD9-8AFDCC37C01A}" dt="2018-06-10T14:18:55.613" v="82" actId="1076"/>
      <pc:docMkLst>
        <pc:docMk/>
      </pc:docMkLst>
      <pc:sldChg chg="addSp delSp modSp">
        <pc:chgData name="" userId="" providerId="" clId="Web-{6752A58E-88B8-4C62-BBD9-8AFDCC37C01A}" dt="2018-06-10T14:18:55.613" v="82" actId="1076"/>
        <pc:sldMkLst>
          <pc:docMk/>
          <pc:sldMk cId="984031392" sldId="270"/>
        </pc:sldMkLst>
        <pc:spChg chg="add del mod">
          <ac:chgData name="" userId="" providerId="" clId="Web-{6752A58E-88B8-4C62-BBD9-8AFDCC37C01A}" dt="2018-06-10T14:10:38.624" v="6"/>
          <ac:spMkLst>
            <pc:docMk/>
            <pc:sldMk cId="984031392" sldId="270"/>
            <ac:spMk id="2" creationId="{9930560E-0E97-48D8-85DD-899ACB0E19A5}"/>
          </ac:spMkLst>
        </pc:spChg>
        <pc:spChg chg="add mod">
          <ac:chgData name="" userId="" providerId="" clId="Web-{6752A58E-88B8-4C62-BBD9-8AFDCC37C01A}" dt="2018-06-10T14:13:56.344" v="29"/>
          <ac:spMkLst>
            <pc:docMk/>
            <pc:sldMk cId="984031392" sldId="270"/>
            <ac:spMk id="6" creationId="{FDC17ABC-9229-49C2-858E-E847338328D6}"/>
          </ac:spMkLst>
        </pc:spChg>
        <pc:spChg chg="add mod">
          <ac:chgData name="" userId="" providerId="" clId="Web-{6752A58E-88B8-4C62-BBD9-8AFDCC37C01A}" dt="2018-06-10T14:16:26.549" v="44" actId="14100"/>
          <ac:spMkLst>
            <pc:docMk/>
            <pc:sldMk cId="984031392" sldId="270"/>
            <ac:spMk id="10" creationId="{0CFEF8F9-7F73-4C59-B2DE-DC80A65291AA}"/>
          </ac:spMkLst>
        </pc:spChg>
        <pc:spChg chg="add mod">
          <ac:chgData name="" userId="" providerId="" clId="Web-{6752A58E-88B8-4C62-BBD9-8AFDCC37C01A}" dt="2018-06-10T14:17:21.534" v="61" actId="1076"/>
          <ac:spMkLst>
            <pc:docMk/>
            <pc:sldMk cId="984031392" sldId="270"/>
            <ac:spMk id="12" creationId="{06CD6AAF-05C3-4FBE-A665-3E661180AFE8}"/>
          </ac:spMkLst>
        </pc:spChg>
        <pc:spChg chg="add mod">
          <ac:chgData name="" userId="" providerId="" clId="Web-{6752A58E-88B8-4C62-BBD9-8AFDCC37C01A}" dt="2018-06-10T14:18:55.613" v="82" actId="1076"/>
          <ac:spMkLst>
            <pc:docMk/>
            <pc:sldMk cId="984031392" sldId="270"/>
            <ac:spMk id="15" creationId="{066B05EE-6F44-466A-B9A3-4ADB76C54EE6}"/>
          </ac:spMkLst>
        </pc:spChg>
        <pc:cxnChg chg="add del mod">
          <ac:chgData name="" userId="" providerId="" clId="Web-{6752A58E-88B8-4C62-BBD9-8AFDCC37C01A}" dt="2018-06-10T14:15:15.611" v="36"/>
          <ac:cxnSpMkLst>
            <pc:docMk/>
            <pc:sldMk cId="984031392" sldId="270"/>
            <ac:cxnSpMk id="8" creationId="{5C2E6AA4-C0D5-4ECC-81DA-07DC7FF9BACD}"/>
          </ac:cxnSpMkLst>
        </pc:cxnChg>
        <pc:cxnChg chg="add mod">
          <ac:chgData name="" userId="" providerId="" clId="Web-{6752A58E-88B8-4C62-BBD9-8AFDCC37C01A}" dt="2018-06-10T14:16:47.361" v="46" actId="14100"/>
          <ac:cxnSpMkLst>
            <pc:docMk/>
            <pc:sldMk cId="984031392" sldId="270"/>
            <ac:cxnSpMk id="11" creationId="{FADB4EDE-05E9-45AF-B47D-03F96BEEB085}"/>
          </ac:cxnSpMkLst>
        </pc:cxnChg>
        <pc:cxnChg chg="add mod">
          <ac:chgData name="" userId="" providerId="" clId="Web-{6752A58E-88B8-4C62-BBD9-8AFDCC37C01A}" dt="2018-06-10T14:18:14.175" v="66" actId="14100"/>
          <ac:cxnSpMkLst>
            <pc:docMk/>
            <pc:sldMk cId="984031392" sldId="270"/>
            <ac:cxnSpMk id="13" creationId="{C78CDECC-8AAE-403A-9D32-F9383569A781}"/>
          </ac:cxnSpMkLst>
        </pc:cxnChg>
        <pc:cxnChg chg="add mod">
          <ac:chgData name="" userId="" providerId="" clId="Web-{6752A58E-88B8-4C62-BBD9-8AFDCC37C01A}" dt="2018-06-10T14:18:27.769" v="68" actId="1076"/>
          <ac:cxnSpMkLst>
            <pc:docMk/>
            <pc:sldMk cId="984031392" sldId="270"/>
            <ac:cxnSpMk id="14" creationId="{894BD868-3EFB-4B80-A9EB-859B0D43DDF1}"/>
          </ac:cxnSpMkLst>
        </pc:cxnChg>
      </pc:sldChg>
    </pc:docChg>
  </pc:docChgLst>
  <pc:docChgLst>
    <pc:chgData clId="Web-{BBC383F1-398F-4FCB-917C-B3B5DD5AD218}"/>
    <pc:docChg chg="addSld delSld modSld sldOrd">
      <pc:chgData name="" userId="" providerId="" clId="Web-{BBC383F1-398F-4FCB-917C-B3B5DD5AD218}" dt="2018-06-11T12:47:10.320" v="706" actId="1076"/>
      <pc:docMkLst>
        <pc:docMk/>
      </pc:docMkLst>
      <pc:sldChg chg="addSp delSp modSp addAnim delAnim">
        <pc:chgData name="" userId="" providerId="" clId="Web-{BBC383F1-398F-4FCB-917C-B3B5DD5AD218}" dt="2018-06-11T12:44:56.272" v="703" actId="20577"/>
        <pc:sldMkLst>
          <pc:docMk/>
          <pc:sldMk cId="0" sldId="257"/>
        </pc:sldMkLst>
        <pc:spChg chg="add del mod">
          <ac:chgData name="" userId="" providerId="" clId="Web-{BBC383F1-398F-4FCB-917C-B3B5DD5AD218}" dt="2018-06-11T12:44:56.272" v="703" actId="20577"/>
          <ac:spMkLst>
            <pc:docMk/>
            <pc:sldMk cId="0" sldId="257"/>
            <ac:spMk id="5" creationId="{1FA9D411-2DEF-41F3-9A6F-A19F9815BCA9}"/>
          </ac:spMkLst>
        </pc:spChg>
        <pc:spChg chg="mod">
          <ac:chgData name="" userId="" providerId="" clId="Web-{BBC383F1-398F-4FCB-917C-B3B5DD5AD218}" dt="2018-06-11T12:37:23.112" v="534" actId="14100"/>
          <ac:spMkLst>
            <pc:docMk/>
            <pc:sldMk cId="0" sldId="257"/>
            <ac:spMk id="9" creationId="{00000000-0000-0000-0000-000000000000}"/>
          </ac:spMkLst>
        </pc:spChg>
        <pc:spChg chg="del">
          <ac:chgData name="" userId="" providerId="" clId="Web-{BBC383F1-398F-4FCB-917C-B3B5DD5AD218}" dt="2018-06-11T12:37:28.487" v="535"/>
          <ac:spMkLst>
            <pc:docMk/>
            <pc:sldMk cId="0" sldId="257"/>
            <ac:spMk id="10" creationId="{00000000-0000-0000-0000-000000000000}"/>
          </ac:spMkLst>
        </pc:spChg>
        <pc:picChg chg="add mod">
          <ac:chgData name="" userId="" providerId="" clId="Web-{BBC383F1-398F-4FCB-917C-B3B5DD5AD218}" dt="2018-06-11T12:43:35.568" v="690" actId="14100"/>
          <ac:picMkLst>
            <pc:docMk/>
            <pc:sldMk cId="0" sldId="257"/>
            <ac:picMk id="2" creationId="{7E1E0227-A101-4007-A221-FACC23323CD0}"/>
          </ac:picMkLst>
        </pc:picChg>
        <pc:picChg chg="add mod">
          <ac:chgData name="" userId="" providerId="" clId="Web-{BBC383F1-398F-4FCB-917C-B3B5DD5AD218}" dt="2018-06-11T12:44:31.038" v="694" actId="1076"/>
          <ac:picMkLst>
            <pc:docMk/>
            <pc:sldMk cId="0" sldId="257"/>
            <ac:picMk id="6" creationId="{C240A72C-D346-458F-841E-AD6776295E84}"/>
          </ac:picMkLst>
        </pc:picChg>
      </pc:sldChg>
      <pc:sldChg chg="modSp ord">
        <pc:chgData name="" userId="" providerId="" clId="Web-{BBC383F1-398F-4FCB-917C-B3B5DD5AD218}" dt="2018-06-11T12:36:16.206" v="516" actId="20577"/>
        <pc:sldMkLst>
          <pc:docMk/>
          <pc:sldMk cId="771073490" sldId="258"/>
        </pc:sldMkLst>
        <pc:spChg chg="mod">
          <ac:chgData name="" userId="" providerId="" clId="Web-{BBC383F1-398F-4FCB-917C-B3B5DD5AD218}" dt="2018-06-11T12:36:16.206" v="516" actId="20577"/>
          <ac:spMkLst>
            <pc:docMk/>
            <pc:sldMk cId="771073490" sldId="258"/>
            <ac:spMk id="20" creationId="{00000000-0000-0000-0000-000000000000}"/>
          </ac:spMkLst>
        </pc:spChg>
      </pc:sldChg>
      <pc:sldChg chg="modSp">
        <pc:chgData name="" userId="" providerId="" clId="Web-{BBC383F1-398F-4FCB-917C-B3B5DD5AD218}" dt="2018-06-11T12:36:08.253" v="510" actId="20577"/>
        <pc:sldMkLst>
          <pc:docMk/>
          <pc:sldMk cId="3640881394" sldId="260"/>
        </pc:sldMkLst>
        <pc:spChg chg="mod">
          <ac:chgData name="" userId="" providerId="" clId="Web-{BBC383F1-398F-4FCB-917C-B3B5DD5AD218}" dt="2018-06-11T12:36:08.253" v="510" actId="20577"/>
          <ac:spMkLst>
            <pc:docMk/>
            <pc:sldMk cId="3640881394" sldId="260"/>
            <ac:spMk id="20" creationId="{00000000-0000-0000-0000-000000000000}"/>
          </ac:spMkLst>
        </pc:spChg>
      </pc:sldChg>
      <pc:sldChg chg="modSp">
        <pc:chgData name="" userId="" providerId="" clId="Web-{BBC383F1-398F-4FCB-917C-B3B5DD5AD218}" dt="2018-06-11T12:35:46.174" v="503" actId="14100"/>
        <pc:sldMkLst>
          <pc:docMk/>
          <pc:sldMk cId="4194800031" sldId="262"/>
        </pc:sldMkLst>
        <pc:spChg chg="mod">
          <ac:chgData name="" userId="" providerId="" clId="Web-{BBC383F1-398F-4FCB-917C-B3B5DD5AD218}" dt="2018-06-11T12:35:46.174" v="503" actId="14100"/>
          <ac:spMkLst>
            <pc:docMk/>
            <pc:sldMk cId="4194800031" sldId="262"/>
            <ac:spMk id="11" creationId="{00000000-0000-0000-0000-000000000000}"/>
          </ac:spMkLst>
        </pc:spChg>
        <pc:spChg chg="mod">
          <ac:chgData name="" userId="" providerId="" clId="Web-{BBC383F1-398F-4FCB-917C-B3B5DD5AD218}" dt="2018-06-11T12:35:20.268" v="496" actId="14100"/>
          <ac:spMkLst>
            <pc:docMk/>
            <pc:sldMk cId="4194800031" sldId="262"/>
            <ac:spMk id="27" creationId="{00000000-0000-0000-0000-000000000000}"/>
          </ac:spMkLst>
        </pc:spChg>
      </pc:sldChg>
      <pc:sldChg chg="delSp modSp delAnim">
        <pc:chgData name="" userId="" providerId="" clId="Web-{BBC383F1-398F-4FCB-917C-B3B5DD5AD218}" dt="2018-06-11T12:47:10.320" v="706" actId="1076"/>
        <pc:sldMkLst>
          <pc:docMk/>
          <pc:sldMk cId="1027794930" sldId="263"/>
        </pc:sldMkLst>
        <pc:spChg chg="del">
          <ac:chgData name="" userId="" providerId="" clId="Web-{BBC383F1-398F-4FCB-917C-B3B5DD5AD218}" dt="2018-06-11T12:47:05.007" v="705"/>
          <ac:spMkLst>
            <pc:docMk/>
            <pc:sldMk cId="1027794930" sldId="263"/>
            <ac:spMk id="39" creationId="{00000000-0000-0000-0000-000000000000}"/>
          </ac:spMkLst>
        </pc:spChg>
        <pc:spChg chg="del">
          <ac:chgData name="" userId="" providerId="" clId="Web-{BBC383F1-398F-4FCB-917C-B3B5DD5AD218}" dt="2018-06-11T12:47:02.757" v="704"/>
          <ac:spMkLst>
            <pc:docMk/>
            <pc:sldMk cId="1027794930" sldId="263"/>
            <ac:spMk id="40" creationId="{00000000-0000-0000-0000-000000000000}"/>
          </ac:spMkLst>
        </pc:spChg>
        <pc:spChg chg="mod">
          <ac:chgData name="" userId="" providerId="" clId="Web-{BBC383F1-398F-4FCB-917C-B3B5DD5AD218}" dt="2018-06-11T12:47:10.320" v="706" actId="1076"/>
          <ac:spMkLst>
            <pc:docMk/>
            <pc:sldMk cId="1027794930" sldId="263"/>
            <ac:spMk id="51" creationId="{00000000-0000-0000-0000-000000000000}"/>
          </ac:spMkLst>
        </pc:spChg>
      </pc:sldChg>
      <pc:sldChg chg="addSp modSp">
        <pc:chgData name="" userId="" providerId="" clId="Web-{BBC383F1-398F-4FCB-917C-B3B5DD5AD218}" dt="2018-06-11T12:09:44.974" v="71" actId="20577"/>
        <pc:sldMkLst>
          <pc:docMk/>
          <pc:sldMk cId="1029930148" sldId="264"/>
        </pc:sldMkLst>
        <pc:spChg chg="add mod">
          <ac:chgData name="" userId="" providerId="" clId="Web-{BBC383F1-398F-4FCB-917C-B3B5DD5AD218}" dt="2018-06-11T12:09:44.974" v="71" actId="20577"/>
          <ac:spMkLst>
            <pc:docMk/>
            <pc:sldMk cId="1029930148" sldId="264"/>
            <ac:spMk id="2" creationId="{6616778C-6306-465A-8030-0ED99C30CA44}"/>
          </ac:spMkLst>
        </pc:spChg>
        <pc:spChg chg="mod">
          <ac:chgData name="" userId="" providerId="" clId="Web-{BBC383F1-398F-4FCB-917C-B3B5DD5AD218}" dt="2018-06-11T12:08:18.114" v="28" actId="1076"/>
          <ac:spMkLst>
            <pc:docMk/>
            <pc:sldMk cId="1029930148" sldId="264"/>
            <ac:spMk id="8" creationId="{00000000-0000-0000-0000-000000000000}"/>
          </ac:spMkLst>
        </pc:spChg>
        <pc:spChg chg="mod">
          <ac:chgData name="" userId="" providerId="" clId="Web-{BBC383F1-398F-4FCB-917C-B3B5DD5AD218}" dt="2018-06-11T12:08:18.239" v="33" actId="1076"/>
          <ac:spMkLst>
            <pc:docMk/>
            <pc:sldMk cId="1029930148" sldId="264"/>
            <ac:spMk id="14" creationId="{00000000-0000-0000-0000-000000000000}"/>
          </ac:spMkLst>
        </pc:spChg>
        <pc:spChg chg="mod">
          <ac:chgData name="" userId="" providerId="" clId="Web-{BBC383F1-398F-4FCB-917C-B3B5DD5AD218}" dt="2018-06-11T12:08:18.254" v="34" actId="1076"/>
          <ac:spMkLst>
            <pc:docMk/>
            <pc:sldMk cId="1029930148" sldId="264"/>
            <ac:spMk id="15" creationId="{00000000-0000-0000-0000-000000000000}"/>
          </ac:spMkLst>
        </pc:spChg>
        <pc:spChg chg="mod">
          <ac:chgData name="" userId="" providerId="" clId="Web-{BBC383F1-398F-4FCB-917C-B3B5DD5AD218}" dt="2018-06-11T12:08:18.270" v="35" actId="1076"/>
          <ac:spMkLst>
            <pc:docMk/>
            <pc:sldMk cId="1029930148" sldId="264"/>
            <ac:spMk id="16" creationId="{00000000-0000-0000-0000-000000000000}"/>
          </ac:spMkLst>
        </pc:spChg>
        <pc:spChg chg="mod">
          <ac:chgData name="" userId="" providerId="" clId="Web-{BBC383F1-398F-4FCB-917C-B3B5DD5AD218}" dt="2018-06-11T12:08:18.301" v="36" actId="1076"/>
          <ac:spMkLst>
            <pc:docMk/>
            <pc:sldMk cId="1029930148" sldId="264"/>
            <ac:spMk id="17" creationId="{00000000-0000-0000-0000-000000000000}"/>
          </ac:spMkLst>
        </pc:spChg>
        <pc:spChg chg="mod">
          <ac:chgData name="" userId="" providerId="" clId="Web-{BBC383F1-398F-4FCB-917C-B3B5DD5AD218}" dt="2018-06-11T12:08:18.317" v="37" actId="1076"/>
          <ac:spMkLst>
            <pc:docMk/>
            <pc:sldMk cId="1029930148" sldId="264"/>
            <ac:spMk id="18" creationId="{00000000-0000-0000-0000-000000000000}"/>
          </ac:spMkLst>
        </pc:spChg>
        <pc:spChg chg="mod">
          <ac:chgData name="" userId="" providerId="" clId="Web-{BBC383F1-398F-4FCB-917C-B3B5DD5AD218}" dt="2018-06-11T12:08:18.348" v="38" actId="1076"/>
          <ac:spMkLst>
            <pc:docMk/>
            <pc:sldMk cId="1029930148" sldId="264"/>
            <ac:spMk id="19" creationId="{00000000-0000-0000-0000-000000000000}"/>
          </ac:spMkLst>
        </pc:spChg>
        <pc:spChg chg="mod">
          <ac:chgData name="" userId="" providerId="" clId="Web-{BBC383F1-398F-4FCB-917C-B3B5DD5AD218}" dt="2018-06-11T12:08:18.364" v="39" actId="1076"/>
          <ac:spMkLst>
            <pc:docMk/>
            <pc:sldMk cId="1029930148" sldId="264"/>
            <ac:spMk id="20" creationId="{00000000-0000-0000-0000-000000000000}"/>
          </ac:spMkLst>
        </pc:spChg>
        <pc:spChg chg="mod">
          <ac:chgData name="" userId="" providerId="" clId="Web-{BBC383F1-398F-4FCB-917C-B3B5DD5AD218}" dt="2018-06-11T12:08:18.395" v="40" actId="1076"/>
          <ac:spMkLst>
            <pc:docMk/>
            <pc:sldMk cId="1029930148" sldId="264"/>
            <ac:spMk id="21" creationId="{00000000-0000-0000-0000-000000000000}"/>
          </ac:spMkLst>
        </pc:spChg>
        <pc:spChg chg="mod">
          <ac:chgData name="" userId="" providerId="" clId="Web-{BBC383F1-398F-4FCB-917C-B3B5DD5AD218}" dt="2018-06-11T12:08:18.411" v="41" actId="1076"/>
          <ac:spMkLst>
            <pc:docMk/>
            <pc:sldMk cId="1029930148" sldId="264"/>
            <ac:spMk id="22" creationId="{00000000-0000-0000-0000-000000000000}"/>
          </ac:spMkLst>
        </pc:spChg>
        <pc:spChg chg="mod">
          <ac:chgData name="" userId="" providerId="" clId="Web-{BBC383F1-398F-4FCB-917C-B3B5DD5AD218}" dt="2018-06-11T12:08:18.442" v="42" actId="1076"/>
          <ac:spMkLst>
            <pc:docMk/>
            <pc:sldMk cId="1029930148" sldId="264"/>
            <ac:spMk id="23" creationId="{00000000-0000-0000-0000-000000000000}"/>
          </ac:spMkLst>
        </pc:spChg>
        <pc:spChg chg="mod">
          <ac:chgData name="" userId="" providerId="" clId="Web-{BBC383F1-398F-4FCB-917C-B3B5DD5AD218}" dt="2018-06-11T12:08:18.551" v="47" actId="1076"/>
          <ac:spMkLst>
            <pc:docMk/>
            <pc:sldMk cId="1029930148" sldId="264"/>
            <ac:spMk id="42" creationId="{00000000-0000-0000-0000-000000000000}"/>
          </ac:spMkLst>
        </pc:spChg>
        <pc:grpChg chg="mod">
          <ac:chgData name="" userId="" providerId="" clId="Web-{BBC383F1-398F-4FCB-917C-B3B5DD5AD218}" dt="2018-06-11T12:08:18.504" v="45" actId="1076"/>
          <ac:grpSpMkLst>
            <pc:docMk/>
            <pc:sldMk cId="1029930148" sldId="264"/>
            <ac:grpSpMk id="43" creationId="{00000000-0000-0000-0000-000000000000}"/>
          </ac:grpSpMkLst>
        </pc:grpChg>
        <pc:grpChg chg="mod">
          <ac:chgData name="" userId="" providerId="" clId="Web-{BBC383F1-398F-4FCB-917C-B3B5DD5AD218}" dt="2018-06-11T12:08:18.457" v="43" actId="1076"/>
          <ac:grpSpMkLst>
            <pc:docMk/>
            <pc:sldMk cId="1029930148" sldId="264"/>
            <ac:grpSpMk id="44" creationId="{00000000-0000-0000-0000-000000000000}"/>
          </ac:grpSpMkLst>
        </pc:grpChg>
        <pc:grpChg chg="mod">
          <ac:chgData name="" userId="" providerId="" clId="Web-{BBC383F1-398F-4FCB-917C-B3B5DD5AD218}" dt="2018-06-11T12:08:18.473" v="44" actId="1076"/>
          <ac:grpSpMkLst>
            <pc:docMk/>
            <pc:sldMk cId="1029930148" sldId="264"/>
            <ac:grpSpMk id="45" creationId="{00000000-0000-0000-0000-000000000000}"/>
          </ac:grpSpMkLst>
        </pc:grpChg>
        <pc:grpChg chg="mod">
          <ac:chgData name="" userId="" providerId="" clId="Web-{BBC383F1-398F-4FCB-917C-B3B5DD5AD218}" dt="2018-06-11T12:08:18.520" v="46" actId="1076"/>
          <ac:grpSpMkLst>
            <pc:docMk/>
            <pc:sldMk cId="1029930148" sldId="264"/>
            <ac:grpSpMk id="46" creationId="{00000000-0000-0000-0000-000000000000}"/>
          </ac:grpSpMkLst>
        </pc:grpChg>
        <pc:cxnChg chg="mod">
          <ac:chgData name="" userId="" providerId="" clId="Web-{BBC383F1-398F-4FCB-917C-B3B5DD5AD218}" dt="2018-06-11T12:08:18.145" v="29" actId="1076"/>
          <ac:cxnSpMkLst>
            <pc:docMk/>
            <pc:sldMk cId="1029930148" sldId="264"/>
            <ac:cxnSpMk id="10" creationId="{00000000-0000-0000-0000-000000000000}"/>
          </ac:cxnSpMkLst>
        </pc:cxnChg>
        <pc:cxnChg chg="mod">
          <ac:chgData name="" userId="" providerId="" clId="Web-{BBC383F1-398F-4FCB-917C-B3B5DD5AD218}" dt="2018-06-11T12:08:18.161" v="30" actId="1076"/>
          <ac:cxnSpMkLst>
            <pc:docMk/>
            <pc:sldMk cId="1029930148" sldId="264"/>
            <ac:cxnSpMk id="11" creationId="{00000000-0000-0000-0000-000000000000}"/>
          </ac:cxnSpMkLst>
        </pc:cxnChg>
        <pc:cxnChg chg="mod">
          <ac:chgData name="" userId="" providerId="" clId="Web-{BBC383F1-398F-4FCB-917C-B3B5DD5AD218}" dt="2018-06-11T12:08:18.192" v="31" actId="1076"/>
          <ac:cxnSpMkLst>
            <pc:docMk/>
            <pc:sldMk cId="1029930148" sldId="264"/>
            <ac:cxnSpMk id="12" creationId="{00000000-0000-0000-0000-000000000000}"/>
          </ac:cxnSpMkLst>
        </pc:cxnChg>
        <pc:cxnChg chg="mod">
          <ac:chgData name="" userId="" providerId="" clId="Web-{BBC383F1-398F-4FCB-917C-B3B5DD5AD218}" dt="2018-06-11T12:08:18.208" v="32" actId="1076"/>
          <ac:cxnSpMkLst>
            <pc:docMk/>
            <pc:sldMk cId="1029930148" sldId="264"/>
            <ac:cxnSpMk id="13" creationId="{00000000-0000-0000-0000-000000000000}"/>
          </ac:cxnSpMkLst>
        </pc:cxnChg>
      </pc:sldChg>
      <pc:sldChg chg="addSp delSp modSp">
        <pc:chgData name="" userId="" providerId="" clId="Web-{BBC383F1-398F-4FCB-917C-B3B5DD5AD218}" dt="2018-06-11T12:33:53.815" v="450"/>
        <pc:sldMkLst>
          <pc:docMk/>
          <pc:sldMk cId="811437974" sldId="265"/>
        </pc:sldMkLst>
        <pc:spChg chg="del">
          <ac:chgData name="" userId="" providerId="" clId="Web-{BBC383F1-398F-4FCB-917C-B3B5DD5AD218}" dt="2018-06-11T12:33:52.393" v="449"/>
          <ac:spMkLst>
            <pc:docMk/>
            <pc:sldMk cId="811437974" sldId="265"/>
            <ac:spMk id="7" creationId="{00000000-0000-0000-0000-000000000000}"/>
          </ac:spMkLst>
        </pc:spChg>
        <pc:spChg chg="add mod">
          <ac:chgData name="" userId="" providerId="" clId="Web-{BBC383F1-398F-4FCB-917C-B3B5DD5AD218}" dt="2018-06-11T12:11:03.334" v="83"/>
          <ac:spMkLst>
            <pc:docMk/>
            <pc:sldMk cId="811437974" sldId="265"/>
            <ac:spMk id="8" creationId="{18D7D0C5-3C26-48C0-8BB3-0F30A6CD468B}"/>
          </ac:spMkLst>
        </pc:spChg>
        <pc:spChg chg="mod">
          <ac:chgData name="" userId="" providerId="" clId="Web-{BBC383F1-398F-4FCB-917C-B3B5DD5AD218}" dt="2018-06-11T12:10:21.208" v="78" actId="1076"/>
          <ac:spMkLst>
            <pc:docMk/>
            <pc:sldMk cId="811437974" sldId="265"/>
            <ac:spMk id="62" creationId="{E376843F-89FD-4446-8549-7A8B39C68A5B}"/>
          </ac:spMkLst>
        </pc:spChg>
        <pc:picChg chg="mod">
          <ac:chgData name="" userId="" providerId="" clId="Web-{BBC383F1-398F-4FCB-917C-B3B5DD5AD218}" dt="2018-06-11T12:10:13.365" v="77" actId="14100"/>
          <ac:picMkLst>
            <pc:docMk/>
            <pc:sldMk cId="811437974" sldId="265"/>
            <ac:picMk id="58" creationId="{71E715DA-6685-4F06-A26D-1D91DF317401}"/>
          </ac:picMkLst>
        </pc:picChg>
        <pc:cxnChg chg="del">
          <ac:chgData name="" userId="" providerId="" clId="Web-{BBC383F1-398F-4FCB-917C-B3B5DD5AD218}" dt="2018-06-11T12:33:53.815" v="450"/>
          <ac:cxnSpMkLst>
            <pc:docMk/>
            <pc:sldMk cId="811437974" sldId="265"/>
            <ac:cxnSpMk id="3" creationId="{00000000-0000-0000-0000-000000000000}"/>
          </ac:cxnSpMkLst>
        </pc:cxnChg>
      </pc:sldChg>
      <pc:sldChg chg="addSp modSp">
        <pc:chgData name="" userId="" providerId="" clId="Web-{BBC383F1-398F-4FCB-917C-B3B5DD5AD218}" dt="2018-06-11T12:33:47.299" v="446" actId="20577"/>
        <pc:sldMkLst>
          <pc:docMk/>
          <pc:sldMk cId="244111037" sldId="266"/>
        </pc:sldMkLst>
        <pc:spChg chg="add mod">
          <ac:chgData name="" userId="" providerId="" clId="Web-{BBC383F1-398F-4FCB-917C-B3B5DD5AD218}" dt="2018-06-11T12:12:23.616" v="92" actId="14100"/>
          <ac:spMkLst>
            <pc:docMk/>
            <pc:sldMk cId="244111037" sldId="266"/>
            <ac:spMk id="3" creationId="{4BE8CEC7-E756-4309-90C2-B45474B573DC}"/>
          </ac:spMkLst>
        </pc:spChg>
        <pc:spChg chg="mod">
          <ac:chgData name="" userId="" providerId="" clId="Web-{BBC383F1-398F-4FCB-917C-B3B5DD5AD218}" dt="2018-06-11T12:33:47.299" v="446" actId="20577"/>
          <ac:spMkLst>
            <pc:docMk/>
            <pc:sldMk cId="244111037" sldId="266"/>
            <ac:spMk id="14" creationId="{43C88D87-A81A-4780-BA98-5E8B4050CF45}"/>
          </ac:spMkLst>
        </pc:spChg>
        <pc:spChg chg="mod">
          <ac:chgData name="" userId="" providerId="" clId="Web-{BBC383F1-398F-4FCB-917C-B3B5DD5AD218}" dt="2018-06-11T12:33:40.565" v="442" actId="20577"/>
          <ac:spMkLst>
            <pc:docMk/>
            <pc:sldMk cId="244111037" sldId="266"/>
            <ac:spMk id="15" creationId="{D354649F-A4D6-44CF-A8D0-A5FB10AAFEF7}"/>
          </ac:spMkLst>
        </pc:spChg>
        <pc:spChg chg="add mod">
          <ac:chgData name="" userId="" providerId="" clId="Web-{BBC383F1-398F-4FCB-917C-B3B5DD5AD218}" dt="2018-06-11T12:12:28.069" v="94" actId="1076"/>
          <ac:spMkLst>
            <pc:docMk/>
            <pc:sldMk cId="244111037" sldId="266"/>
            <ac:spMk id="16" creationId="{0942FD4F-552E-44B2-A378-7E4C6CF0FB55}"/>
          </ac:spMkLst>
        </pc:spChg>
      </pc:sldChg>
      <pc:sldChg chg="modSp">
        <pc:chgData name="" userId="" providerId="" clId="Web-{BBC383F1-398F-4FCB-917C-B3B5DD5AD218}" dt="2018-06-11T12:34:35.846" v="469" actId="20577"/>
        <pc:sldMkLst>
          <pc:docMk/>
          <pc:sldMk cId="4081091245" sldId="268"/>
        </pc:sldMkLst>
        <pc:spChg chg="mod">
          <ac:chgData name="" userId="" providerId="" clId="Web-{BBC383F1-398F-4FCB-917C-B3B5DD5AD218}" dt="2018-06-11T12:34:24.612" v="463" actId="20577"/>
          <ac:spMkLst>
            <pc:docMk/>
            <pc:sldMk cId="4081091245" sldId="268"/>
            <ac:spMk id="10" creationId="{00000000-0000-0000-0000-000000000000}"/>
          </ac:spMkLst>
        </pc:spChg>
        <pc:spChg chg="mod">
          <ac:chgData name="" userId="" providerId="" clId="Web-{BBC383F1-398F-4FCB-917C-B3B5DD5AD218}" dt="2018-06-11T12:34:35.846" v="469" actId="20577"/>
          <ac:spMkLst>
            <pc:docMk/>
            <pc:sldMk cId="4081091245" sldId="268"/>
            <ac:spMk id="11" creationId="{00000000-0000-0000-0000-000000000000}"/>
          </ac:spMkLst>
        </pc:spChg>
      </pc:sldChg>
      <pc:sldChg chg="modSp">
        <pc:chgData name="" userId="" providerId="" clId="Web-{BBC383F1-398F-4FCB-917C-B3B5DD5AD218}" dt="2018-06-11T12:33:32.112" v="436" actId="20577"/>
        <pc:sldMkLst>
          <pc:docMk/>
          <pc:sldMk cId="984031392" sldId="270"/>
        </pc:sldMkLst>
        <pc:spChg chg="mod">
          <ac:chgData name="" userId="" providerId="" clId="Web-{BBC383F1-398F-4FCB-917C-B3B5DD5AD218}" dt="2018-06-11T12:33:32.112" v="436" actId="20577"/>
          <ac:spMkLst>
            <pc:docMk/>
            <pc:sldMk cId="984031392" sldId="270"/>
            <ac:spMk id="16" creationId="{4D97CC97-7722-47CB-8C7F-5FD508DB4752}"/>
          </ac:spMkLst>
        </pc:spChg>
      </pc:sldChg>
      <pc:sldChg chg="modSp">
        <pc:chgData name="" userId="" providerId="" clId="Web-{BBC383F1-398F-4FCB-917C-B3B5DD5AD218}" dt="2018-06-11T12:34:13.299" v="455" actId="20577"/>
        <pc:sldMkLst>
          <pc:docMk/>
          <pc:sldMk cId="964552666" sldId="271"/>
        </pc:sldMkLst>
        <pc:spChg chg="mod">
          <ac:chgData name="" userId="" providerId="" clId="Web-{BBC383F1-398F-4FCB-917C-B3B5DD5AD218}" dt="2018-06-11T12:34:13.299" v="455" actId="20577"/>
          <ac:spMkLst>
            <pc:docMk/>
            <pc:sldMk cId="964552666" sldId="271"/>
            <ac:spMk id="10" creationId="{00000000-0000-0000-0000-000000000000}"/>
          </ac:spMkLst>
        </pc:spChg>
      </pc:sldChg>
      <pc:sldChg chg="addSp delSp modSp">
        <pc:chgData name="" userId="" providerId="" clId="Web-{BBC383F1-398F-4FCB-917C-B3B5DD5AD218}" dt="2018-06-11T12:32:14.486" v="396" actId="20577"/>
        <pc:sldMkLst>
          <pc:docMk/>
          <pc:sldMk cId="2165051591" sldId="272"/>
        </pc:sldMkLst>
        <pc:spChg chg="add del mod">
          <ac:chgData name="" userId="" providerId="" clId="Web-{BBC383F1-398F-4FCB-917C-B3B5DD5AD218}" dt="2018-06-11T12:32:14.486" v="396" actId="20577"/>
          <ac:spMkLst>
            <pc:docMk/>
            <pc:sldMk cId="2165051591" sldId="272"/>
            <ac:spMk id="6" creationId="{4D97CC97-7722-47CB-8C7F-5FD508DB4752}"/>
          </ac:spMkLst>
        </pc:spChg>
      </pc:sldChg>
      <pc:sldChg chg="modSp">
        <pc:chgData name="" userId="" providerId="" clId="Web-{BBC383F1-398F-4FCB-917C-B3B5DD5AD218}" dt="2018-06-11T12:33:19.643" v="428" actId="20577"/>
        <pc:sldMkLst>
          <pc:docMk/>
          <pc:sldMk cId="509311575" sldId="273"/>
        </pc:sldMkLst>
        <pc:spChg chg="mod">
          <ac:chgData name="" userId="" providerId="" clId="Web-{BBC383F1-398F-4FCB-917C-B3B5DD5AD218}" dt="2018-06-11T12:33:19.643" v="428" actId="20577"/>
          <ac:spMkLst>
            <pc:docMk/>
            <pc:sldMk cId="509311575" sldId="273"/>
            <ac:spMk id="14" creationId="{4D97CC97-7722-47CB-8C7F-5FD508DB4752}"/>
          </ac:spMkLst>
        </pc:spChg>
      </pc:sldChg>
      <pc:sldChg chg="addSp delSp modSp">
        <pc:chgData name="" userId="" providerId="" clId="Web-{BBC383F1-398F-4FCB-917C-B3B5DD5AD218}" dt="2018-06-11T12:31:37.095" v="379" actId="20577"/>
        <pc:sldMkLst>
          <pc:docMk/>
          <pc:sldMk cId="2601698444" sldId="274"/>
        </pc:sldMkLst>
        <pc:spChg chg="add del mod">
          <ac:chgData name="" userId="" providerId="" clId="Web-{BBC383F1-398F-4FCB-917C-B3B5DD5AD218}" dt="2018-06-11T12:23:25.263" v="264"/>
          <ac:spMkLst>
            <pc:docMk/>
            <pc:sldMk cId="2601698444" sldId="274"/>
            <ac:spMk id="3" creationId="{E618A023-07EF-4F72-8B37-E59E9479F95D}"/>
          </ac:spMkLst>
        </pc:spChg>
        <pc:spChg chg="add del mod">
          <ac:chgData name="" userId="" providerId="" clId="Web-{BBC383F1-398F-4FCB-917C-B3B5DD5AD218}" dt="2018-06-11T12:31:37.095" v="379" actId="20577"/>
          <ac:spMkLst>
            <pc:docMk/>
            <pc:sldMk cId="2601698444" sldId="274"/>
            <ac:spMk id="8" creationId="{4D97CC97-7722-47CB-8C7F-5FD508DB4752}"/>
          </ac:spMkLst>
        </pc:spChg>
        <pc:picChg chg="mod">
          <ac:chgData name="" userId="" providerId="" clId="Web-{BBC383F1-398F-4FCB-917C-B3B5DD5AD218}" dt="2018-06-11T12:18:50.152" v="183" actId="14100"/>
          <ac:picMkLst>
            <pc:docMk/>
            <pc:sldMk cId="2601698444" sldId="274"/>
            <ac:picMk id="2" creationId="{0DC4C833-61DD-4482-878F-545A1FF7A5F9}"/>
          </ac:picMkLst>
        </pc:picChg>
      </pc:sldChg>
      <pc:sldChg chg="addSp delSp modSp">
        <pc:chgData name="" userId="" providerId="" clId="Web-{BBC383F1-398F-4FCB-917C-B3B5DD5AD218}" dt="2018-06-11T12:32:09.221" v="392" actId="20577"/>
        <pc:sldMkLst>
          <pc:docMk/>
          <pc:sldMk cId="602737706" sldId="275"/>
        </pc:sldMkLst>
        <pc:spChg chg="add mod">
          <ac:chgData name="" userId="" providerId="" clId="Web-{BBC383F1-398F-4FCB-917C-B3B5DD5AD218}" dt="2018-06-11T12:19:59.137" v="201" actId="1076"/>
          <ac:spMkLst>
            <pc:docMk/>
            <pc:sldMk cId="602737706" sldId="275"/>
            <ac:spMk id="3" creationId="{3871936E-B63F-49B8-9FD2-17637C88DE19}"/>
          </ac:spMkLst>
        </pc:spChg>
        <pc:spChg chg="add mod">
          <ac:chgData name="" userId="" providerId="" clId="Web-{BBC383F1-398F-4FCB-917C-B3B5DD5AD218}" dt="2018-06-11T12:32:09.221" v="392" actId="20577"/>
          <ac:spMkLst>
            <pc:docMk/>
            <pc:sldMk cId="602737706" sldId="275"/>
            <ac:spMk id="5" creationId="{11735930-0D6E-453A-9BBF-3746D08FA840}"/>
          </ac:spMkLst>
        </pc:spChg>
        <pc:spChg chg="mod">
          <ac:chgData name="" userId="" providerId="" clId="Web-{BBC383F1-398F-4FCB-917C-B3B5DD5AD218}" dt="2018-06-11T12:19:36.511" v="193" actId="1076"/>
          <ac:spMkLst>
            <pc:docMk/>
            <pc:sldMk cId="602737706" sldId="275"/>
            <ac:spMk id="9" creationId="{00000000-0000-0000-0000-000000000000}"/>
          </ac:spMkLst>
        </pc:spChg>
        <pc:spChg chg="del mod">
          <ac:chgData name="" userId="" providerId="" clId="Web-{BBC383F1-398F-4FCB-917C-B3B5DD5AD218}" dt="2018-06-11T12:15:09.508" v="122"/>
          <ac:spMkLst>
            <pc:docMk/>
            <pc:sldMk cId="602737706" sldId="275"/>
            <ac:spMk id="11" creationId="{4D97CC97-7722-47CB-8C7F-5FD508DB4752}"/>
          </ac:spMkLst>
        </pc:spChg>
        <pc:picChg chg="mod">
          <ac:chgData name="" userId="" providerId="" clId="Web-{BBC383F1-398F-4FCB-917C-B3B5DD5AD218}" dt="2018-06-11T12:25:40.811" v="266" actId="1076"/>
          <ac:picMkLst>
            <pc:docMk/>
            <pc:sldMk cId="602737706" sldId="275"/>
            <ac:picMk id="2" creationId="{00000000-0000-0000-0000-000000000000}"/>
          </ac:picMkLst>
        </pc:picChg>
        <pc:picChg chg="del">
          <ac:chgData name="" userId="" providerId="" clId="Web-{BBC383F1-398F-4FCB-917C-B3B5DD5AD218}" dt="2018-06-11T12:14:33.757" v="106"/>
          <ac:picMkLst>
            <pc:docMk/>
            <pc:sldMk cId="602737706" sldId="275"/>
            <ac:picMk id="6" creationId="{00000000-0000-0000-0000-000000000000}"/>
          </ac:picMkLst>
        </pc:picChg>
        <pc:picChg chg="del">
          <ac:chgData name="" userId="" providerId="" clId="Web-{BBC383F1-398F-4FCB-917C-B3B5DD5AD218}" dt="2018-06-11T12:14:30.476" v="105"/>
          <ac:picMkLst>
            <pc:docMk/>
            <pc:sldMk cId="602737706" sldId="275"/>
            <ac:picMk id="10" creationId="{00000000-0000-0000-0000-000000000000}"/>
          </ac:picMkLst>
        </pc:picChg>
      </pc:sldChg>
      <pc:sldChg chg="addSp delSp modSp addAnim delAnim">
        <pc:chgData name="" userId="" providerId="" clId="Web-{BBC383F1-398F-4FCB-917C-B3B5DD5AD218}" dt="2018-06-11T12:30:53.532" v="359" actId="20577"/>
        <pc:sldMkLst>
          <pc:docMk/>
          <pc:sldMk cId="2753723872" sldId="277"/>
        </pc:sldMkLst>
        <pc:spChg chg="add del mod">
          <ac:chgData name="" userId="" providerId="" clId="Web-{BBC383F1-398F-4FCB-917C-B3B5DD5AD218}" dt="2018-06-11T12:30:53.532" v="359" actId="20577"/>
          <ac:spMkLst>
            <pc:docMk/>
            <pc:sldMk cId="2753723872" sldId="277"/>
            <ac:spMk id="10" creationId="{9EEF2D62-5125-4495-A2C1-D4FDE53E9EC2}"/>
          </ac:spMkLst>
        </pc:spChg>
        <pc:spChg chg="add del mod">
          <ac:chgData name="" userId="" providerId="" clId="Web-{BBC383F1-398F-4FCB-917C-B3B5DD5AD218}" dt="2018-06-11T12:30:45.876" v="353" actId="20577"/>
          <ac:spMkLst>
            <pc:docMk/>
            <pc:sldMk cId="2753723872" sldId="277"/>
            <ac:spMk id="11" creationId="{BD7A084F-385F-4294-A968-5925F67BE6A4}"/>
          </ac:spMkLst>
        </pc:spChg>
        <pc:picChg chg="mod">
          <ac:chgData name="" userId="" providerId="" clId="Web-{BBC383F1-398F-4FCB-917C-B3B5DD5AD218}" dt="2018-06-11T12:18:33.808" v="178" actId="1076"/>
          <ac:picMkLst>
            <pc:docMk/>
            <pc:sldMk cId="2753723872" sldId="277"/>
            <ac:picMk id="2" creationId="{00000000-0000-0000-0000-000000000000}"/>
          </ac:picMkLst>
        </pc:picChg>
        <pc:picChg chg="mod">
          <ac:chgData name="" userId="" providerId="" clId="Web-{BBC383F1-398F-4FCB-917C-B3B5DD5AD218}" dt="2018-06-11T12:18:33.808" v="177" actId="1076"/>
          <ac:picMkLst>
            <pc:docMk/>
            <pc:sldMk cId="2753723872" sldId="277"/>
            <ac:picMk id="6" creationId="{00000000-0000-0000-0000-000000000000}"/>
          </ac:picMkLst>
        </pc:picChg>
      </pc:sldChg>
      <pc:sldChg chg="addSp delSp modSp addAnim delAnim">
        <pc:chgData name="" userId="" providerId="" clId="Web-{BBC383F1-398F-4FCB-917C-B3B5DD5AD218}" dt="2018-06-11T12:28:06.500" v="347" actId="20577"/>
        <pc:sldMkLst>
          <pc:docMk/>
          <pc:sldMk cId="4010987287" sldId="278"/>
        </pc:sldMkLst>
        <pc:spChg chg="add del mod">
          <ac:chgData name="" userId="" providerId="" clId="Web-{BBC383F1-398F-4FCB-917C-B3B5DD5AD218}" dt="2018-06-11T12:28:06.500" v="347" actId="20577"/>
          <ac:spMkLst>
            <pc:docMk/>
            <pc:sldMk cId="4010987287" sldId="278"/>
            <ac:spMk id="10" creationId="{9EEF2D62-5125-4495-A2C1-D4FDE53E9EC2}"/>
          </ac:spMkLst>
        </pc:spChg>
        <pc:spChg chg="add del mod">
          <ac:chgData name="" userId="" providerId="" clId="Web-{BBC383F1-398F-4FCB-917C-B3B5DD5AD218}" dt="2018-06-11T12:27:46.750" v="333" actId="20577"/>
          <ac:spMkLst>
            <pc:docMk/>
            <pc:sldMk cId="4010987287" sldId="278"/>
            <ac:spMk id="11" creationId="{BD7A084F-385F-4294-A968-5925F67BE6A4}"/>
          </ac:spMkLst>
        </pc:spChg>
        <pc:picChg chg="mod">
          <ac:chgData name="" userId="" providerId="" clId="Web-{BBC383F1-398F-4FCB-917C-B3B5DD5AD218}" dt="2018-06-11T12:18:14.948" v="170" actId="1076"/>
          <ac:picMkLst>
            <pc:docMk/>
            <pc:sldMk cId="4010987287" sldId="278"/>
            <ac:picMk id="2" creationId="{00000000-0000-0000-0000-000000000000}"/>
          </ac:picMkLst>
        </pc:picChg>
        <pc:picChg chg="mod">
          <ac:chgData name="" userId="" providerId="" clId="Web-{BBC383F1-398F-4FCB-917C-B3B5DD5AD218}" dt="2018-06-11T12:18:14.948" v="169" actId="1076"/>
          <ac:picMkLst>
            <pc:docMk/>
            <pc:sldMk cId="4010987287" sldId="278"/>
            <ac:picMk id="6" creationId="{00000000-0000-0000-0000-000000000000}"/>
          </ac:picMkLst>
        </pc:picChg>
      </pc:sldChg>
      <pc:sldChg chg="addSp modSp">
        <pc:chgData name="" userId="" providerId="" clId="Web-{BBC383F1-398F-4FCB-917C-B3B5DD5AD218}" dt="2018-06-11T12:33:05.002" v="422" actId="20577"/>
        <pc:sldMkLst>
          <pc:docMk/>
          <pc:sldMk cId="3797855627" sldId="281"/>
        </pc:sldMkLst>
        <pc:spChg chg="add mod">
          <ac:chgData name="" userId="" providerId="" clId="Web-{BBC383F1-398F-4FCB-917C-B3B5DD5AD218}" dt="2018-06-11T12:12:49.881" v="97" actId="14100"/>
          <ac:spMkLst>
            <pc:docMk/>
            <pc:sldMk cId="3797855627" sldId="281"/>
            <ac:spMk id="3" creationId="{A77505F0-E6F8-4B1D-98A5-5619B72D2961}"/>
          </ac:spMkLst>
        </pc:spChg>
        <pc:spChg chg="add mod">
          <ac:chgData name="" userId="" providerId="" clId="Web-{BBC383F1-398F-4FCB-917C-B3B5DD5AD218}" dt="2018-06-11T12:12:57.538" v="100" actId="14100"/>
          <ac:spMkLst>
            <pc:docMk/>
            <pc:sldMk cId="3797855627" sldId="281"/>
            <ac:spMk id="13" creationId="{E3002DB8-F00B-4916-B442-9F2C94F46BE4}"/>
          </ac:spMkLst>
        </pc:spChg>
        <pc:spChg chg="mod">
          <ac:chgData name="" userId="" providerId="" clId="Web-{BBC383F1-398F-4FCB-917C-B3B5DD5AD218}" dt="2018-06-11T12:33:05.002" v="422" actId="20577"/>
          <ac:spMkLst>
            <pc:docMk/>
            <pc:sldMk cId="3797855627" sldId="281"/>
            <ac:spMk id="16" creationId="{9EEF2D62-5125-4495-A2C1-D4FDE53E9EC2}"/>
          </ac:spMkLst>
        </pc:spChg>
        <pc:spChg chg="mod">
          <ac:chgData name="" userId="" providerId="" clId="Web-{BBC383F1-398F-4FCB-917C-B3B5DD5AD218}" dt="2018-06-11T12:32:57.455" v="416" actId="20577"/>
          <ac:spMkLst>
            <pc:docMk/>
            <pc:sldMk cId="3797855627" sldId="281"/>
            <ac:spMk id="18" creationId="{BD7A084F-385F-4294-A968-5925F67BE6A4}"/>
          </ac:spMkLst>
        </pc:spChg>
      </pc:sldChg>
      <pc:sldChg chg="addSp delSp modSp addAnim delAnim">
        <pc:chgData name="" userId="" providerId="" clId="Web-{BBC383F1-398F-4FCB-917C-B3B5DD5AD218}" dt="2018-06-11T12:32:31.205" v="408" actId="20577"/>
        <pc:sldMkLst>
          <pc:docMk/>
          <pc:sldMk cId="3654950786" sldId="282"/>
        </pc:sldMkLst>
        <pc:spChg chg="add mod">
          <ac:chgData name="" userId="" providerId="" clId="Web-{BBC383F1-398F-4FCB-917C-B3B5DD5AD218}" dt="2018-06-11T12:18:02.729" v="159" actId="1076"/>
          <ac:spMkLst>
            <pc:docMk/>
            <pc:sldMk cId="3654950786" sldId="282"/>
            <ac:spMk id="2" creationId="{8EBA5FA1-4A96-481A-90CD-0C594D251863}"/>
          </ac:spMkLst>
        </pc:spChg>
        <pc:spChg chg="mod">
          <ac:chgData name="" userId="" providerId="" clId="Web-{BBC383F1-398F-4FCB-917C-B3B5DD5AD218}" dt="2018-06-11T12:18:02.729" v="163" actId="1076"/>
          <ac:spMkLst>
            <pc:docMk/>
            <pc:sldMk cId="3654950786" sldId="282"/>
            <ac:spMk id="12" creationId="{2552D7B3-7DCA-4E16-AC78-633D6B7913C7}"/>
          </ac:spMkLst>
        </pc:spChg>
        <pc:spChg chg="mod">
          <ac:chgData name="" userId="" providerId="" clId="Web-{BBC383F1-398F-4FCB-917C-B3B5DD5AD218}" dt="2018-06-11T12:18:02.729" v="162" actId="1076"/>
          <ac:spMkLst>
            <pc:docMk/>
            <pc:sldMk cId="3654950786" sldId="282"/>
            <ac:spMk id="14" creationId="{710AA876-FDE3-48A0-999E-1CC01CEA1AD6}"/>
          </ac:spMkLst>
        </pc:spChg>
        <pc:spChg chg="add mod">
          <ac:chgData name="" userId="" providerId="" clId="Web-{BBC383F1-398F-4FCB-917C-B3B5DD5AD218}" dt="2018-06-11T12:18:02.729" v="158" actId="1076"/>
          <ac:spMkLst>
            <pc:docMk/>
            <pc:sldMk cId="3654950786" sldId="282"/>
            <ac:spMk id="15" creationId="{616F13EC-A76E-496B-8190-048BD6755E2C}"/>
          </ac:spMkLst>
        </pc:spChg>
        <pc:spChg chg="add del mod">
          <ac:chgData name="" userId="" providerId="" clId="Web-{BBC383F1-398F-4FCB-917C-B3B5DD5AD218}" dt="2018-06-11T12:32:31.205" v="408" actId="20577"/>
          <ac:spMkLst>
            <pc:docMk/>
            <pc:sldMk cId="3654950786" sldId="282"/>
            <ac:spMk id="16" creationId="{9EEF2D62-5125-4495-A2C1-D4FDE53E9EC2}"/>
          </ac:spMkLst>
        </pc:spChg>
        <pc:spChg chg="add del mod">
          <ac:chgData name="" userId="" providerId="" clId="Web-{BBC383F1-398F-4FCB-917C-B3B5DD5AD218}" dt="2018-06-11T12:32:23.174" v="402" actId="20577"/>
          <ac:spMkLst>
            <pc:docMk/>
            <pc:sldMk cId="3654950786" sldId="282"/>
            <ac:spMk id="18" creationId="{BD7A084F-385F-4294-A968-5925F67BE6A4}"/>
          </ac:spMkLst>
        </pc:spChg>
        <pc:picChg chg="mod">
          <ac:chgData name="" userId="" providerId="" clId="Web-{BBC383F1-398F-4FCB-917C-B3B5DD5AD218}" dt="2018-06-11T12:18:02.729" v="161" actId="1076"/>
          <ac:picMkLst>
            <pc:docMk/>
            <pc:sldMk cId="3654950786" sldId="282"/>
            <ac:picMk id="6" creationId="{7164B7DA-3516-45B2-8843-A05A8573DB10}"/>
          </ac:picMkLst>
        </pc:picChg>
        <pc:picChg chg="mod">
          <ac:chgData name="" userId="" providerId="" clId="Web-{BBC383F1-398F-4FCB-917C-B3B5DD5AD218}" dt="2018-06-11T12:18:02.729" v="160" actId="1076"/>
          <ac:picMkLst>
            <pc:docMk/>
            <pc:sldMk cId="3654950786" sldId="282"/>
            <ac:picMk id="10" creationId="{7B4C944F-0DDA-4536-866C-3A9B213F4C42}"/>
          </ac:picMkLst>
        </pc:picChg>
      </pc:sldChg>
      <pc:sldChg chg="addSp delSp modSp">
        <pc:chgData name="" userId="" providerId="" clId="Web-{BBC383F1-398F-4FCB-917C-B3B5DD5AD218}" dt="2018-06-11T12:31:13.533" v="365" actId="20577"/>
        <pc:sldMkLst>
          <pc:docMk/>
          <pc:sldMk cId="3723348185" sldId="283"/>
        </pc:sldMkLst>
        <pc:spChg chg="add del mod">
          <ac:chgData name="" userId="" providerId="" clId="Web-{BBC383F1-398F-4FCB-917C-B3B5DD5AD218}" dt="2018-06-11T12:31:13.533" v="365" actId="20577"/>
          <ac:spMkLst>
            <pc:docMk/>
            <pc:sldMk cId="3723348185" sldId="283"/>
            <ac:spMk id="11" creationId="{4D97CC97-7722-47CB-8C7F-5FD508DB4752}"/>
          </ac:spMkLst>
        </pc:spChg>
        <pc:picChg chg="mod">
          <ac:chgData name="" userId="" providerId="" clId="Web-{BBC383F1-398F-4FCB-917C-B3B5DD5AD218}" dt="2018-06-11T12:18:57.667" v="186" actId="1076"/>
          <ac:picMkLst>
            <pc:docMk/>
            <pc:sldMk cId="3723348185" sldId="283"/>
            <ac:picMk id="10" creationId="{00000000-0000-0000-0000-000000000000}"/>
          </ac:picMkLst>
        </pc:picChg>
      </pc:sldChg>
      <pc:sldChg chg="new del">
        <pc:chgData name="" userId="" providerId="" clId="Web-{BBC383F1-398F-4FCB-917C-B3B5DD5AD218}" dt="2018-06-11T12:36:53.284" v="519"/>
        <pc:sldMkLst>
          <pc:docMk/>
          <pc:sldMk cId="3158721181" sldId="285"/>
        </pc:sldMkLst>
      </pc:sldChg>
      <pc:sldChg chg="add replId">
        <pc:chgData name="" userId="" providerId="" clId="Web-{BBC383F1-398F-4FCB-917C-B3B5DD5AD218}" dt="2018-06-11T12:36:59.222" v="520"/>
        <pc:sldMkLst>
          <pc:docMk/>
          <pc:sldMk cId="3974518418" sldId="285"/>
        </pc:sldMkLst>
      </pc:sldChg>
    </pc:docChg>
  </pc:docChgLst>
  <pc:docChgLst>
    <pc:chgData clId="Web-{586D70FC-DD9B-40B6-9DF7-8EC7000B9B5D}"/>
    <pc:docChg chg="addSld modSld">
      <pc:chgData name="" userId="" providerId="" clId="Web-{586D70FC-DD9B-40B6-9DF7-8EC7000B9B5D}" dt="2018-06-10T15:17:51.529" v="537" actId="14100"/>
      <pc:docMkLst>
        <pc:docMk/>
      </pc:docMkLst>
      <pc:sldChg chg="addSp delSp modSp addAnim modAnim">
        <pc:chgData name="" userId="" providerId="" clId="Web-{586D70FC-DD9B-40B6-9DF7-8EC7000B9B5D}" dt="2018-06-10T14:46:37.911" v="135"/>
        <pc:sldMkLst>
          <pc:docMk/>
          <pc:sldMk cId="984031392" sldId="270"/>
        </pc:sldMkLst>
        <pc:spChg chg="add mod">
          <ac:chgData name="" userId="" providerId="" clId="Web-{586D70FC-DD9B-40B6-9DF7-8EC7000B9B5D}" dt="2018-06-10T14:41:27.221" v="101" actId="20577"/>
          <ac:spMkLst>
            <pc:docMk/>
            <pc:sldMk cId="984031392" sldId="270"/>
            <ac:spMk id="2" creationId="{04CE4409-C3B0-42CE-8512-AAEF9CF86D48}"/>
          </ac:spMkLst>
        </pc:spChg>
        <pc:spChg chg="del mod">
          <ac:chgData name="" userId="" providerId="" clId="Web-{586D70FC-DD9B-40B6-9DF7-8EC7000B9B5D}" dt="2018-06-10T14:42:08.534" v="105"/>
          <ac:spMkLst>
            <pc:docMk/>
            <pc:sldMk cId="984031392" sldId="270"/>
            <ac:spMk id="7" creationId="{00000000-0000-0000-0000-000000000000}"/>
          </ac:spMkLst>
        </pc:spChg>
        <pc:spChg chg="mod">
          <ac:chgData name="" userId="" providerId="" clId="Web-{586D70FC-DD9B-40B6-9DF7-8EC7000B9B5D}" dt="2018-06-10T14:44:46.176" v="121" actId="1076"/>
          <ac:spMkLst>
            <pc:docMk/>
            <pc:sldMk cId="984031392" sldId="270"/>
            <ac:spMk id="12" creationId="{06CD6AAF-05C3-4FBE-A665-3E661180AFE8}"/>
          </ac:spMkLst>
        </pc:spChg>
        <pc:spChg chg="mod">
          <ac:chgData name="" userId="" providerId="" clId="Web-{586D70FC-DD9B-40B6-9DF7-8EC7000B9B5D}" dt="2018-06-10T14:45:50.582" v="132" actId="1076"/>
          <ac:spMkLst>
            <pc:docMk/>
            <pc:sldMk cId="984031392" sldId="270"/>
            <ac:spMk id="15" creationId="{066B05EE-6F44-466A-B9A3-4ADB76C54EE6}"/>
          </ac:spMkLst>
        </pc:spChg>
        <pc:cxnChg chg="add del">
          <ac:chgData name="" userId="" providerId="" clId="Web-{586D70FC-DD9B-40B6-9DF7-8EC7000B9B5D}" dt="2018-06-10T14:43:10.300" v="112"/>
          <ac:cxnSpMkLst>
            <pc:docMk/>
            <pc:sldMk cId="984031392" sldId="270"/>
            <ac:cxnSpMk id="3" creationId="{00000000-0000-0000-0000-000000000000}"/>
          </ac:cxnSpMkLst>
        </pc:cxnChg>
        <pc:cxnChg chg="mod">
          <ac:chgData name="" userId="" providerId="" clId="Web-{586D70FC-DD9B-40B6-9DF7-8EC7000B9B5D}" dt="2018-06-10T14:45:07.504" v="122" actId="14100"/>
          <ac:cxnSpMkLst>
            <pc:docMk/>
            <pc:sldMk cId="984031392" sldId="270"/>
            <ac:cxnSpMk id="11" creationId="{FADB4EDE-05E9-45AF-B47D-03F96BEEB085}"/>
          </ac:cxnSpMkLst>
        </pc:cxnChg>
        <pc:cxnChg chg="mod">
          <ac:chgData name="" userId="" providerId="" clId="Web-{586D70FC-DD9B-40B6-9DF7-8EC7000B9B5D}" dt="2018-06-10T14:44:07.378" v="117" actId="14100"/>
          <ac:cxnSpMkLst>
            <pc:docMk/>
            <pc:sldMk cId="984031392" sldId="270"/>
            <ac:cxnSpMk id="13" creationId="{C78CDECC-8AAE-403A-9D32-F9383569A781}"/>
          </ac:cxnSpMkLst>
        </pc:cxnChg>
        <pc:cxnChg chg="mod">
          <ac:chgData name="" userId="" providerId="" clId="Web-{586D70FC-DD9B-40B6-9DF7-8EC7000B9B5D}" dt="2018-06-10T14:43:51.441" v="116" actId="14100"/>
          <ac:cxnSpMkLst>
            <pc:docMk/>
            <pc:sldMk cId="984031392" sldId="270"/>
            <ac:cxnSpMk id="14" creationId="{894BD868-3EFB-4B80-A9EB-859B0D43DDF1}"/>
          </ac:cxnSpMkLst>
        </pc:cxnChg>
      </pc:sldChg>
      <pc:sldChg chg="addSp delSp modSp addAnim">
        <pc:chgData name="" userId="" providerId="" clId="Web-{586D70FC-DD9B-40B6-9DF7-8EC7000B9B5D}" dt="2018-06-10T15:16:40.135" v="535"/>
        <pc:sldMkLst>
          <pc:docMk/>
          <pc:sldMk cId="2165051591" sldId="272"/>
        </pc:sldMkLst>
        <pc:spChg chg="del">
          <ac:chgData name="" userId="" providerId="" clId="Web-{586D70FC-DD9B-40B6-9DF7-8EC7000B9B5D}" dt="2018-06-10T15:13:32.046" v="444"/>
          <ac:spMkLst>
            <pc:docMk/>
            <pc:sldMk cId="2165051591" sldId="272"/>
            <ac:spMk id="5" creationId="{00000000-0000-0000-0000-000000000000}"/>
          </ac:spMkLst>
        </pc:spChg>
        <pc:spChg chg="del mod">
          <ac:chgData name="" userId="" providerId="" clId="Web-{586D70FC-DD9B-40B6-9DF7-8EC7000B9B5D}" dt="2018-06-10T15:16:38.666" v="534"/>
          <ac:spMkLst>
            <pc:docMk/>
            <pc:sldMk cId="2165051591" sldId="272"/>
            <ac:spMk id="7" creationId="{00000000-0000-0000-0000-000000000000}"/>
          </ac:spMkLst>
        </pc:spChg>
        <pc:spChg chg="add mod">
          <ac:chgData name="" userId="" providerId="" clId="Web-{586D70FC-DD9B-40B6-9DF7-8EC7000B9B5D}" dt="2018-06-10T15:16:15.644" v="528" actId="1076"/>
          <ac:spMkLst>
            <pc:docMk/>
            <pc:sldMk cId="2165051591" sldId="272"/>
            <ac:spMk id="8" creationId="{A50011B5-9C93-4015-A743-56E38A39574E}"/>
          </ac:spMkLst>
        </pc:spChg>
        <pc:picChg chg="add mod ord">
          <ac:chgData name="" userId="" providerId="" clId="Web-{586D70FC-DD9B-40B6-9DF7-8EC7000B9B5D}" dt="2018-06-10T15:16:25.100" v="529" actId="1076"/>
          <ac:picMkLst>
            <pc:docMk/>
            <pc:sldMk cId="2165051591" sldId="272"/>
            <ac:picMk id="2" creationId="{E202D503-E852-40B0-AD65-2157AAFC5D89}"/>
          </ac:picMkLst>
        </pc:picChg>
        <pc:cxnChg chg="del">
          <ac:chgData name="" userId="" providerId="" clId="Web-{586D70FC-DD9B-40B6-9DF7-8EC7000B9B5D}" dt="2018-06-10T15:16:40.135" v="535"/>
          <ac:cxnSpMkLst>
            <pc:docMk/>
            <pc:sldMk cId="2165051591" sldId="272"/>
            <ac:cxnSpMk id="3" creationId="{00000000-0000-0000-0000-000000000000}"/>
          </ac:cxnSpMkLst>
        </pc:cxnChg>
      </pc:sldChg>
      <pc:sldChg chg="addSp delSp modSp">
        <pc:chgData name="" userId="" providerId="" clId="Web-{586D70FC-DD9B-40B6-9DF7-8EC7000B9B5D}" dt="2018-06-10T14:55:39.806" v="243" actId="14100"/>
        <pc:sldMkLst>
          <pc:docMk/>
          <pc:sldMk cId="509311575" sldId="273"/>
        </pc:sldMkLst>
        <pc:spChg chg="del">
          <ac:chgData name="" userId="" providerId="" clId="Web-{586D70FC-DD9B-40B6-9DF7-8EC7000B9B5D}" dt="2018-06-10T14:47:34.005" v="136"/>
          <ac:spMkLst>
            <pc:docMk/>
            <pc:sldMk cId="509311575" sldId="273"/>
            <ac:spMk id="5" creationId="{00000000-0000-0000-0000-000000000000}"/>
          </ac:spMkLst>
        </pc:spChg>
        <pc:spChg chg="del">
          <ac:chgData name="" userId="" providerId="" clId="Web-{586D70FC-DD9B-40B6-9DF7-8EC7000B9B5D}" dt="2018-06-10T14:52:18.928" v="145"/>
          <ac:spMkLst>
            <pc:docMk/>
            <pc:sldMk cId="509311575" sldId="273"/>
            <ac:spMk id="7" creationId="{00000000-0000-0000-0000-000000000000}"/>
          </ac:spMkLst>
        </pc:spChg>
        <pc:spChg chg="add del mod">
          <ac:chgData name="" userId="" providerId="" clId="Web-{586D70FC-DD9B-40B6-9DF7-8EC7000B9B5D}" dt="2018-06-10T14:51:56.678" v="138"/>
          <ac:spMkLst>
            <pc:docMk/>
            <pc:sldMk cId="509311575" sldId="273"/>
            <ac:spMk id="10" creationId="{80327043-6E15-443C-9050-E83EF6CB9734}"/>
          </ac:spMkLst>
        </pc:spChg>
        <pc:spChg chg="add mod">
          <ac:chgData name="" userId="" providerId="" clId="Web-{586D70FC-DD9B-40B6-9DF7-8EC7000B9B5D}" dt="2018-06-10T14:53:41.742" v="232" actId="20577"/>
          <ac:spMkLst>
            <pc:docMk/>
            <pc:sldMk cId="509311575" sldId="273"/>
            <ac:spMk id="14" creationId="{4D97CC97-7722-47CB-8C7F-5FD508DB4752}"/>
          </ac:spMkLst>
        </pc:spChg>
        <pc:spChg chg="add del mod">
          <ac:chgData name="" userId="" providerId="" clId="Web-{586D70FC-DD9B-40B6-9DF7-8EC7000B9B5D}" dt="2018-06-10T14:54:53.008" v="235"/>
          <ac:spMkLst>
            <pc:docMk/>
            <pc:sldMk cId="509311575" sldId="273"/>
            <ac:spMk id="16" creationId="{EA752BBE-508D-40F5-8F3D-F9297F72CC29}"/>
          </ac:spMkLst>
        </pc:spChg>
        <pc:picChg chg="add del mod ord">
          <ac:chgData name="" userId="" providerId="" clId="Web-{586D70FC-DD9B-40B6-9DF7-8EC7000B9B5D}" dt="2018-06-10T14:47:38.708" v="137"/>
          <ac:picMkLst>
            <pc:docMk/>
            <pc:sldMk cId="509311575" sldId="273"/>
            <ac:picMk id="2" creationId="{ED8E80DB-33FD-4688-B414-E8E77796CF19}"/>
          </ac:picMkLst>
        </pc:picChg>
        <pc:picChg chg="add del mod ord">
          <ac:chgData name="" userId="" providerId="" clId="Web-{586D70FC-DD9B-40B6-9DF7-8EC7000B9B5D}" dt="2018-06-10T14:54:38.882" v="234"/>
          <ac:picMkLst>
            <pc:docMk/>
            <pc:sldMk cId="509311575" sldId="273"/>
            <ac:picMk id="11" creationId="{A3FBE375-BC88-41E8-85A9-8207C49CD045}"/>
          </ac:picMkLst>
        </pc:picChg>
        <pc:picChg chg="add mod ord">
          <ac:chgData name="" userId="" providerId="" clId="Web-{586D70FC-DD9B-40B6-9DF7-8EC7000B9B5D}" dt="2018-06-10T14:55:39.806" v="243" actId="14100"/>
          <ac:picMkLst>
            <pc:docMk/>
            <pc:sldMk cId="509311575" sldId="273"/>
            <ac:picMk id="17" creationId="{898671FE-37AC-40E7-AC27-A2C4D960FC3A}"/>
          </ac:picMkLst>
        </pc:picChg>
        <pc:cxnChg chg="del">
          <ac:chgData name="" userId="" providerId="" clId="Web-{586D70FC-DD9B-40B6-9DF7-8EC7000B9B5D}" dt="2018-06-10T14:52:17.257" v="144"/>
          <ac:cxnSpMkLst>
            <pc:docMk/>
            <pc:sldMk cId="509311575" sldId="273"/>
            <ac:cxnSpMk id="3" creationId="{00000000-0000-0000-0000-000000000000}"/>
          </ac:cxnSpMkLst>
        </pc:cxnChg>
      </pc:sldChg>
      <pc:sldChg chg="addSp delSp modSp">
        <pc:chgData name="" userId="" providerId="" clId="Web-{586D70FC-DD9B-40B6-9DF7-8EC7000B9B5D}" dt="2018-06-10T15:17:51.529" v="537" actId="14100"/>
        <pc:sldMkLst>
          <pc:docMk/>
          <pc:sldMk cId="2601698444" sldId="274"/>
        </pc:sldMkLst>
        <pc:spChg chg="del">
          <ac:chgData name="" userId="" providerId="" clId="Web-{586D70FC-DD9B-40B6-9DF7-8EC7000B9B5D}" dt="2018-06-10T15:17:48.481" v="536"/>
          <ac:spMkLst>
            <pc:docMk/>
            <pc:sldMk cId="2601698444" sldId="274"/>
            <ac:spMk id="5" creationId="{00000000-0000-0000-0000-000000000000}"/>
          </ac:spMkLst>
        </pc:spChg>
        <pc:picChg chg="add mod ord">
          <ac:chgData name="" userId="" providerId="" clId="Web-{586D70FC-DD9B-40B6-9DF7-8EC7000B9B5D}" dt="2018-06-10T15:17:51.529" v="537" actId="14100"/>
          <ac:picMkLst>
            <pc:docMk/>
            <pc:sldMk cId="2601698444" sldId="274"/>
            <ac:picMk id="2" creationId="{0DC4C833-61DD-4482-878F-545A1FF7A5F9}"/>
          </ac:picMkLst>
        </pc:picChg>
      </pc:sldChg>
      <pc:sldChg chg="addSp delSp modSp add replId addAnim modAnim">
        <pc:chgData name="" userId="" providerId="" clId="Web-{586D70FC-DD9B-40B6-9DF7-8EC7000B9B5D}" dt="2018-06-10T15:05:04.012" v="383"/>
        <pc:sldMkLst>
          <pc:docMk/>
          <pc:sldMk cId="3797855627" sldId="281"/>
        </pc:sldMkLst>
        <pc:spChg chg="del">
          <ac:chgData name="" userId="" providerId="" clId="Web-{586D70FC-DD9B-40B6-9DF7-8EC7000B9B5D}" dt="2018-06-10T15:01:59.120" v="244"/>
          <ac:spMkLst>
            <pc:docMk/>
            <pc:sldMk cId="3797855627" sldId="281"/>
            <ac:spMk id="5" creationId="{00000000-0000-0000-0000-000000000000}"/>
          </ac:spMkLst>
        </pc:spChg>
        <pc:spChg chg="del">
          <ac:chgData name="" userId="" providerId="" clId="Web-{586D70FC-DD9B-40B6-9DF7-8EC7000B9B5D}" dt="2018-06-10T15:03:22.276" v="263"/>
          <ac:spMkLst>
            <pc:docMk/>
            <pc:sldMk cId="3797855627" sldId="281"/>
            <ac:spMk id="7" creationId="{00000000-0000-0000-0000-000000000000}"/>
          </ac:spMkLst>
        </pc:spChg>
        <pc:spChg chg="add mod">
          <ac:chgData name="" userId="" providerId="" clId="Web-{586D70FC-DD9B-40B6-9DF7-8EC7000B9B5D}" dt="2018-06-10T15:02:59.558" v="257" actId="1076"/>
          <ac:spMkLst>
            <pc:docMk/>
            <pc:sldMk cId="3797855627" sldId="281"/>
            <ac:spMk id="12" creationId="{2552D7B3-7DCA-4E16-AC78-633D6B7913C7}"/>
          </ac:spMkLst>
        </pc:spChg>
        <pc:spChg chg="add mod">
          <ac:chgData name="" userId="" providerId="" clId="Web-{586D70FC-DD9B-40B6-9DF7-8EC7000B9B5D}" dt="2018-06-10T15:02:59.574" v="258" actId="1076"/>
          <ac:spMkLst>
            <pc:docMk/>
            <pc:sldMk cId="3797855627" sldId="281"/>
            <ac:spMk id="14" creationId="{710AA876-FDE3-48A0-999E-1CC01CEA1AD6}"/>
          </ac:spMkLst>
        </pc:spChg>
        <pc:spChg chg="add mod">
          <ac:chgData name="" userId="" providerId="" clId="Web-{586D70FC-DD9B-40B6-9DF7-8EC7000B9B5D}" dt="2018-06-10T15:04:51.808" v="381" actId="14100"/>
          <ac:spMkLst>
            <pc:docMk/>
            <pc:sldMk cId="3797855627" sldId="281"/>
            <ac:spMk id="16" creationId="{9EEF2D62-5125-4495-A2C1-D4FDE53E9EC2}"/>
          </ac:spMkLst>
        </pc:spChg>
        <pc:spChg chg="add mod">
          <ac:chgData name="" userId="" providerId="" clId="Web-{586D70FC-DD9B-40B6-9DF7-8EC7000B9B5D}" dt="2018-06-10T15:04:42.778" v="380" actId="14100"/>
          <ac:spMkLst>
            <pc:docMk/>
            <pc:sldMk cId="3797855627" sldId="281"/>
            <ac:spMk id="18" creationId="{BD7A084F-385F-4294-A968-5925F67BE6A4}"/>
          </ac:spMkLst>
        </pc:spChg>
        <pc:picChg chg="add mod ord">
          <ac:chgData name="" userId="" providerId="" clId="Web-{586D70FC-DD9B-40B6-9DF7-8EC7000B9B5D}" dt="2018-06-10T15:02:32.011" v="252" actId="14100"/>
          <ac:picMkLst>
            <pc:docMk/>
            <pc:sldMk cId="3797855627" sldId="281"/>
            <ac:picMk id="2" creationId="{57D36798-3B5C-4CDD-AB8B-F0177E4E6BD8}"/>
          </ac:picMkLst>
        </pc:picChg>
        <pc:picChg chg="add mod">
          <ac:chgData name="" userId="" providerId="" clId="Web-{586D70FC-DD9B-40B6-9DF7-8EC7000B9B5D}" dt="2018-06-10T15:02:43.261" v="254" actId="1076"/>
          <ac:picMkLst>
            <pc:docMk/>
            <pc:sldMk cId="3797855627" sldId="281"/>
            <ac:picMk id="8" creationId="{CB5C230E-CE9E-44FE-9DF8-D80A9E9C1507}"/>
          </ac:picMkLst>
        </pc:picChg>
        <pc:cxnChg chg="del">
          <ac:chgData name="" userId="" providerId="" clId="Web-{586D70FC-DD9B-40B6-9DF7-8EC7000B9B5D}" dt="2018-06-10T15:03:23.433" v="264"/>
          <ac:cxnSpMkLst>
            <pc:docMk/>
            <pc:sldMk cId="3797855627" sldId="281"/>
            <ac:cxnSpMk id="3" creationId="{00000000-0000-0000-0000-000000000000}"/>
          </ac:cxnSpMkLst>
        </pc:cxnChg>
      </pc:sldChg>
      <pc:sldChg chg="addSp delSp modSp add replId addAnim delAnim modAnim">
        <pc:chgData name="" userId="" providerId="" clId="Web-{586D70FC-DD9B-40B6-9DF7-8EC7000B9B5D}" dt="2018-06-10T15:11:05.358" v="443"/>
        <pc:sldMkLst>
          <pc:docMk/>
          <pc:sldMk cId="3654950786" sldId="282"/>
        </pc:sldMkLst>
        <pc:spChg chg="add del mod">
          <ac:chgData name="" userId="" providerId="" clId="Web-{586D70FC-DD9B-40B6-9DF7-8EC7000B9B5D}" dt="2018-06-10T15:08:09.247" v="386"/>
          <ac:spMkLst>
            <pc:docMk/>
            <pc:sldMk cId="3654950786" sldId="282"/>
            <ac:spMk id="5" creationId="{C8C2D4C3-5769-4471-AA1C-2E367ECA0251}"/>
          </ac:spMkLst>
        </pc:spChg>
        <pc:spChg chg="mod">
          <ac:chgData name="" userId="" providerId="" clId="Web-{586D70FC-DD9B-40B6-9DF7-8EC7000B9B5D}" dt="2018-06-10T15:10:06.076" v="439" actId="20577"/>
          <ac:spMkLst>
            <pc:docMk/>
            <pc:sldMk cId="3654950786" sldId="282"/>
            <ac:spMk id="16" creationId="{9EEF2D62-5125-4495-A2C1-D4FDE53E9EC2}"/>
          </ac:spMkLst>
        </pc:spChg>
        <pc:spChg chg="mod">
          <ac:chgData name="" userId="" providerId="" clId="Web-{586D70FC-DD9B-40B6-9DF7-8EC7000B9B5D}" dt="2018-06-10T15:09:56.545" v="427" actId="20577"/>
          <ac:spMkLst>
            <pc:docMk/>
            <pc:sldMk cId="3654950786" sldId="282"/>
            <ac:spMk id="18" creationId="{BD7A084F-385F-4294-A968-5925F67BE6A4}"/>
          </ac:spMkLst>
        </pc:spChg>
        <pc:picChg chg="del">
          <ac:chgData name="" userId="" providerId="" clId="Web-{586D70FC-DD9B-40B6-9DF7-8EC7000B9B5D}" dt="2018-06-10T15:08:03.935" v="385"/>
          <ac:picMkLst>
            <pc:docMk/>
            <pc:sldMk cId="3654950786" sldId="282"/>
            <ac:picMk id="2" creationId="{57D36798-3B5C-4CDD-AB8B-F0177E4E6BD8}"/>
          </ac:picMkLst>
        </pc:picChg>
        <pc:picChg chg="add mod">
          <ac:chgData name="" userId="" providerId="" clId="Web-{586D70FC-DD9B-40B6-9DF7-8EC7000B9B5D}" dt="2018-06-10T15:09:22.310" v="400" actId="1076"/>
          <ac:picMkLst>
            <pc:docMk/>
            <pc:sldMk cId="3654950786" sldId="282"/>
            <ac:picMk id="6" creationId="{7164B7DA-3516-45B2-8843-A05A8573DB10}"/>
          </ac:picMkLst>
        </pc:picChg>
        <pc:picChg chg="del">
          <ac:chgData name="" userId="" providerId="" clId="Web-{586D70FC-DD9B-40B6-9DF7-8EC7000B9B5D}" dt="2018-06-10T15:08:10.560" v="387"/>
          <ac:picMkLst>
            <pc:docMk/>
            <pc:sldMk cId="3654950786" sldId="282"/>
            <ac:picMk id="8" creationId="{CB5C230E-CE9E-44FE-9DF8-D80A9E9C1507}"/>
          </ac:picMkLst>
        </pc:picChg>
        <pc:picChg chg="add mod">
          <ac:chgData name="" userId="" providerId="" clId="Web-{586D70FC-DD9B-40B6-9DF7-8EC7000B9B5D}" dt="2018-06-10T15:09:13.248" v="397" actId="14100"/>
          <ac:picMkLst>
            <pc:docMk/>
            <pc:sldMk cId="3654950786" sldId="282"/>
            <ac:picMk id="10" creationId="{7B4C944F-0DDA-4536-866C-3A9B213F4C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CBDABB7-0203-4F8F-9967-A92B52C429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14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7519E82-1B19-416D-8350-DCA97932FBCD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9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292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860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2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685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643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78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smtClean="0">
              <a:latin typeface="Times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7A1093D-7518-4DEA-B8D2-96E41D980C6D}" type="slidenum">
              <a:rPr lang="de-DE" altLang="en-US" sz="1200"/>
              <a:pPr/>
              <a:t>2</a:t>
            </a:fld>
            <a:endParaRPr lang="de-DE" altLang="en-US" sz="1200"/>
          </a:p>
        </p:txBody>
      </p:sp>
    </p:spTree>
    <p:extLst>
      <p:ext uri="{BB962C8B-B14F-4D97-AF65-F5344CB8AC3E}">
        <p14:creationId xmlns:p14="http://schemas.microsoft.com/office/powerpoint/2010/main" val="3171228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344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38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693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150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99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DABB7-0203-4F8F-9967-A92B52C4296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15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0" y="0"/>
            <a:ext cx="9144000" cy="5805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Line 35"/>
          <p:cNvSpPr>
            <a:spLocks noChangeShapeType="1"/>
          </p:cNvSpPr>
          <p:nvPr/>
        </p:nvSpPr>
        <p:spPr bwMode="auto">
          <a:xfrm flipV="1">
            <a:off x="1600200" y="4600575"/>
            <a:ext cx="0" cy="838200"/>
          </a:xfrm>
          <a:prstGeom prst="line">
            <a:avLst/>
          </a:prstGeom>
          <a:noFill/>
          <a:ln w="1143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6" name="Line 40"/>
          <p:cNvSpPr>
            <a:spLocks noChangeShapeType="1"/>
          </p:cNvSpPr>
          <p:nvPr/>
        </p:nvSpPr>
        <p:spPr bwMode="auto">
          <a:xfrm flipV="1">
            <a:off x="1600200" y="0"/>
            <a:ext cx="0" cy="838200"/>
          </a:xfrm>
          <a:prstGeom prst="line">
            <a:avLst/>
          </a:prstGeom>
          <a:noFill/>
          <a:ln w="1143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1129" y="5954382"/>
            <a:ext cx="3127375" cy="88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Rectangle 21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1568450" y="1781175"/>
            <a:ext cx="6365875" cy="2638425"/>
          </a:xfrm>
        </p:spPr>
        <p:txBody>
          <a:bodyPr/>
          <a:lstStyle>
            <a:lvl1pPr>
              <a:lnSpc>
                <a:spcPts val="4600"/>
              </a:lnSpc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59" name="Rectangle 3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00200" y="4572000"/>
            <a:ext cx="6400800" cy="533400"/>
          </a:xfrm>
        </p:spPr>
        <p:txBody>
          <a:bodyPr/>
          <a:lstStyle>
            <a:lvl1pPr marL="0" indent="0">
              <a:buFont typeface="Times" charset="0"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de-DE" noProof="0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dt" sz="quarter" idx="10"/>
          </p:nvPr>
        </p:nvSpPr>
        <p:spPr bwMode="black">
          <a:xfrm>
            <a:off x="66675" y="679450"/>
            <a:ext cx="1273175" cy="206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A45C1ADF-87CF-4685-975F-96760AF0AE7C}" type="datetime1">
              <a:rPr lang="en-US"/>
              <a:pPr/>
              <a:t>6/4/2019</a:t>
            </a:fld>
            <a:endParaRPr lang="en-US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6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2" descr="DKFZ_Aussenaufnahme_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0" y="5789613"/>
            <a:ext cx="9144000" cy="1052512"/>
          </a:xfrm>
          <a:prstGeom prst="rect">
            <a:avLst/>
          </a:prstGeom>
          <a:solidFill>
            <a:srgbClr val="0047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4" name="Line 35"/>
          <p:cNvSpPr>
            <a:spLocks noChangeShapeType="1"/>
          </p:cNvSpPr>
          <p:nvPr/>
        </p:nvSpPr>
        <p:spPr bwMode="auto">
          <a:xfrm flipV="1">
            <a:off x="1600200" y="4600575"/>
            <a:ext cx="0" cy="83820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 flipV="1">
            <a:off x="1600200" y="0"/>
            <a:ext cx="0" cy="838200"/>
          </a:xfrm>
          <a:prstGeom prst="line">
            <a:avLst/>
          </a:prstGeom>
          <a:noFill/>
          <a:ln w="1143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6" name="Line 40"/>
          <p:cNvSpPr>
            <a:spLocks noChangeShapeType="1"/>
          </p:cNvSpPr>
          <p:nvPr/>
        </p:nvSpPr>
        <p:spPr bwMode="auto">
          <a:xfrm flipV="1">
            <a:off x="1752600" y="6350"/>
            <a:ext cx="0" cy="83820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9" name="Picture 3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5800" y="5954382"/>
            <a:ext cx="3127375" cy="88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95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694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0" y="5789613"/>
            <a:ext cx="9144000" cy="1052512"/>
          </a:xfrm>
          <a:prstGeom prst="rect">
            <a:avLst/>
          </a:prstGeom>
          <a:solidFill>
            <a:srgbClr val="0047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4" name="Line 35"/>
          <p:cNvSpPr>
            <a:spLocks noChangeShapeType="1"/>
          </p:cNvSpPr>
          <p:nvPr/>
        </p:nvSpPr>
        <p:spPr bwMode="auto">
          <a:xfrm flipV="1">
            <a:off x="1600200" y="4600575"/>
            <a:ext cx="0" cy="838200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 flipV="1">
            <a:off x="1600200" y="-87313"/>
            <a:ext cx="0" cy="838201"/>
          </a:xfrm>
          <a:prstGeom prst="line">
            <a:avLst/>
          </a:prstGeom>
          <a:noFill/>
          <a:ln w="1143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8" name="Picture 3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5800" y="5954382"/>
            <a:ext cx="3127375" cy="88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80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0" y="6326188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900" b="0" kern="12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Lennart</a:t>
            </a:r>
            <a:r>
              <a:rPr lang="de-DE" sz="900" kern="12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Volz</a:t>
            </a:r>
            <a:endParaRPr lang="de-DE" sz="900" kern="1200" baseline="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de-DE" sz="900" kern="1200" baseline="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l.volz@dkfz-heidelberg.de</a:t>
            </a:r>
            <a:endParaRPr lang="de-DE" sz="900" kern="120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42075"/>
            <a:ext cx="1074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4"/>
          <p:cNvSpPr>
            <a:spLocks noChangeArrowheads="1"/>
          </p:cNvSpPr>
          <p:nvPr/>
        </p:nvSpPr>
        <p:spPr bwMode="black">
          <a:xfrm>
            <a:off x="65088" y="6464300"/>
            <a:ext cx="119454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fld id="{B1A1AD77-1740-4E04-9CDF-8840FAFA6FED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6/4/2019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| </a:t>
            </a:r>
            <a:fld id="{86C3B44F-C1A0-4E69-A1A0-C8CF4F9E11B2}" type="slidenum">
              <a:rPr lang="en-US" sz="900" smtClean="0">
                <a:solidFill>
                  <a:schemeClr val="bg2"/>
                </a:solidFill>
                <a:latin typeface="Arial" pitchFamily="34" charset="0"/>
              </a:rPr>
              <a:pPr/>
              <a:t>‹#›</a:t>
            </a:fld>
            <a:endParaRPr lang="en-US" sz="900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676400" y="546100"/>
            <a:ext cx="5415880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1676400" y="1371600"/>
            <a:ext cx="7239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pic>
        <p:nvPicPr>
          <p:cNvPr id="11" name="Bild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22" y="6385623"/>
            <a:ext cx="1381014" cy="4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17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0" y="6326188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42075"/>
            <a:ext cx="1074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4"/>
          <p:cNvSpPr>
            <a:spLocks noChangeArrowheads="1"/>
          </p:cNvSpPr>
          <p:nvPr/>
        </p:nvSpPr>
        <p:spPr bwMode="black">
          <a:xfrm>
            <a:off x="65088" y="6464300"/>
            <a:ext cx="83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1DCE3453-E6D5-42C2-89F0-3C84368FCA13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6/4/2019</a:t>
            </a:fld>
            <a:r>
              <a:rPr lang="en-US" sz="900">
                <a:solidFill>
                  <a:schemeClr val="bg2"/>
                </a:solidFill>
                <a:latin typeface="Arial" pitchFamily="34" charset="0"/>
              </a:rPr>
              <a:t> |</a:t>
            </a:r>
          </a:p>
        </p:txBody>
      </p:sp>
      <p:grpSp>
        <p:nvGrpSpPr>
          <p:cNvPr id="9" name="Gruppierung 8"/>
          <p:cNvGrpSpPr/>
          <p:nvPr userDrawn="1"/>
        </p:nvGrpSpPr>
        <p:grpSpPr>
          <a:xfrm>
            <a:off x="-12328" y="-27384"/>
            <a:ext cx="9156328" cy="6057384"/>
            <a:chOff x="-12328" y="-27384"/>
            <a:chExt cx="9156328" cy="6057384"/>
          </a:xfrm>
        </p:grpSpPr>
        <p:sp>
          <p:nvSpPr>
            <p:cNvPr id="10" name="Textfeld 9"/>
            <p:cNvSpPr txBox="1"/>
            <p:nvPr/>
          </p:nvSpPr>
          <p:spPr>
            <a:xfrm>
              <a:off x="6300192" y="5445224"/>
              <a:ext cx="266429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3200" b="1" dirty="0" err="1">
                  <a:solidFill>
                    <a:srgbClr val="0047B9"/>
                  </a:solidFill>
                  <a:latin typeface="+mj-lt"/>
                </a:rPr>
                <a:t>www.dkfz.de</a:t>
              </a:r>
              <a:endParaRPr lang="en-GB" sz="3200" b="1" dirty="0">
                <a:solidFill>
                  <a:srgbClr val="0047B9"/>
                </a:solidFill>
                <a:latin typeface="+mj-lt"/>
              </a:endParaRP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71836" y="-27384"/>
              <a:ext cx="2988000" cy="2229481"/>
            </a:xfrm>
            <a:prstGeom prst="rect">
              <a:avLst/>
            </a:prstGeom>
            <a:noFill/>
            <a:ln w="889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9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2328" y="-20830"/>
              <a:ext cx="2988000" cy="2222927"/>
            </a:xfrm>
            <a:prstGeom prst="rect">
              <a:avLst/>
            </a:prstGeom>
            <a:noFill/>
            <a:ln w="889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2700000" algn="ctr" rotWithShape="0">
                      <a:srgbClr val="2F4D71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494" t="9632" r="6650" b="19658"/>
            <a:stretch/>
          </p:blipFill>
          <p:spPr bwMode="auto">
            <a:xfrm>
              <a:off x="6156000" y="0"/>
              <a:ext cx="2988000" cy="2202097"/>
            </a:xfrm>
            <a:prstGeom prst="rect">
              <a:avLst/>
            </a:prstGeom>
            <a:noFill/>
            <a:ln w="889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462529" y="2402885"/>
              <a:ext cx="850195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rgbClr val="0047B9"/>
                  </a:solidFill>
                  <a:latin typeface="+mn-lt"/>
                </a:rPr>
                <a:t>The German Cancer Research </a:t>
              </a:r>
              <a:r>
                <a:rPr lang="en-GB" sz="2200" dirty="0" err="1">
                  <a:solidFill>
                    <a:srgbClr val="0047B9"/>
                  </a:solidFill>
                  <a:latin typeface="+mn-lt"/>
                </a:rPr>
                <a:t>Center</a:t>
              </a:r>
              <a:r>
                <a:rPr lang="en-GB" sz="2200" dirty="0">
                  <a:solidFill>
                    <a:srgbClr val="0047B9"/>
                  </a:solidFill>
                  <a:latin typeface="+mn-lt"/>
                </a:rPr>
                <a:t> (DKFZ) in Heidelberg</a:t>
              </a:r>
            </a:p>
            <a:p>
              <a:r>
                <a:rPr lang="en-GB" sz="3000" b="1" dirty="0">
                  <a:solidFill>
                    <a:srgbClr val="0047B9"/>
                  </a:solidFill>
                  <a:latin typeface="+mn-lt"/>
                </a:rPr>
                <a:t>Innovative Cancer Research in a Historic City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7544" y="3717032"/>
              <a:ext cx="6480720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b="1" i="1" dirty="0">
                  <a:latin typeface="+mj-lt"/>
                </a:rPr>
                <a:t>Career Opportunities at all Levels:</a:t>
              </a:r>
            </a:p>
            <a:p>
              <a:pPr marL="342900" indent="-250825">
                <a:buClr>
                  <a:srgbClr val="0047B9"/>
                </a:buClr>
                <a:buFont typeface="Arial"/>
                <a:buChar char="•"/>
              </a:pPr>
              <a:r>
                <a:rPr lang="en-GB" sz="2000" dirty="0">
                  <a:latin typeface="+mj-lt"/>
                </a:rPr>
                <a:t>Professors</a:t>
              </a:r>
            </a:p>
            <a:p>
              <a:pPr marL="342900" indent="-250825">
                <a:buClr>
                  <a:srgbClr val="0047B9"/>
                </a:buClr>
                <a:buFont typeface="Arial"/>
                <a:buChar char="•"/>
              </a:pPr>
              <a:r>
                <a:rPr lang="en-GB" sz="2000" dirty="0">
                  <a:latin typeface="+mj-lt"/>
                </a:rPr>
                <a:t>Junior Group Leaders</a:t>
              </a:r>
            </a:p>
            <a:p>
              <a:pPr marL="342900" indent="-250825">
                <a:buClr>
                  <a:srgbClr val="0047B9"/>
                </a:buClr>
                <a:buFont typeface="Arial"/>
                <a:buChar char="•"/>
              </a:pPr>
              <a:r>
                <a:rPr lang="en-GB" sz="2000" dirty="0">
                  <a:latin typeface="+mj-lt"/>
                </a:rPr>
                <a:t>Postdocs</a:t>
              </a:r>
            </a:p>
            <a:p>
              <a:pPr marL="342900" indent="-250825">
                <a:buClr>
                  <a:srgbClr val="0047B9"/>
                </a:buClr>
                <a:buFont typeface="Arial"/>
                <a:buChar char="•"/>
              </a:pPr>
              <a:r>
                <a:rPr lang="en-GB" sz="2000" dirty="0">
                  <a:latin typeface="+mj-lt"/>
                </a:rPr>
                <a:t>PhD and MSc Students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33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 userDrawn="1"/>
        </p:nvSpPr>
        <p:spPr bwMode="auto">
          <a:xfrm>
            <a:off x="0" y="6326188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900" b="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Lennart</a:t>
            </a:r>
            <a:r>
              <a:rPr lang="de-DE" sz="9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Volz</a:t>
            </a:r>
            <a:endParaRPr lang="de-DE" sz="900" baseline="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de-DE" sz="900" baseline="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l.volz@dkfz-heidelberg.de</a:t>
            </a:r>
            <a:endParaRPr lang="de-DE" sz="90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42075"/>
            <a:ext cx="1074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4"/>
          <p:cNvSpPr>
            <a:spLocks noChangeArrowheads="1"/>
          </p:cNvSpPr>
          <p:nvPr/>
        </p:nvSpPr>
        <p:spPr bwMode="black">
          <a:xfrm>
            <a:off x="65088" y="6464300"/>
            <a:ext cx="148257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fld id="{E3F2E1BD-1E06-4289-8D48-DC46A7EB21A8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6/4/2019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|</a:t>
            </a:r>
            <a:r>
              <a:rPr lang="en-US" sz="900" baseline="0" dirty="0">
                <a:solidFill>
                  <a:schemeClr val="bg2"/>
                </a:solidFill>
                <a:latin typeface="Arial" pitchFamily="34" charset="0"/>
              </a:rPr>
              <a:t> </a:t>
            </a:r>
            <a:fld id="{9C4B2E8F-F38B-431E-B724-E1FB24059E04}" type="slidenum">
              <a:rPr lang="en-US" sz="900" smtClean="0">
                <a:solidFill>
                  <a:schemeClr val="bg2"/>
                </a:solidFill>
                <a:latin typeface="Arial" pitchFamily="34" charset="0"/>
              </a:rPr>
              <a:pPr/>
              <a:t>‹#›</a:t>
            </a:fld>
            <a:endParaRPr lang="en-US" sz="900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676400" y="546100"/>
            <a:ext cx="5415880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1676400" y="1371600"/>
            <a:ext cx="3543300" cy="4953000"/>
          </a:xfrm>
        </p:spPr>
        <p:txBody>
          <a:bodyPr/>
          <a:lstStyle>
            <a:lvl1pPr>
              <a:buClr>
                <a:srgbClr val="0047B9"/>
              </a:buClr>
              <a:buSzPct val="100000"/>
              <a:defRPr sz="2800">
                <a:solidFill>
                  <a:schemeClr val="tx1"/>
                </a:solidFill>
              </a:defRPr>
            </a:lvl1pPr>
            <a:lvl2pPr>
              <a:buClr>
                <a:srgbClr val="0047B9"/>
              </a:buClr>
              <a:buSzPct val="100000"/>
              <a:defRPr sz="2400">
                <a:solidFill>
                  <a:schemeClr val="tx1"/>
                </a:solidFill>
              </a:defRPr>
            </a:lvl2pPr>
            <a:lvl3pPr>
              <a:buClr>
                <a:srgbClr val="0047B9"/>
              </a:buClr>
              <a:buSzPct val="100000"/>
              <a:defRPr sz="2000">
                <a:solidFill>
                  <a:schemeClr val="tx1"/>
                </a:solidFill>
              </a:defRPr>
            </a:lvl3pPr>
            <a:lvl4pPr>
              <a:buClr>
                <a:srgbClr val="0047B9"/>
              </a:buClr>
              <a:buSzPct val="100000"/>
              <a:defRPr sz="1800">
                <a:solidFill>
                  <a:schemeClr val="tx1"/>
                </a:solidFill>
              </a:defRPr>
            </a:lvl4pPr>
            <a:lvl5pPr>
              <a:buClr>
                <a:srgbClr val="0047B9"/>
              </a:buClr>
              <a:buSzPct val="100000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5372100" y="1371600"/>
            <a:ext cx="3543300" cy="4953000"/>
          </a:xfrm>
        </p:spPr>
        <p:txBody>
          <a:bodyPr/>
          <a:lstStyle>
            <a:lvl1pPr marL="190500" indent="-190500">
              <a:buClr>
                <a:srgbClr val="0047B9"/>
              </a:buClr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569913" indent="-188913">
              <a:buClr>
                <a:srgbClr val="0047B9"/>
              </a:buClr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947738" indent="-187325">
              <a:buClr>
                <a:srgbClr val="0047B9"/>
              </a:buClr>
              <a:buSzPct val="100000"/>
              <a:buFont typeface="Arial"/>
              <a:buChar char="•"/>
              <a:defRPr sz="2000">
                <a:solidFill>
                  <a:srgbClr val="000000"/>
                </a:solidFill>
              </a:defRPr>
            </a:lvl3pPr>
            <a:lvl4pPr marL="1323975" indent="-185738">
              <a:buClr>
                <a:srgbClr val="0047B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1792288" indent="-277813">
              <a:buClr>
                <a:srgbClr val="0047B9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0730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10" name="Rectangle 46"/>
          <p:cNvSpPr>
            <a:spLocks noChangeArrowheads="1"/>
          </p:cNvSpPr>
          <p:nvPr/>
        </p:nvSpPr>
        <p:spPr bwMode="auto">
          <a:xfrm>
            <a:off x="0" y="6326188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42075"/>
            <a:ext cx="1074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4"/>
          <p:cNvSpPr>
            <a:spLocks noChangeArrowheads="1"/>
          </p:cNvSpPr>
          <p:nvPr/>
        </p:nvSpPr>
        <p:spPr bwMode="black">
          <a:xfrm>
            <a:off x="65088" y="6464300"/>
            <a:ext cx="83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A61A67D2-FDC8-4CBE-B66E-8ED8F0652EFF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6/4/2019</a:t>
            </a:fld>
            <a:r>
              <a:rPr lang="en-US" sz="900">
                <a:solidFill>
                  <a:schemeClr val="bg2"/>
                </a:solidFill>
                <a:latin typeface="Arial" pitchFamily="34" charset="0"/>
              </a:rPr>
              <a:t> |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0047B9"/>
              </a:buClr>
              <a:buSzPct val="10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47B9"/>
              </a:buClr>
              <a:buSzPct val="100000"/>
              <a:defRPr sz="2000">
                <a:solidFill>
                  <a:srgbClr val="000000"/>
                </a:solidFill>
              </a:defRPr>
            </a:lvl2pPr>
            <a:lvl3pPr>
              <a:buClr>
                <a:srgbClr val="0047B9"/>
              </a:buClr>
              <a:buSzPct val="100000"/>
              <a:defRPr sz="1800">
                <a:solidFill>
                  <a:srgbClr val="000000"/>
                </a:solidFill>
              </a:defRPr>
            </a:lvl3pPr>
            <a:lvl4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4pPr>
            <a:lvl5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0047B9"/>
              </a:buClr>
              <a:buSzPct val="100000"/>
              <a:defRPr sz="2400">
                <a:solidFill>
                  <a:srgbClr val="000000"/>
                </a:solidFill>
              </a:defRPr>
            </a:lvl1pPr>
            <a:lvl2pPr>
              <a:buClr>
                <a:srgbClr val="0047B9"/>
              </a:buClr>
              <a:buSzPct val="100000"/>
              <a:defRPr sz="2000">
                <a:solidFill>
                  <a:srgbClr val="000000"/>
                </a:solidFill>
              </a:defRPr>
            </a:lvl2pPr>
            <a:lvl3pPr>
              <a:buClr>
                <a:srgbClr val="0047B9"/>
              </a:buClr>
              <a:buSzPct val="100000"/>
              <a:defRPr sz="1800">
                <a:solidFill>
                  <a:srgbClr val="000000"/>
                </a:solidFill>
              </a:defRPr>
            </a:lvl3pPr>
            <a:lvl4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4pPr>
            <a:lvl5pPr>
              <a:buClr>
                <a:srgbClr val="0047B9"/>
              </a:buClr>
              <a:buSzPct val="100000"/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48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0" y="6326188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900" b="0" kern="12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Lennart</a:t>
            </a:r>
            <a:r>
              <a:rPr lang="de-DE" sz="900" kern="12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Volz</a:t>
            </a:r>
            <a:endParaRPr lang="de-DE" sz="900" kern="1200" baseline="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de-DE" sz="900" kern="1200" baseline="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l.volz@dkfz-heidelberg.de</a:t>
            </a:r>
            <a:endParaRPr lang="de-DE" sz="900" kern="120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42075"/>
            <a:ext cx="1074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4"/>
          <p:cNvSpPr>
            <a:spLocks noChangeArrowheads="1"/>
          </p:cNvSpPr>
          <p:nvPr/>
        </p:nvSpPr>
        <p:spPr bwMode="black">
          <a:xfrm>
            <a:off x="65088" y="6464300"/>
            <a:ext cx="133856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fld id="{BB7AE2F2-6935-47CB-AB2C-F25DC23D80A7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6/4/2019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| </a:t>
            </a:r>
            <a:fld id="{F5007727-4971-4256-A5CD-BDB8D84D371C}" type="slidenum">
              <a:rPr lang="en-US" sz="900" smtClean="0">
                <a:solidFill>
                  <a:schemeClr val="bg2"/>
                </a:solidFill>
                <a:latin typeface="Arial" pitchFamily="34" charset="0"/>
              </a:rPr>
              <a:pPr/>
              <a:t>‹#›</a:t>
            </a:fld>
            <a:endParaRPr lang="en-US" sz="900" dirty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676400" y="546100"/>
            <a:ext cx="5415880" cy="396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690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0" y="6326188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sz="900" b="0" kern="12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Lennart</a:t>
            </a:r>
            <a:r>
              <a:rPr lang="de-DE" sz="900" kern="120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 Volz</a:t>
            </a:r>
            <a:endParaRPr lang="de-DE" sz="900" kern="1200" baseline="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de-DE" sz="900" kern="1200" baseline="0" dirty="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rPr>
              <a:t>l.volz@dkfz-heidelberg.de</a:t>
            </a:r>
            <a:endParaRPr lang="de-DE" sz="900" kern="1200" dirty="0">
              <a:solidFill>
                <a:schemeClr val="bg2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42075"/>
            <a:ext cx="1074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4"/>
          <p:cNvSpPr>
            <a:spLocks noChangeArrowheads="1"/>
          </p:cNvSpPr>
          <p:nvPr/>
        </p:nvSpPr>
        <p:spPr bwMode="black">
          <a:xfrm>
            <a:off x="65088" y="6464300"/>
            <a:ext cx="11225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fld id="{56E7AC42-7F85-4F60-AB21-A5762EE4EF17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6/4/2019</a:t>
            </a:fld>
            <a:r>
              <a:rPr lang="en-US" sz="900" dirty="0">
                <a:solidFill>
                  <a:schemeClr val="bg2"/>
                </a:solidFill>
                <a:latin typeface="Arial" pitchFamily="34" charset="0"/>
              </a:rPr>
              <a:t> | </a:t>
            </a:r>
            <a:fld id="{594366AF-9C36-401E-8911-CEEFB94ED445}" type="slidenum">
              <a:rPr lang="en-US" sz="900" smtClean="0">
                <a:solidFill>
                  <a:schemeClr val="bg2"/>
                </a:solidFill>
                <a:latin typeface="Arial" pitchFamily="34" charset="0"/>
              </a:rPr>
              <a:pPr/>
              <a:t>‹#›</a:t>
            </a:fld>
            <a:endParaRPr lang="en-US" sz="9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09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8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0047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de-DE"/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3175" y="-9525"/>
            <a:ext cx="9144000" cy="104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4144" name="Line 48"/>
          <p:cNvSpPr>
            <a:spLocks noChangeShapeType="1"/>
          </p:cNvSpPr>
          <p:nvPr/>
        </p:nvSpPr>
        <p:spPr bwMode="auto">
          <a:xfrm flipV="1">
            <a:off x="1600200" y="0"/>
            <a:ext cx="0" cy="838200"/>
          </a:xfrm>
          <a:prstGeom prst="line">
            <a:avLst/>
          </a:prstGeom>
          <a:noFill/>
          <a:ln w="1143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4157" name="Rectangle 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371600"/>
            <a:ext cx="7239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159" name="Rectangle 63"/>
          <p:cNvSpPr>
            <a:spLocks noChangeArrowheads="1"/>
          </p:cNvSpPr>
          <p:nvPr/>
        </p:nvSpPr>
        <p:spPr bwMode="black">
          <a:xfrm>
            <a:off x="746125" y="679450"/>
            <a:ext cx="92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900">
                <a:solidFill>
                  <a:schemeClr val="tx2"/>
                </a:solidFill>
                <a:latin typeface="Arial" pitchFamily="34" charset="0"/>
              </a:rPr>
              <a:t>Page</a:t>
            </a:r>
            <a:fld id="{A65F3B80-633C-4779-9855-A5E6ED84C516}" type="slidenum">
              <a:rPr lang="en-US" sz="900">
                <a:solidFill>
                  <a:schemeClr val="tx2"/>
                </a:solidFill>
                <a:latin typeface="Arial" pitchFamily="34" charset="0"/>
              </a:rPr>
              <a:pPr/>
              <a:t>‹#›</a:t>
            </a:fld>
            <a:endParaRPr lang="en-US" sz="1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160" name="Rectangle 64"/>
          <p:cNvSpPr>
            <a:spLocks noChangeArrowheads="1"/>
          </p:cNvSpPr>
          <p:nvPr/>
        </p:nvSpPr>
        <p:spPr bwMode="black">
          <a:xfrm>
            <a:off x="69850" y="679450"/>
            <a:ext cx="8445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4EBF421A-02E5-4ABF-BB6A-1ADBD838C04A}" type="datetime1">
              <a:rPr lang="en-US" sz="900">
                <a:solidFill>
                  <a:schemeClr val="tx2"/>
                </a:solidFill>
                <a:latin typeface="Arial" pitchFamily="34" charset="0"/>
              </a:rPr>
              <a:pPr/>
              <a:t>6/4/2019</a:t>
            </a:fld>
            <a:r>
              <a:rPr lang="en-US" sz="900">
                <a:solidFill>
                  <a:schemeClr val="tx2"/>
                </a:solidFill>
                <a:latin typeface="Arial" pitchFamily="34" charset="0"/>
              </a:rPr>
              <a:t> |</a:t>
            </a:r>
          </a:p>
        </p:txBody>
      </p:sp>
      <p:sp>
        <p:nvSpPr>
          <p:cNvPr id="4161" name="Text Box 65"/>
          <p:cNvSpPr txBox="1">
            <a:spLocks noChangeArrowheads="1"/>
          </p:cNvSpPr>
          <p:nvPr/>
        </p:nvSpPr>
        <p:spPr bwMode="auto">
          <a:xfrm>
            <a:off x="73025" y="276225"/>
            <a:ext cx="1219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900" dirty="0" err="1">
                <a:solidFill>
                  <a:schemeClr val="tx2"/>
                </a:solidFill>
                <a:latin typeface="Arial" charset="0"/>
                <a:ea typeface="ＭＳ Ｐゴシック" charset="0"/>
              </a:rPr>
              <a:t>Author</a:t>
            </a:r>
            <a:endParaRPr lang="de-DE" sz="900" dirty="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62" name="Text Box 66"/>
          <p:cNvSpPr txBox="1">
            <a:spLocks noChangeArrowheads="1"/>
          </p:cNvSpPr>
          <p:nvPr/>
        </p:nvSpPr>
        <p:spPr bwMode="auto">
          <a:xfrm>
            <a:off x="76200" y="412750"/>
            <a:ext cx="1219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900" dirty="0">
                <a:solidFill>
                  <a:schemeClr val="tx2"/>
                </a:solidFill>
                <a:latin typeface="Arial" charset="0"/>
                <a:ea typeface="ＭＳ Ｐゴシック" charset="0"/>
              </a:rPr>
              <a:t>Division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546100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4170" name="Text Box 74"/>
          <p:cNvSpPr txBox="1">
            <a:spLocks noChangeArrowheads="1"/>
          </p:cNvSpPr>
          <p:nvPr/>
        </p:nvSpPr>
        <p:spPr bwMode="auto">
          <a:xfrm>
            <a:off x="1744663" y="457200"/>
            <a:ext cx="565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de-DE">
              <a:solidFill>
                <a:schemeClr val="tx2"/>
              </a:solidFill>
              <a:ea typeface="ＭＳ Ｐゴシック" charset="0"/>
            </a:endParaRPr>
          </a:p>
        </p:txBody>
      </p:sp>
      <p:pic>
        <p:nvPicPr>
          <p:cNvPr id="1036" name="Picture 7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68263"/>
            <a:ext cx="16605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  <a:cs typeface="ＭＳ Ｐゴシック" charset="0"/>
        </a:defRPr>
      </a:lvl1pPr>
      <a:lvl2pPr marL="569913" indent="-1889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2pPr>
      <a:lvl3pPr marL="947738" indent="-187325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3pPr>
      <a:lvl4pPr marL="1323975" indent="-185738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4pPr>
      <a:lvl5pPr marL="17922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5pPr>
      <a:lvl6pPr marL="22494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+mn-ea"/>
        </a:defRPr>
      </a:lvl6pPr>
      <a:lvl7pPr marL="27066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+mn-ea"/>
        </a:defRPr>
      </a:lvl7pPr>
      <a:lvl8pPr marL="31638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+mn-ea"/>
        </a:defRPr>
      </a:lvl8pPr>
      <a:lvl9pPr marL="3621088" indent="-277813" algn="l" rtl="0" eaLnBrk="1" fontAlgn="base" hangingPunct="1">
        <a:spcBef>
          <a:spcPct val="20000"/>
        </a:spcBef>
        <a:spcAft>
          <a:spcPct val="0"/>
        </a:spcAft>
        <a:buClr>
          <a:srgbClr val="FFFFFF"/>
        </a:buClr>
        <a:buSzPct val="90000"/>
        <a:buFont typeface="Times" charset="0"/>
        <a:buChar char="•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fld id="{0B0D0DB1-2506-4916-8836-935A5CA58C50}" type="datetime1">
              <a:rPr lang="en-US" sz="900">
                <a:solidFill>
                  <a:schemeClr val="tx2"/>
                </a:solidFill>
                <a:latin typeface="Arial" pitchFamily="34" charset="0"/>
              </a:rPr>
              <a:pPr eaLnBrk="1" hangingPunct="1"/>
              <a:t>6/4/2019</a:t>
            </a:fld>
            <a:endParaRPr lang="en-US" sz="1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1938338" y="5553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568450" y="1781175"/>
            <a:ext cx="6963990" cy="1862048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de-DE" dirty="0" smtClean="0">
                <a:ea typeface="+mj-ea"/>
                <a:cs typeface="+mj-cs"/>
              </a:rPr>
              <a:t>Using a mixed He/C beam for monitoring intrafractional motion</a:t>
            </a:r>
            <a:endParaRPr lang="de-DE" dirty="0">
              <a:ea typeface="+mj-ea"/>
              <a:cs typeface="+mj-cs"/>
            </a:endParaRP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4572000"/>
            <a:ext cx="7364288" cy="5334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de-DE" b="1" u="sng" dirty="0">
                <a:ea typeface="+mn-ea"/>
                <a:cs typeface="+mn-cs"/>
              </a:rPr>
              <a:t>Lennart </a:t>
            </a:r>
            <a:r>
              <a:rPr lang="de-DE" b="1" u="sng" dirty="0" smtClean="0">
                <a:ea typeface="+mn-ea"/>
                <a:cs typeface="+mn-cs"/>
              </a:rPr>
              <a:t>Volz</a:t>
            </a:r>
            <a:r>
              <a:rPr lang="de-DE" b="1" u="sng" baseline="30000" dirty="0" smtClean="0">
                <a:ea typeface="+mn-ea"/>
                <a:cs typeface="+mn-cs"/>
              </a:rPr>
              <a:t>1,2</a:t>
            </a:r>
            <a:r>
              <a:rPr lang="de-DE" b="1" baseline="30000" dirty="0" smtClean="0">
                <a:ea typeface="+mn-ea"/>
                <a:cs typeface="+mn-cs"/>
              </a:rPr>
              <a:t> *</a:t>
            </a:r>
            <a:r>
              <a:rPr lang="de-DE" b="1" dirty="0" smtClean="0">
                <a:ea typeface="+mn-ea"/>
                <a:cs typeface="+mn-cs"/>
              </a:rPr>
              <a:t> &amp; Laurent Kelleter</a:t>
            </a:r>
            <a:r>
              <a:rPr lang="de-DE" b="1" baseline="30000" dirty="0" smtClean="0">
                <a:ea typeface="+mn-ea"/>
                <a:cs typeface="+mn-cs"/>
              </a:rPr>
              <a:t>3 *</a:t>
            </a:r>
            <a:r>
              <a:rPr lang="de-DE" b="1" dirty="0" smtClean="0">
                <a:ea typeface="+mn-ea"/>
                <a:cs typeface="+mn-cs"/>
              </a:rPr>
              <a:t>, R. Radogna</a:t>
            </a:r>
            <a:r>
              <a:rPr lang="de-DE" b="1" baseline="30000" dirty="0" smtClean="0">
                <a:ea typeface="+mn-ea"/>
                <a:cs typeface="+mn-cs"/>
              </a:rPr>
              <a:t>3</a:t>
            </a:r>
            <a:r>
              <a:rPr lang="de-DE" b="1" dirty="0" smtClean="0">
                <a:ea typeface="+mn-ea"/>
                <a:cs typeface="+mn-cs"/>
              </a:rPr>
              <a:t>, C. Graeff</a:t>
            </a:r>
            <a:r>
              <a:rPr lang="de-DE" b="1" baseline="30000" dirty="0" smtClean="0">
                <a:ea typeface="+mn-ea"/>
                <a:cs typeface="+mn-cs"/>
              </a:rPr>
              <a:t>4</a:t>
            </a:r>
            <a:r>
              <a:rPr lang="de-DE" b="1" dirty="0" smtClean="0">
                <a:ea typeface="+mn-ea"/>
                <a:cs typeface="+mn-cs"/>
              </a:rPr>
              <a:t>, C. Schömers</a:t>
            </a:r>
            <a:r>
              <a:rPr lang="de-DE" b="1" baseline="30000" dirty="0">
                <a:ea typeface="+mn-ea"/>
                <a:cs typeface="+mn-cs"/>
              </a:rPr>
              <a:t>5</a:t>
            </a:r>
            <a:r>
              <a:rPr lang="de-DE" b="1" dirty="0" smtClean="0">
                <a:ea typeface="+mn-ea"/>
                <a:cs typeface="+mn-cs"/>
              </a:rPr>
              <a:t>, S. Brons</a:t>
            </a:r>
            <a:r>
              <a:rPr lang="de-DE" b="1" baseline="30000" dirty="0" smtClean="0">
                <a:ea typeface="+mn-ea"/>
                <a:cs typeface="+mn-cs"/>
              </a:rPr>
              <a:t>5</a:t>
            </a:r>
            <a:r>
              <a:rPr lang="de-DE" b="1" dirty="0" smtClean="0">
                <a:ea typeface="+mn-ea"/>
                <a:cs typeface="+mn-cs"/>
              </a:rPr>
              <a:t>, S. Jolly</a:t>
            </a:r>
            <a:r>
              <a:rPr lang="de-DE" b="1" baseline="30000" dirty="0" smtClean="0">
                <a:ea typeface="+mn-ea"/>
                <a:cs typeface="+mn-cs"/>
              </a:rPr>
              <a:t>3</a:t>
            </a:r>
            <a:r>
              <a:rPr lang="de-DE" b="1" dirty="0">
                <a:ea typeface="+mn-ea"/>
                <a:cs typeface="+mn-cs"/>
              </a:rPr>
              <a:t> </a:t>
            </a:r>
            <a:r>
              <a:rPr lang="de-DE" b="1" dirty="0" smtClean="0">
                <a:ea typeface="+mn-ea"/>
                <a:cs typeface="+mn-cs"/>
              </a:rPr>
              <a:t>and J. Seco</a:t>
            </a:r>
            <a:r>
              <a:rPr lang="de-DE" b="1" baseline="30000" dirty="0" smtClean="0">
                <a:ea typeface="+mn-ea"/>
                <a:cs typeface="+mn-cs"/>
              </a:rPr>
              <a:t>1,2</a:t>
            </a:r>
            <a:r>
              <a:rPr lang="de-DE" b="1" dirty="0" smtClean="0">
                <a:ea typeface="+mn-ea"/>
                <a:cs typeface="+mn-cs"/>
              </a:rPr>
              <a:t> </a:t>
            </a:r>
          </a:p>
          <a:p>
            <a:pPr>
              <a:defRPr/>
            </a:pPr>
            <a:endParaRPr lang="de-DE" baseline="30000" dirty="0">
              <a:ea typeface="+mn-ea"/>
              <a:cs typeface="+mn-cs"/>
            </a:endParaRPr>
          </a:p>
          <a:p>
            <a:pPr>
              <a:defRPr/>
            </a:pPr>
            <a:r>
              <a:rPr lang="de-DE" dirty="0" smtClean="0">
                <a:ea typeface="+mn-ea"/>
                <a:cs typeface="+mn-cs"/>
              </a:rPr>
              <a:t>PTCOG 58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75" y="5766614"/>
            <a:ext cx="5423280" cy="1175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aseline="30000" dirty="0" smtClean="0">
                <a:solidFill>
                  <a:schemeClr val="bg2"/>
                </a:solidFill>
                <a:latin typeface="+mn-lt"/>
              </a:rPr>
              <a:t>1 </a:t>
            </a:r>
            <a:r>
              <a:rPr lang="en-US" sz="1100" dirty="0" smtClean="0">
                <a:solidFill>
                  <a:schemeClr val="bg2"/>
                </a:solidFill>
                <a:latin typeface="+mn-lt"/>
              </a:rPr>
              <a:t>Department of Biomedical Physics in Radiation Oncology, DKFZ, </a:t>
            </a:r>
            <a:r>
              <a:rPr lang="en-US" sz="1100" dirty="0" err="1" smtClean="0">
                <a:solidFill>
                  <a:schemeClr val="bg2"/>
                </a:solidFill>
                <a:latin typeface="+mn-lt"/>
              </a:rPr>
              <a:t>Hedielberg</a:t>
            </a:r>
            <a:r>
              <a:rPr lang="en-US" sz="1100" dirty="0" smtClean="0">
                <a:solidFill>
                  <a:schemeClr val="bg2"/>
                </a:solidFill>
                <a:latin typeface="+mn-lt"/>
              </a:rPr>
              <a:t>, GER</a:t>
            </a:r>
          </a:p>
          <a:p>
            <a:r>
              <a:rPr lang="en-US" sz="1100" baseline="30000" dirty="0" smtClean="0">
                <a:solidFill>
                  <a:schemeClr val="bg2"/>
                </a:solidFill>
                <a:latin typeface="+mn-lt"/>
              </a:rPr>
              <a:t>2 </a:t>
            </a:r>
            <a:r>
              <a:rPr lang="en-US" sz="1100" dirty="0" smtClean="0">
                <a:solidFill>
                  <a:schemeClr val="bg2"/>
                </a:solidFill>
                <a:latin typeface="+mn-lt"/>
              </a:rPr>
              <a:t>Department of Physics and Astronomy, Heidelberg University, Heidelberg, GER</a:t>
            </a:r>
          </a:p>
          <a:p>
            <a:r>
              <a:rPr lang="en-US" sz="1100" baseline="30000" dirty="0" smtClean="0">
                <a:solidFill>
                  <a:schemeClr val="bg2"/>
                </a:solidFill>
                <a:latin typeface="+mn-lt"/>
              </a:rPr>
              <a:t>3 </a:t>
            </a:r>
            <a:r>
              <a:rPr lang="en-US" sz="1100" dirty="0" smtClean="0">
                <a:solidFill>
                  <a:schemeClr val="bg2"/>
                </a:solidFill>
                <a:latin typeface="+mn-lt"/>
              </a:rPr>
              <a:t>Department of Physics and Technology, University College London, London, UK</a:t>
            </a:r>
          </a:p>
          <a:p>
            <a:r>
              <a:rPr lang="en-US" sz="1100" baseline="30000" dirty="0" smtClean="0">
                <a:solidFill>
                  <a:schemeClr val="bg2"/>
                </a:solidFill>
                <a:latin typeface="+mn-lt"/>
              </a:rPr>
              <a:t>4</a:t>
            </a:r>
            <a:r>
              <a:rPr lang="en-US" sz="110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1100" dirty="0" err="1" smtClean="0">
                <a:solidFill>
                  <a:schemeClr val="bg2"/>
                </a:solidFill>
                <a:latin typeface="+mn-lt"/>
              </a:rPr>
              <a:t>Gesellschaft</a:t>
            </a:r>
            <a:r>
              <a:rPr lang="en-US" sz="1100" dirty="0" smtClean="0">
                <a:solidFill>
                  <a:schemeClr val="bg2"/>
                </a:solidFill>
                <a:latin typeface="+mn-lt"/>
              </a:rPr>
              <a:t> f</a:t>
            </a:r>
            <a:r>
              <a:rPr lang="de-DE" sz="1100" dirty="0" smtClean="0">
                <a:solidFill>
                  <a:schemeClr val="bg2"/>
                </a:solidFill>
                <a:latin typeface="+mn-lt"/>
              </a:rPr>
              <a:t>ür Schwerionenforschung GmBH, Darmstadt, GER</a:t>
            </a:r>
            <a:endParaRPr lang="en-US" sz="1100" dirty="0" smtClean="0">
              <a:solidFill>
                <a:schemeClr val="bg2"/>
              </a:solidFill>
              <a:latin typeface="+mn-lt"/>
            </a:endParaRPr>
          </a:p>
          <a:p>
            <a:r>
              <a:rPr lang="en-US" sz="1100" baseline="30000" dirty="0">
                <a:solidFill>
                  <a:schemeClr val="bg2"/>
                </a:solidFill>
                <a:latin typeface="+mn-lt"/>
              </a:rPr>
              <a:t>5</a:t>
            </a:r>
            <a:r>
              <a:rPr lang="en-US" sz="1100" baseline="3000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1100" dirty="0" smtClean="0">
                <a:solidFill>
                  <a:schemeClr val="bg2"/>
                </a:solidFill>
                <a:latin typeface="+mn-lt"/>
              </a:rPr>
              <a:t>Heidelberg Ion-Beam Therapy Center, </a:t>
            </a:r>
            <a:r>
              <a:rPr lang="en-US" sz="1100" dirty="0" err="1" smtClean="0">
                <a:solidFill>
                  <a:schemeClr val="bg2"/>
                </a:solidFill>
                <a:latin typeface="+mn-lt"/>
              </a:rPr>
              <a:t>Heideberg</a:t>
            </a:r>
            <a:r>
              <a:rPr lang="en-US" sz="1100" dirty="0" smtClean="0">
                <a:solidFill>
                  <a:schemeClr val="bg2"/>
                </a:solidFill>
                <a:latin typeface="+mn-lt"/>
              </a:rPr>
              <a:t>, GER</a:t>
            </a:r>
          </a:p>
          <a:p>
            <a:r>
              <a:rPr lang="de-DE" sz="1100" dirty="0">
                <a:solidFill>
                  <a:schemeClr val="bg2"/>
                </a:solidFill>
                <a:latin typeface="+mn-lt"/>
              </a:rPr>
              <a:t>* Equal contribution</a:t>
            </a:r>
          </a:p>
          <a:p>
            <a:endParaRPr lang="en-US" sz="110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7" t="35501" r="35251" b="38619"/>
          <a:stretch/>
        </p:blipFill>
        <p:spPr>
          <a:xfrm rot="16200000" flipH="1">
            <a:off x="-127016" y="2128349"/>
            <a:ext cx="3285637" cy="23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37069" r="37309" b="39692"/>
          <a:stretch/>
        </p:blipFill>
        <p:spPr>
          <a:xfrm rot="16200000" flipH="1">
            <a:off x="-85849" y="2096575"/>
            <a:ext cx="3218532" cy="237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8" t="36877" r="37332" b="40399"/>
          <a:stretch/>
        </p:blipFill>
        <p:spPr>
          <a:xfrm rot="16200000" flipH="1">
            <a:off x="-71860" y="2161641"/>
            <a:ext cx="3139325" cy="230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8208912" cy="400110"/>
          </a:xfrm>
        </p:spPr>
        <p:txBody>
          <a:bodyPr/>
          <a:lstStyle/>
          <a:p>
            <a:r>
              <a:rPr lang="en-US" dirty="0" smtClean="0"/>
              <a:t>Anthropomorphic phantom: What could we use this method for?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1642" y="5877272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- Preliminary</a:t>
            </a:r>
            <a:endParaRPr lang="de-DE" sz="16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39" y="994992"/>
            <a:ext cx="5197910" cy="5026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0" t="36644" r="37658" b="40178"/>
          <a:stretch/>
        </p:blipFill>
        <p:spPr>
          <a:xfrm rot="16200000" flipH="1">
            <a:off x="-41970" y="2100149"/>
            <a:ext cx="3124800" cy="23436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 rot="16200000" flipH="1">
            <a:off x="1346651" y="2732111"/>
            <a:ext cx="942536" cy="972558"/>
          </a:xfrm>
          <a:custGeom>
            <a:avLst/>
            <a:gdLst>
              <a:gd name="connsiteX0" fmla="*/ 638175 w 905183"/>
              <a:gd name="connsiteY0" fmla="*/ 933450 h 934015"/>
              <a:gd name="connsiteX1" fmla="*/ 285750 w 905183"/>
              <a:gd name="connsiteY1" fmla="*/ 923925 h 934015"/>
              <a:gd name="connsiteX2" fmla="*/ 228600 w 905183"/>
              <a:gd name="connsiteY2" fmla="*/ 885825 h 934015"/>
              <a:gd name="connsiteX3" fmla="*/ 190500 w 905183"/>
              <a:gd name="connsiteY3" fmla="*/ 828675 h 934015"/>
              <a:gd name="connsiteX4" fmla="*/ 171450 w 905183"/>
              <a:gd name="connsiteY4" fmla="*/ 800100 h 934015"/>
              <a:gd name="connsiteX5" fmla="*/ 114300 w 905183"/>
              <a:gd name="connsiteY5" fmla="*/ 685800 h 934015"/>
              <a:gd name="connsiteX6" fmla="*/ 95250 w 905183"/>
              <a:gd name="connsiteY6" fmla="*/ 657225 h 934015"/>
              <a:gd name="connsiteX7" fmla="*/ 76200 w 905183"/>
              <a:gd name="connsiteY7" fmla="*/ 628650 h 934015"/>
              <a:gd name="connsiteX8" fmla="*/ 47625 w 905183"/>
              <a:gd name="connsiteY8" fmla="*/ 609600 h 934015"/>
              <a:gd name="connsiteX9" fmla="*/ 19050 w 905183"/>
              <a:gd name="connsiteY9" fmla="*/ 523875 h 934015"/>
              <a:gd name="connsiteX10" fmla="*/ 9525 w 905183"/>
              <a:gd name="connsiteY10" fmla="*/ 495300 h 934015"/>
              <a:gd name="connsiteX11" fmla="*/ 0 w 905183"/>
              <a:gd name="connsiteY11" fmla="*/ 466725 h 934015"/>
              <a:gd name="connsiteX12" fmla="*/ 9525 w 905183"/>
              <a:gd name="connsiteY12" fmla="*/ 285750 h 934015"/>
              <a:gd name="connsiteX13" fmla="*/ 28575 w 905183"/>
              <a:gd name="connsiteY13" fmla="*/ 228600 h 934015"/>
              <a:gd name="connsiteX14" fmla="*/ 57150 w 905183"/>
              <a:gd name="connsiteY14" fmla="*/ 219075 h 934015"/>
              <a:gd name="connsiteX15" fmla="*/ 66675 w 905183"/>
              <a:gd name="connsiteY15" fmla="*/ 190500 h 934015"/>
              <a:gd name="connsiteX16" fmla="*/ 180975 w 905183"/>
              <a:gd name="connsiteY16" fmla="*/ 161925 h 934015"/>
              <a:gd name="connsiteX17" fmla="*/ 209550 w 905183"/>
              <a:gd name="connsiteY17" fmla="*/ 152400 h 934015"/>
              <a:gd name="connsiteX18" fmla="*/ 342900 w 905183"/>
              <a:gd name="connsiteY18" fmla="*/ 133350 h 934015"/>
              <a:gd name="connsiteX19" fmla="*/ 400050 w 905183"/>
              <a:gd name="connsiteY19" fmla="*/ 114300 h 934015"/>
              <a:gd name="connsiteX20" fmla="*/ 428625 w 905183"/>
              <a:gd name="connsiteY20" fmla="*/ 104775 h 934015"/>
              <a:gd name="connsiteX21" fmla="*/ 457200 w 905183"/>
              <a:gd name="connsiteY21" fmla="*/ 95250 h 934015"/>
              <a:gd name="connsiteX22" fmla="*/ 485775 w 905183"/>
              <a:gd name="connsiteY22" fmla="*/ 76200 h 934015"/>
              <a:gd name="connsiteX23" fmla="*/ 542925 w 905183"/>
              <a:gd name="connsiteY23" fmla="*/ 57150 h 934015"/>
              <a:gd name="connsiteX24" fmla="*/ 571500 w 905183"/>
              <a:gd name="connsiteY24" fmla="*/ 38100 h 934015"/>
              <a:gd name="connsiteX25" fmla="*/ 657225 w 905183"/>
              <a:gd name="connsiteY25" fmla="*/ 0 h 934015"/>
              <a:gd name="connsiteX26" fmla="*/ 819150 w 905183"/>
              <a:gd name="connsiteY26" fmla="*/ 9525 h 934015"/>
              <a:gd name="connsiteX27" fmla="*/ 847725 w 905183"/>
              <a:gd name="connsiteY27" fmla="*/ 19050 h 934015"/>
              <a:gd name="connsiteX28" fmla="*/ 866775 w 905183"/>
              <a:gd name="connsiteY28" fmla="*/ 76200 h 934015"/>
              <a:gd name="connsiteX29" fmla="*/ 895350 w 905183"/>
              <a:gd name="connsiteY29" fmla="*/ 133350 h 934015"/>
              <a:gd name="connsiteX30" fmla="*/ 895350 w 905183"/>
              <a:gd name="connsiteY30" fmla="*/ 285750 h 934015"/>
              <a:gd name="connsiteX31" fmla="*/ 876300 w 905183"/>
              <a:gd name="connsiteY31" fmla="*/ 314325 h 934015"/>
              <a:gd name="connsiteX32" fmla="*/ 857250 w 905183"/>
              <a:gd name="connsiteY32" fmla="*/ 371475 h 934015"/>
              <a:gd name="connsiteX33" fmla="*/ 828675 w 905183"/>
              <a:gd name="connsiteY33" fmla="*/ 457200 h 934015"/>
              <a:gd name="connsiteX34" fmla="*/ 819150 w 905183"/>
              <a:gd name="connsiteY34" fmla="*/ 485775 h 934015"/>
              <a:gd name="connsiteX35" fmla="*/ 800100 w 905183"/>
              <a:gd name="connsiteY35" fmla="*/ 561975 h 934015"/>
              <a:gd name="connsiteX36" fmla="*/ 790575 w 905183"/>
              <a:gd name="connsiteY36" fmla="*/ 590550 h 934015"/>
              <a:gd name="connsiteX37" fmla="*/ 771525 w 905183"/>
              <a:gd name="connsiteY37" fmla="*/ 619125 h 934015"/>
              <a:gd name="connsiteX38" fmla="*/ 742950 w 905183"/>
              <a:gd name="connsiteY38" fmla="*/ 638175 h 934015"/>
              <a:gd name="connsiteX39" fmla="*/ 723900 w 905183"/>
              <a:gd name="connsiteY39" fmla="*/ 695325 h 934015"/>
              <a:gd name="connsiteX40" fmla="*/ 704850 w 905183"/>
              <a:gd name="connsiteY40" fmla="*/ 723900 h 934015"/>
              <a:gd name="connsiteX41" fmla="*/ 685800 w 905183"/>
              <a:gd name="connsiteY41" fmla="*/ 781050 h 934015"/>
              <a:gd name="connsiteX42" fmla="*/ 676275 w 905183"/>
              <a:gd name="connsiteY42" fmla="*/ 809625 h 934015"/>
              <a:gd name="connsiteX43" fmla="*/ 666750 w 905183"/>
              <a:gd name="connsiteY43" fmla="*/ 876300 h 934015"/>
              <a:gd name="connsiteX44" fmla="*/ 657225 w 905183"/>
              <a:gd name="connsiteY44" fmla="*/ 923925 h 934015"/>
              <a:gd name="connsiteX45" fmla="*/ 638175 w 905183"/>
              <a:gd name="connsiteY45" fmla="*/ 933450 h 93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05183" h="934015">
                <a:moveTo>
                  <a:pt x="638175" y="933450"/>
                </a:moveTo>
                <a:cubicBezTo>
                  <a:pt x="576263" y="933450"/>
                  <a:pt x="402481" y="937498"/>
                  <a:pt x="285750" y="923925"/>
                </a:cubicBezTo>
                <a:cubicBezTo>
                  <a:pt x="263008" y="921281"/>
                  <a:pt x="228600" y="885825"/>
                  <a:pt x="228600" y="885825"/>
                </a:cubicBezTo>
                <a:lnTo>
                  <a:pt x="190500" y="828675"/>
                </a:lnTo>
                <a:cubicBezTo>
                  <a:pt x="184150" y="819150"/>
                  <a:pt x="175070" y="810960"/>
                  <a:pt x="171450" y="800100"/>
                </a:cubicBezTo>
                <a:cubicBezTo>
                  <a:pt x="145160" y="721230"/>
                  <a:pt x="163539" y="759658"/>
                  <a:pt x="114300" y="685800"/>
                </a:cubicBezTo>
                <a:lnTo>
                  <a:pt x="95250" y="657225"/>
                </a:lnTo>
                <a:cubicBezTo>
                  <a:pt x="88900" y="647700"/>
                  <a:pt x="85725" y="635000"/>
                  <a:pt x="76200" y="628650"/>
                </a:cubicBezTo>
                <a:lnTo>
                  <a:pt x="47625" y="609600"/>
                </a:lnTo>
                <a:lnTo>
                  <a:pt x="19050" y="523875"/>
                </a:lnTo>
                <a:lnTo>
                  <a:pt x="9525" y="495300"/>
                </a:lnTo>
                <a:lnTo>
                  <a:pt x="0" y="466725"/>
                </a:lnTo>
                <a:cubicBezTo>
                  <a:pt x="3175" y="406400"/>
                  <a:pt x="2328" y="345728"/>
                  <a:pt x="9525" y="285750"/>
                </a:cubicBezTo>
                <a:cubicBezTo>
                  <a:pt x="11917" y="265813"/>
                  <a:pt x="9525" y="234950"/>
                  <a:pt x="28575" y="228600"/>
                </a:cubicBezTo>
                <a:lnTo>
                  <a:pt x="57150" y="219075"/>
                </a:lnTo>
                <a:cubicBezTo>
                  <a:pt x="60325" y="209550"/>
                  <a:pt x="58505" y="196336"/>
                  <a:pt x="66675" y="190500"/>
                </a:cubicBezTo>
                <a:cubicBezTo>
                  <a:pt x="92751" y="171874"/>
                  <a:pt x="151525" y="168469"/>
                  <a:pt x="180975" y="161925"/>
                </a:cubicBezTo>
                <a:cubicBezTo>
                  <a:pt x="190776" y="159747"/>
                  <a:pt x="199672" y="154196"/>
                  <a:pt x="209550" y="152400"/>
                </a:cubicBezTo>
                <a:cubicBezTo>
                  <a:pt x="250899" y="144882"/>
                  <a:pt x="301253" y="143762"/>
                  <a:pt x="342900" y="133350"/>
                </a:cubicBezTo>
                <a:cubicBezTo>
                  <a:pt x="362381" y="128480"/>
                  <a:pt x="381000" y="120650"/>
                  <a:pt x="400050" y="114300"/>
                </a:cubicBezTo>
                <a:lnTo>
                  <a:pt x="428625" y="104775"/>
                </a:lnTo>
                <a:cubicBezTo>
                  <a:pt x="438150" y="101600"/>
                  <a:pt x="448846" y="100819"/>
                  <a:pt x="457200" y="95250"/>
                </a:cubicBezTo>
                <a:cubicBezTo>
                  <a:pt x="466725" y="88900"/>
                  <a:pt x="475314" y="80849"/>
                  <a:pt x="485775" y="76200"/>
                </a:cubicBezTo>
                <a:cubicBezTo>
                  <a:pt x="504125" y="68045"/>
                  <a:pt x="526217" y="68289"/>
                  <a:pt x="542925" y="57150"/>
                </a:cubicBezTo>
                <a:cubicBezTo>
                  <a:pt x="552450" y="50800"/>
                  <a:pt x="561039" y="42749"/>
                  <a:pt x="571500" y="38100"/>
                </a:cubicBezTo>
                <a:cubicBezTo>
                  <a:pt x="673515" y="-7240"/>
                  <a:pt x="592556" y="43113"/>
                  <a:pt x="657225" y="0"/>
                </a:cubicBezTo>
                <a:cubicBezTo>
                  <a:pt x="711200" y="3175"/>
                  <a:pt x="765350" y="4145"/>
                  <a:pt x="819150" y="9525"/>
                </a:cubicBezTo>
                <a:cubicBezTo>
                  <a:pt x="829140" y="10524"/>
                  <a:pt x="841889" y="10880"/>
                  <a:pt x="847725" y="19050"/>
                </a:cubicBezTo>
                <a:cubicBezTo>
                  <a:pt x="859397" y="35390"/>
                  <a:pt x="855636" y="59492"/>
                  <a:pt x="866775" y="76200"/>
                </a:cubicBezTo>
                <a:cubicBezTo>
                  <a:pt x="891394" y="113129"/>
                  <a:pt x="882205" y="93915"/>
                  <a:pt x="895350" y="133350"/>
                </a:cubicBezTo>
                <a:cubicBezTo>
                  <a:pt x="903333" y="197213"/>
                  <a:pt x="912767" y="221887"/>
                  <a:pt x="895350" y="285750"/>
                </a:cubicBezTo>
                <a:cubicBezTo>
                  <a:pt x="892338" y="296794"/>
                  <a:pt x="880949" y="303864"/>
                  <a:pt x="876300" y="314325"/>
                </a:cubicBezTo>
                <a:cubicBezTo>
                  <a:pt x="868145" y="332675"/>
                  <a:pt x="863600" y="352425"/>
                  <a:pt x="857250" y="371475"/>
                </a:cubicBezTo>
                <a:lnTo>
                  <a:pt x="828675" y="457200"/>
                </a:lnTo>
                <a:cubicBezTo>
                  <a:pt x="825500" y="466725"/>
                  <a:pt x="821585" y="476035"/>
                  <a:pt x="819150" y="485775"/>
                </a:cubicBezTo>
                <a:cubicBezTo>
                  <a:pt x="812800" y="511175"/>
                  <a:pt x="808379" y="537137"/>
                  <a:pt x="800100" y="561975"/>
                </a:cubicBezTo>
                <a:cubicBezTo>
                  <a:pt x="796925" y="571500"/>
                  <a:pt x="795065" y="581570"/>
                  <a:pt x="790575" y="590550"/>
                </a:cubicBezTo>
                <a:cubicBezTo>
                  <a:pt x="785455" y="600789"/>
                  <a:pt x="779620" y="611030"/>
                  <a:pt x="771525" y="619125"/>
                </a:cubicBezTo>
                <a:cubicBezTo>
                  <a:pt x="763430" y="627220"/>
                  <a:pt x="752475" y="631825"/>
                  <a:pt x="742950" y="638175"/>
                </a:cubicBezTo>
                <a:cubicBezTo>
                  <a:pt x="736600" y="657225"/>
                  <a:pt x="735039" y="678617"/>
                  <a:pt x="723900" y="695325"/>
                </a:cubicBezTo>
                <a:cubicBezTo>
                  <a:pt x="717550" y="704850"/>
                  <a:pt x="709499" y="713439"/>
                  <a:pt x="704850" y="723900"/>
                </a:cubicBezTo>
                <a:cubicBezTo>
                  <a:pt x="696695" y="742250"/>
                  <a:pt x="692150" y="762000"/>
                  <a:pt x="685800" y="781050"/>
                </a:cubicBezTo>
                <a:lnTo>
                  <a:pt x="676275" y="809625"/>
                </a:lnTo>
                <a:cubicBezTo>
                  <a:pt x="673100" y="831850"/>
                  <a:pt x="670441" y="854155"/>
                  <a:pt x="666750" y="876300"/>
                </a:cubicBezTo>
                <a:cubicBezTo>
                  <a:pt x="664088" y="892269"/>
                  <a:pt x="667338" y="911283"/>
                  <a:pt x="657225" y="923925"/>
                </a:cubicBezTo>
                <a:cubicBezTo>
                  <a:pt x="651275" y="931363"/>
                  <a:pt x="700087" y="933450"/>
                  <a:pt x="638175" y="933450"/>
                </a:cubicBezTo>
                <a:close/>
              </a:path>
            </a:pathLst>
          </a:cu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 rot="16200000" flipH="1">
            <a:off x="1478578" y="3442676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611" y="1316344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Beams eye view</a:t>
            </a:r>
            <a:endParaRPr lang="en-US" sz="2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116" y="218044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n-lt"/>
              </a:rPr>
              <a:t>B</a:t>
            </a:r>
            <a:r>
              <a:rPr lang="en-US" sz="2000" dirty="0" smtClean="0">
                <a:solidFill>
                  <a:schemeClr val="bg2"/>
                </a:solidFill>
                <a:latin typeface="+mn-lt"/>
              </a:rPr>
              <a:t>ladder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7481" y="2324210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n-lt"/>
              </a:rPr>
              <a:t>Prostate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142" y="4483194"/>
            <a:ext cx="218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n-lt"/>
              </a:rPr>
              <a:t>Rectum + balloon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31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7" t="35501" r="35251" b="38619"/>
          <a:stretch/>
        </p:blipFill>
        <p:spPr>
          <a:xfrm rot="16200000" flipH="1">
            <a:off x="-127016" y="2128349"/>
            <a:ext cx="3285637" cy="23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37069" r="37309" b="39692"/>
          <a:stretch/>
        </p:blipFill>
        <p:spPr>
          <a:xfrm rot="16200000" flipH="1">
            <a:off x="-85849" y="2096575"/>
            <a:ext cx="3218532" cy="237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8" t="36877" r="37332" b="40399"/>
          <a:stretch/>
        </p:blipFill>
        <p:spPr>
          <a:xfrm rot="16200000" flipH="1">
            <a:off x="-71860" y="2161641"/>
            <a:ext cx="3139325" cy="230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8208912" cy="400110"/>
          </a:xfrm>
        </p:spPr>
        <p:txBody>
          <a:bodyPr/>
          <a:lstStyle/>
          <a:p>
            <a:r>
              <a:rPr lang="en-US" dirty="0" smtClean="0"/>
              <a:t>Anthropomorphic phantom: What could we use this method for?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1642" y="5877272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- Preliminary</a:t>
            </a:r>
            <a:endParaRPr lang="de-DE" sz="16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0" t="36644" r="37658" b="40178"/>
          <a:stretch/>
        </p:blipFill>
        <p:spPr>
          <a:xfrm rot="16200000" flipH="1">
            <a:off x="-41970" y="2100149"/>
            <a:ext cx="3124800" cy="23436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 rot="16200000" flipH="1">
            <a:off x="1346651" y="2732111"/>
            <a:ext cx="942536" cy="972558"/>
          </a:xfrm>
          <a:custGeom>
            <a:avLst/>
            <a:gdLst>
              <a:gd name="connsiteX0" fmla="*/ 638175 w 905183"/>
              <a:gd name="connsiteY0" fmla="*/ 933450 h 934015"/>
              <a:gd name="connsiteX1" fmla="*/ 285750 w 905183"/>
              <a:gd name="connsiteY1" fmla="*/ 923925 h 934015"/>
              <a:gd name="connsiteX2" fmla="*/ 228600 w 905183"/>
              <a:gd name="connsiteY2" fmla="*/ 885825 h 934015"/>
              <a:gd name="connsiteX3" fmla="*/ 190500 w 905183"/>
              <a:gd name="connsiteY3" fmla="*/ 828675 h 934015"/>
              <a:gd name="connsiteX4" fmla="*/ 171450 w 905183"/>
              <a:gd name="connsiteY4" fmla="*/ 800100 h 934015"/>
              <a:gd name="connsiteX5" fmla="*/ 114300 w 905183"/>
              <a:gd name="connsiteY5" fmla="*/ 685800 h 934015"/>
              <a:gd name="connsiteX6" fmla="*/ 95250 w 905183"/>
              <a:gd name="connsiteY6" fmla="*/ 657225 h 934015"/>
              <a:gd name="connsiteX7" fmla="*/ 76200 w 905183"/>
              <a:gd name="connsiteY7" fmla="*/ 628650 h 934015"/>
              <a:gd name="connsiteX8" fmla="*/ 47625 w 905183"/>
              <a:gd name="connsiteY8" fmla="*/ 609600 h 934015"/>
              <a:gd name="connsiteX9" fmla="*/ 19050 w 905183"/>
              <a:gd name="connsiteY9" fmla="*/ 523875 h 934015"/>
              <a:gd name="connsiteX10" fmla="*/ 9525 w 905183"/>
              <a:gd name="connsiteY10" fmla="*/ 495300 h 934015"/>
              <a:gd name="connsiteX11" fmla="*/ 0 w 905183"/>
              <a:gd name="connsiteY11" fmla="*/ 466725 h 934015"/>
              <a:gd name="connsiteX12" fmla="*/ 9525 w 905183"/>
              <a:gd name="connsiteY12" fmla="*/ 285750 h 934015"/>
              <a:gd name="connsiteX13" fmla="*/ 28575 w 905183"/>
              <a:gd name="connsiteY13" fmla="*/ 228600 h 934015"/>
              <a:gd name="connsiteX14" fmla="*/ 57150 w 905183"/>
              <a:gd name="connsiteY14" fmla="*/ 219075 h 934015"/>
              <a:gd name="connsiteX15" fmla="*/ 66675 w 905183"/>
              <a:gd name="connsiteY15" fmla="*/ 190500 h 934015"/>
              <a:gd name="connsiteX16" fmla="*/ 180975 w 905183"/>
              <a:gd name="connsiteY16" fmla="*/ 161925 h 934015"/>
              <a:gd name="connsiteX17" fmla="*/ 209550 w 905183"/>
              <a:gd name="connsiteY17" fmla="*/ 152400 h 934015"/>
              <a:gd name="connsiteX18" fmla="*/ 342900 w 905183"/>
              <a:gd name="connsiteY18" fmla="*/ 133350 h 934015"/>
              <a:gd name="connsiteX19" fmla="*/ 400050 w 905183"/>
              <a:gd name="connsiteY19" fmla="*/ 114300 h 934015"/>
              <a:gd name="connsiteX20" fmla="*/ 428625 w 905183"/>
              <a:gd name="connsiteY20" fmla="*/ 104775 h 934015"/>
              <a:gd name="connsiteX21" fmla="*/ 457200 w 905183"/>
              <a:gd name="connsiteY21" fmla="*/ 95250 h 934015"/>
              <a:gd name="connsiteX22" fmla="*/ 485775 w 905183"/>
              <a:gd name="connsiteY22" fmla="*/ 76200 h 934015"/>
              <a:gd name="connsiteX23" fmla="*/ 542925 w 905183"/>
              <a:gd name="connsiteY23" fmla="*/ 57150 h 934015"/>
              <a:gd name="connsiteX24" fmla="*/ 571500 w 905183"/>
              <a:gd name="connsiteY24" fmla="*/ 38100 h 934015"/>
              <a:gd name="connsiteX25" fmla="*/ 657225 w 905183"/>
              <a:gd name="connsiteY25" fmla="*/ 0 h 934015"/>
              <a:gd name="connsiteX26" fmla="*/ 819150 w 905183"/>
              <a:gd name="connsiteY26" fmla="*/ 9525 h 934015"/>
              <a:gd name="connsiteX27" fmla="*/ 847725 w 905183"/>
              <a:gd name="connsiteY27" fmla="*/ 19050 h 934015"/>
              <a:gd name="connsiteX28" fmla="*/ 866775 w 905183"/>
              <a:gd name="connsiteY28" fmla="*/ 76200 h 934015"/>
              <a:gd name="connsiteX29" fmla="*/ 895350 w 905183"/>
              <a:gd name="connsiteY29" fmla="*/ 133350 h 934015"/>
              <a:gd name="connsiteX30" fmla="*/ 895350 w 905183"/>
              <a:gd name="connsiteY30" fmla="*/ 285750 h 934015"/>
              <a:gd name="connsiteX31" fmla="*/ 876300 w 905183"/>
              <a:gd name="connsiteY31" fmla="*/ 314325 h 934015"/>
              <a:gd name="connsiteX32" fmla="*/ 857250 w 905183"/>
              <a:gd name="connsiteY32" fmla="*/ 371475 h 934015"/>
              <a:gd name="connsiteX33" fmla="*/ 828675 w 905183"/>
              <a:gd name="connsiteY33" fmla="*/ 457200 h 934015"/>
              <a:gd name="connsiteX34" fmla="*/ 819150 w 905183"/>
              <a:gd name="connsiteY34" fmla="*/ 485775 h 934015"/>
              <a:gd name="connsiteX35" fmla="*/ 800100 w 905183"/>
              <a:gd name="connsiteY35" fmla="*/ 561975 h 934015"/>
              <a:gd name="connsiteX36" fmla="*/ 790575 w 905183"/>
              <a:gd name="connsiteY36" fmla="*/ 590550 h 934015"/>
              <a:gd name="connsiteX37" fmla="*/ 771525 w 905183"/>
              <a:gd name="connsiteY37" fmla="*/ 619125 h 934015"/>
              <a:gd name="connsiteX38" fmla="*/ 742950 w 905183"/>
              <a:gd name="connsiteY38" fmla="*/ 638175 h 934015"/>
              <a:gd name="connsiteX39" fmla="*/ 723900 w 905183"/>
              <a:gd name="connsiteY39" fmla="*/ 695325 h 934015"/>
              <a:gd name="connsiteX40" fmla="*/ 704850 w 905183"/>
              <a:gd name="connsiteY40" fmla="*/ 723900 h 934015"/>
              <a:gd name="connsiteX41" fmla="*/ 685800 w 905183"/>
              <a:gd name="connsiteY41" fmla="*/ 781050 h 934015"/>
              <a:gd name="connsiteX42" fmla="*/ 676275 w 905183"/>
              <a:gd name="connsiteY42" fmla="*/ 809625 h 934015"/>
              <a:gd name="connsiteX43" fmla="*/ 666750 w 905183"/>
              <a:gd name="connsiteY43" fmla="*/ 876300 h 934015"/>
              <a:gd name="connsiteX44" fmla="*/ 657225 w 905183"/>
              <a:gd name="connsiteY44" fmla="*/ 923925 h 934015"/>
              <a:gd name="connsiteX45" fmla="*/ 638175 w 905183"/>
              <a:gd name="connsiteY45" fmla="*/ 933450 h 93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05183" h="934015">
                <a:moveTo>
                  <a:pt x="638175" y="933450"/>
                </a:moveTo>
                <a:cubicBezTo>
                  <a:pt x="576263" y="933450"/>
                  <a:pt x="402481" y="937498"/>
                  <a:pt x="285750" y="923925"/>
                </a:cubicBezTo>
                <a:cubicBezTo>
                  <a:pt x="263008" y="921281"/>
                  <a:pt x="228600" y="885825"/>
                  <a:pt x="228600" y="885825"/>
                </a:cubicBezTo>
                <a:lnTo>
                  <a:pt x="190500" y="828675"/>
                </a:lnTo>
                <a:cubicBezTo>
                  <a:pt x="184150" y="819150"/>
                  <a:pt x="175070" y="810960"/>
                  <a:pt x="171450" y="800100"/>
                </a:cubicBezTo>
                <a:cubicBezTo>
                  <a:pt x="145160" y="721230"/>
                  <a:pt x="163539" y="759658"/>
                  <a:pt x="114300" y="685800"/>
                </a:cubicBezTo>
                <a:lnTo>
                  <a:pt x="95250" y="657225"/>
                </a:lnTo>
                <a:cubicBezTo>
                  <a:pt x="88900" y="647700"/>
                  <a:pt x="85725" y="635000"/>
                  <a:pt x="76200" y="628650"/>
                </a:cubicBezTo>
                <a:lnTo>
                  <a:pt x="47625" y="609600"/>
                </a:lnTo>
                <a:lnTo>
                  <a:pt x="19050" y="523875"/>
                </a:lnTo>
                <a:lnTo>
                  <a:pt x="9525" y="495300"/>
                </a:lnTo>
                <a:lnTo>
                  <a:pt x="0" y="466725"/>
                </a:lnTo>
                <a:cubicBezTo>
                  <a:pt x="3175" y="406400"/>
                  <a:pt x="2328" y="345728"/>
                  <a:pt x="9525" y="285750"/>
                </a:cubicBezTo>
                <a:cubicBezTo>
                  <a:pt x="11917" y="265813"/>
                  <a:pt x="9525" y="234950"/>
                  <a:pt x="28575" y="228600"/>
                </a:cubicBezTo>
                <a:lnTo>
                  <a:pt x="57150" y="219075"/>
                </a:lnTo>
                <a:cubicBezTo>
                  <a:pt x="60325" y="209550"/>
                  <a:pt x="58505" y="196336"/>
                  <a:pt x="66675" y="190500"/>
                </a:cubicBezTo>
                <a:cubicBezTo>
                  <a:pt x="92751" y="171874"/>
                  <a:pt x="151525" y="168469"/>
                  <a:pt x="180975" y="161925"/>
                </a:cubicBezTo>
                <a:cubicBezTo>
                  <a:pt x="190776" y="159747"/>
                  <a:pt x="199672" y="154196"/>
                  <a:pt x="209550" y="152400"/>
                </a:cubicBezTo>
                <a:cubicBezTo>
                  <a:pt x="250899" y="144882"/>
                  <a:pt x="301253" y="143762"/>
                  <a:pt x="342900" y="133350"/>
                </a:cubicBezTo>
                <a:cubicBezTo>
                  <a:pt x="362381" y="128480"/>
                  <a:pt x="381000" y="120650"/>
                  <a:pt x="400050" y="114300"/>
                </a:cubicBezTo>
                <a:lnTo>
                  <a:pt x="428625" y="104775"/>
                </a:lnTo>
                <a:cubicBezTo>
                  <a:pt x="438150" y="101600"/>
                  <a:pt x="448846" y="100819"/>
                  <a:pt x="457200" y="95250"/>
                </a:cubicBezTo>
                <a:cubicBezTo>
                  <a:pt x="466725" y="88900"/>
                  <a:pt x="475314" y="80849"/>
                  <a:pt x="485775" y="76200"/>
                </a:cubicBezTo>
                <a:cubicBezTo>
                  <a:pt x="504125" y="68045"/>
                  <a:pt x="526217" y="68289"/>
                  <a:pt x="542925" y="57150"/>
                </a:cubicBezTo>
                <a:cubicBezTo>
                  <a:pt x="552450" y="50800"/>
                  <a:pt x="561039" y="42749"/>
                  <a:pt x="571500" y="38100"/>
                </a:cubicBezTo>
                <a:cubicBezTo>
                  <a:pt x="673515" y="-7240"/>
                  <a:pt x="592556" y="43113"/>
                  <a:pt x="657225" y="0"/>
                </a:cubicBezTo>
                <a:cubicBezTo>
                  <a:pt x="711200" y="3175"/>
                  <a:pt x="765350" y="4145"/>
                  <a:pt x="819150" y="9525"/>
                </a:cubicBezTo>
                <a:cubicBezTo>
                  <a:pt x="829140" y="10524"/>
                  <a:pt x="841889" y="10880"/>
                  <a:pt x="847725" y="19050"/>
                </a:cubicBezTo>
                <a:cubicBezTo>
                  <a:pt x="859397" y="35390"/>
                  <a:pt x="855636" y="59492"/>
                  <a:pt x="866775" y="76200"/>
                </a:cubicBezTo>
                <a:cubicBezTo>
                  <a:pt x="891394" y="113129"/>
                  <a:pt x="882205" y="93915"/>
                  <a:pt x="895350" y="133350"/>
                </a:cubicBezTo>
                <a:cubicBezTo>
                  <a:pt x="903333" y="197213"/>
                  <a:pt x="912767" y="221887"/>
                  <a:pt x="895350" y="285750"/>
                </a:cubicBezTo>
                <a:cubicBezTo>
                  <a:pt x="892338" y="296794"/>
                  <a:pt x="880949" y="303864"/>
                  <a:pt x="876300" y="314325"/>
                </a:cubicBezTo>
                <a:cubicBezTo>
                  <a:pt x="868145" y="332675"/>
                  <a:pt x="863600" y="352425"/>
                  <a:pt x="857250" y="371475"/>
                </a:cubicBezTo>
                <a:lnTo>
                  <a:pt x="828675" y="457200"/>
                </a:lnTo>
                <a:cubicBezTo>
                  <a:pt x="825500" y="466725"/>
                  <a:pt x="821585" y="476035"/>
                  <a:pt x="819150" y="485775"/>
                </a:cubicBezTo>
                <a:cubicBezTo>
                  <a:pt x="812800" y="511175"/>
                  <a:pt x="808379" y="537137"/>
                  <a:pt x="800100" y="561975"/>
                </a:cubicBezTo>
                <a:cubicBezTo>
                  <a:pt x="796925" y="571500"/>
                  <a:pt x="795065" y="581570"/>
                  <a:pt x="790575" y="590550"/>
                </a:cubicBezTo>
                <a:cubicBezTo>
                  <a:pt x="785455" y="600789"/>
                  <a:pt x="779620" y="611030"/>
                  <a:pt x="771525" y="619125"/>
                </a:cubicBezTo>
                <a:cubicBezTo>
                  <a:pt x="763430" y="627220"/>
                  <a:pt x="752475" y="631825"/>
                  <a:pt x="742950" y="638175"/>
                </a:cubicBezTo>
                <a:cubicBezTo>
                  <a:pt x="736600" y="657225"/>
                  <a:pt x="735039" y="678617"/>
                  <a:pt x="723900" y="695325"/>
                </a:cubicBezTo>
                <a:cubicBezTo>
                  <a:pt x="717550" y="704850"/>
                  <a:pt x="709499" y="713439"/>
                  <a:pt x="704850" y="723900"/>
                </a:cubicBezTo>
                <a:cubicBezTo>
                  <a:pt x="696695" y="742250"/>
                  <a:pt x="692150" y="762000"/>
                  <a:pt x="685800" y="781050"/>
                </a:cubicBezTo>
                <a:lnTo>
                  <a:pt x="676275" y="809625"/>
                </a:lnTo>
                <a:cubicBezTo>
                  <a:pt x="673100" y="831850"/>
                  <a:pt x="670441" y="854155"/>
                  <a:pt x="666750" y="876300"/>
                </a:cubicBezTo>
                <a:cubicBezTo>
                  <a:pt x="664088" y="892269"/>
                  <a:pt x="667338" y="911283"/>
                  <a:pt x="657225" y="923925"/>
                </a:cubicBezTo>
                <a:cubicBezTo>
                  <a:pt x="651275" y="931363"/>
                  <a:pt x="700087" y="933450"/>
                  <a:pt x="638175" y="933450"/>
                </a:cubicBezTo>
                <a:close/>
              </a:path>
            </a:pathLst>
          </a:cu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 rot="16200000" flipH="1">
            <a:off x="1695872" y="3345268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611" y="1316344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Beams eye view</a:t>
            </a:r>
            <a:endParaRPr lang="en-US" sz="20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22" y="941935"/>
            <a:ext cx="5301958" cy="51269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116" y="218044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n-lt"/>
              </a:rPr>
              <a:t>B</a:t>
            </a:r>
            <a:r>
              <a:rPr lang="en-US" sz="2000" dirty="0" smtClean="0">
                <a:solidFill>
                  <a:schemeClr val="bg2"/>
                </a:solidFill>
                <a:latin typeface="+mn-lt"/>
              </a:rPr>
              <a:t>ladder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7481" y="2324210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n-lt"/>
              </a:rPr>
              <a:t>Prostate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142" y="4483194"/>
            <a:ext cx="218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n-lt"/>
              </a:rPr>
              <a:t>Rectum + balloon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8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7" t="35501" r="35251" b="38619"/>
          <a:stretch/>
        </p:blipFill>
        <p:spPr>
          <a:xfrm rot="16200000" flipH="1">
            <a:off x="-127016" y="2128349"/>
            <a:ext cx="3285637" cy="23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37069" r="37309" b="39692"/>
          <a:stretch/>
        </p:blipFill>
        <p:spPr>
          <a:xfrm rot="16200000" flipH="1">
            <a:off x="-85849" y="2096575"/>
            <a:ext cx="3218532" cy="237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8" t="36877" r="37332" b="40399"/>
          <a:stretch/>
        </p:blipFill>
        <p:spPr>
          <a:xfrm rot="16200000" flipH="1">
            <a:off x="-71860" y="2161641"/>
            <a:ext cx="3139325" cy="230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8208912" cy="400110"/>
          </a:xfrm>
        </p:spPr>
        <p:txBody>
          <a:bodyPr/>
          <a:lstStyle/>
          <a:p>
            <a:r>
              <a:rPr lang="en-US" dirty="0" smtClean="0"/>
              <a:t>Anthropomorphic phantom: What could we use this method for?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1642" y="5877272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- Preliminary</a:t>
            </a:r>
            <a:endParaRPr lang="de-DE" sz="16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0" t="36644" r="37658" b="40178"/>
          <a:stretch/>
        </p:blipFill>
        <p:spPr>
          <a:xfrm rot="16200000" flipH="1">
            <a:off x="-41970" y="2100149"/>
            <a:ext cx="3124800" cy="23436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 rot="16200000" flipH="1">
            <a:off x="1346651" y="2732111"/>
            <a:ext cx="942536" cy="972558"/>
          </a:xfrm>
          <a:custGeom>
            <a:avLst/>
            <a:gdLst>
              <a:gd name="connsiteX0" fmla="*/ 638175 w 905183"/>
              <a:gd name="connsiteY0" fmla="*/ 933450 h 934015"/>
              <a:gd name="connsiteX1" fmla="*/ 285750 w 905183"/>
              <a:gd name="connsiteY1" fmla="*/ 923925 h 934015"/>
              <a:gd name="connsiteX2" fmla="*/ 228600 w 905183"/>
              <a:gd name="connsiteY2" fmla="*/ 885825 h 934015"/>
              <a:gd name="connsiteX3" fmla="*/ 190500 w 905183"/>
              <a:gd name="connsiteY3" fmla="*/ 828675 h 934015"/>
              <a:gd name="connsiteX4" fmla="*/ 171450 w 905183"/>
              <a:gd name="connsiteY4" fmla="*/ 800100 h 934015"/>
              <a:gd name="connsiteX5" fmla="*/ 114300 w 905183"/>
              <a:gd name="connsiteY5" fmla="*/ 685800 h 934015"/>
              <a:gd name="connsiteX6" fmla="*/ 95250 w 905183"/>
              <a:gd name="connsiteY6" fmla="*/ 657225 h 934015"/>
              <a:gd name="connsiteX7" fmla="*/ 76200 w 905183"/>
              <a:gd name="connsiteY7" fmla="*/ 628650 h 934015"/>
              <a:gd name="connsiteX8" fmla="*/ 47625 w 905183"/>
              <a:gd name="connsiteY8" fmla="*/ 609600 h 934015"/>
              <a:gd name="connsiteX9" fmla="*/ 19050 w 905183"/>
              <a:gd name="connsiteY9" fmla="*/ 523875 h 934015"/>
              <a:gd name="connsiteX10" fmla="*/ 9525 w 905183"/>
              <a:gd name="connsiteY10" fmla="*/ 495300 h 934015"/>
              <a:gd name="connsiteX11" fmla="*/ 0 w 905183"/>
              <a:gd name="connsiteY11" fmla="*/ 466725 h 934015"/>
              <a:gd name="connsiteX12" fmla="*/ 9525 w 905183"/>
              <a:gd name="connsiteY12" fmla="*/ 285750 h 934015"/>
              <a:gd name="connsiteX13" fmla="*/ 28575 w 905183"/>
              <a:gd name="connsiteY13" fmla="*/ 228600 h 934015"/>
              <a:gd name="connsiteX14" fmla="*/ 57150 w 905183"/>
              <a:gd name="connsiteY14" fmla="*/ 219075 h 934015"/>
              <a:gd name="connsiteX15" fmla="*/ 66675 w 905183"/>
              <a:gd name="connsiteY15" fmla="*/ 190500 h 934015"/>
              <a:gd name="connsiteX16" fmla="*/ 180975 w 905183"/>
              <a:gd name="connsiteY16" fmla="*/ 161925 h 934015"/>
              <a:gd name="connsiteX17" fmla="*/ 209550 w 905183"/>
              <a:gd name="connsiteY17" fmla="*/ 152400 h 934015"/>
              <a:gd name="connsiteX18" fmla="*/ 342900 w 905183"/>
              <a:gd name="connsiteY18" fmla="*/ 133350 h 934015"/>
              <a:gd name="connsiteX19" fmla="*/ 400050 w 905183"/>
              <a:gd name="connsiteY19" fmla="*/ 114300 h 934015"/>
              <a:gd name="connsiteX20" fmla="*/ 428625 w 905183"/>
              <a:gd name="connsiteY20" fmla="*/ 104775 h 934015"/>
              <a:gd name="connsiteX21" fmla="*/ 457200 w 905183"/>
              <a:gd name="connsiteY21" fmla="*/ 95250 h 934015"/>
              <a:gd name="connsiteX22" fmla="*/ 485775 w 905183"/>
              <a:gd name="connsiteY22" fmla="*/ 76200 h 934015"/>
              <a:gd name="connsiteX23" fmla="*/ 542925 w 905183"/>
              <a:gd name="connsiteY23" fmla="*/ 57150 h 934015"/>
              <a:gd name="connsiteX24" fmla="*/ 571500 w 905183"/>
              <a:gd name="connsiteY24" fmla="*/ 38100 h 934015"/>
              <a:gd name="connsiteX25" fmla="*/ 657225 w 905183"/>
              <a:gd name="connsiteY25" fmla="*/ 0 h 934015"/>
              <a:gd name="connsiteX26" fmla="*/ 819150 w 905183"/>
              <a:gd name="connsiteY26" fmla="*/ 9525 h 934015"/>
              <a:gd name="connsiteX27" fmla="*/ 847725 w 905183"/>
              <a:gd name="connsiteY27" fmla="*/ 19050 h 934015"/>
              <a:gd name="connsiteX28" fmla="*/ 866775 w 905183"/>
              <a:gd name="connsiteY28" fmla="*/ 76200 h 934015"/>
              <a:gd name="connsiteX29" fmla="*/ 895350 w 905183"/>
              <a:gd name="connsiteY29" fmla="*/ 133350 h 934015"/>
              <a:gd name="connsiteX30" fmla="*/ 895350 w 905183"/>
              <a:gd name="connsiteY30" fmla="*/ 285750 h 934015"/>
              <a:gd name="connsiteX31" fmla="*/ 876300 w 905183"/>
              <a:gd name="connsiteY31" fmla="*/ 314325 h 934015"/>
              <a:gd name="connsiteX32" fmla="*/ 857250 w 905183"/>
              <a:gd name="connsiteY32" fmla="*/ 371475 h 934015"/>
              <a:gd name="connsiteX33" fmla="*/ 828675 w 905183"/>
              <a:gd name="connsiteY33" fmla="*/ 457200 h 934015"/>
              <a:gd name="connsiteX34" fmla="*/ 819150 w 905183"/>
              <a:gd name="connsiteY34" fmla="*/ 485775 h 934015"/>
              <a:gd name="connsiteX35" fmla="*/ 800100 w 905183"/>
              <a:gd name="connsiteY35" fmla="*/ 561975 h 934015"/>
              <a:gd name="connsiteX36" fmla="*/ 790575 w 905183"/>
              <a:gd name="connsiteY36" fmla="*/ 590550 h 934015"/>
              <a:gd name="connsiteX37" fmla="*/ 771525 w 905183"/>
              <a:gd name="connsiteY37" fmla="*/ 619125 h 934015"/>
              <a:gd name="connsiteX38" fmla="*/ 742950 w 905183"/>
              <a:gd name="connsiteY38" fmla="*/ 638175 h 934015"/>
              <a:gd name="connsiteX39" fmla="*/ 723900 w 905183"/>
              <a:gd name="connsiteY39" fmla="*/ 695325 h 934015"/>
              <a:gd name="connsiteX40" fmla="*/ 704850 w 905183"/>
              <a:gd name="connsiteY40" fmla="*/ 723900 h 934015"/>
              <a:gd name="connsiteX41" fmla="*/ 685800 w 905183"/>
              <a:gd name="connsiteY41" fmla="*/ 781050 h 934015"/>
              <a:gd name="connsiteX42" fmla="*/ 676275 w 905183"/>
              <a:gd name="connsiteY42" fmla="*/ 809625 h 934015"/>
              <a:gd name="connsiteX43" fmla="*/ 666750 w 905183"/>
              <a:gd name="connsiteY43" fmla="*/ 876300 h 934015"/>
              <a:gd name="connsiteX44" fmla="*/ 657225 w 905183"/>
              <a:gd name="connsiteY44" fmla="*/ 923925 h 934015"/>
              <a:gd name="connsiteX45" fmla="*/ 638175 w 905183"/>
              <a:gd name="connsiteY45" fmla="*/ 933450 h 93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05183" h="934015">
                <a:moveTo>
                  <a:pt x="638175" y="933450"/>
                </a:moveTo>
                <a:cubicBezTo>
                  <a:pt x="576263" y="933450"/>
                  <a:pt x="402481" y="937498"/>
                  <a:pt x="285750" y="923925"/>
                </a:cubicBezTo>
                <a:cubicBezTo>
                  <a:pt x="263008" y="921281"/>
                  <a:pt x="228600" y="885825"/>
                  <a:pt x="228600" y="885825"/>
                </a:cubicBezTo>
                <a:lnTo>
                  <a:pt x="190500" y="828675"/>
                </a:lnTo>
                <a:cubicBezTo>
                  <a:pt x="184150" y="819150"/>
                  <a:pt x="175070" y="810960"/>
                  <a:pt x="171450" y="800100"/>
                </a:cubicBezTo>
                <a:cubicBezTo>
                  <a:pt x="145160" y="721230"/>
                  <a:pt x="163539" y="759658"/>
                  <a:pt x="114300" y="685800"/>
                </a:cubicBezTo>
                <a:lnTo>
                  <a:pt x="95250" y="657225"/>
                </a:lnTo>
                <a:cubicBezTo>
                  <a:pt x="88900" y="647700"/>
                  <a:pt x="85725" y="635000"/>
                  <a:pt x="76200" y="628650"/>
                </a:cubicBezTo>
                <a:lnTo>
                  <a:pt x="47625" y="609600"/>
                </a:lnTo>
                <a:lnTo>
                  <a:pt x="19050" y="523875"/>
                </a:lnTo>
                <a:lnTo>
                  <a:pt x="9525" y="495300"/>
                </a:lnTo>
                <a:lnTo>
                  <a:pt x="0" y="466725"/>
                </a:lnTo>
                <a:cubicBezTo>
                  <a:pt x="3175" y="406400"/>
                  <a:pt x="2328" y="345728"/>
                  <a:pt x="9525" y="285750"/>
                </a:cubicBezTo>
                <a:cubicBezTo>
                  <a:pt x="11917" y="265813"/>
                  <a:pt x="9525" y="234950"/>
                  <a:pt x="28575" y="228600"/>
                </a:cubicBezTo>
                <a:lnTo>
                  <a:pt x="57150" y="219075"/>
                </a:lnTo>
                <a:cubicBezTo>
                  <a:pt x="60325" y="209550"/>
                  <a:pt x="58505" y="196336"/>
                  <a:pt x="66675" y="190500"/>
                </a:cubicBezTo>
                <a:cubicBezTo>
                  <a:pt x="92751" y="171874"/>
                  <a:pt x="151525" y="168469"/>
                  <a:pt x="180975" y="161925"/>
                </a:cubicBezTo>
                <a:cubicBezTo>
                  <a:pt x="190776" y="159747"/>
                  <a:pt x="199672" y="154196"/>
                  <a:pt x="209550" y="152400"/>
                </a:cubicBezTo>
                <a:cubicBezTo>
                  <a:pt x="250899" y="144882"/>
                  <a:pt x="301253" y="143762"/>
                  <a:pt x="342900" y="133350"/>
                </a:cubicBezTo>
                <a:cubicBezTo>
                  <a:pt x="362381" y="128480"/>
                  <a:pt x="381000" y="120650"/>
                  <a:pt x="400050" y="114300"/>
                </a:cubicBezTo>
                <a:lnTo>
                  <a:pt x="428625" y="104775"/>
                </a:lnTo>
                <a:cubicBezTo>
                  <a:pt x="438150" y="101600"/>
                  <a:pt x="448846" y="100819"/>
                  <a:pt x="457200" y="95250"/>
                </a:cubicBezTo>
                <a:cubicBezTo>
                  <a:pt x="466725" y="88900"/>
                  <a:pt x="475314" y="80849"/>
                  <a:pt x="485775" y="76200"/>
                </a:cubicBezTo>
                <a:cubicBezTo>
                  <a:pt x="504125" y="68045"/>
                  <a:pt x="526217" y="68289"/>
                  <a:pt x="542925" y="57150"/>
                </a:cubicBezTo>
                <a:cubicBezTo>
                  <a:pt x="552450" y="50800"/>
                  <a:pt x="561039" y="42749"/>
                  <a:pt x="571500" y="38100"/>
                </a:cubicBezTo>
                <a:cubicBezTo>
                  <a:pt x="673515" y="-7240"/>
                  <a:pt x="592556" y="43113"/>
                  <a:pt x="657225" y="0"/>
                </a:cubicBezTo>
                <a:cubicBezTo>
                  <a:pt x="711200" y="3175"/>
                  <a:pt x="765350" y="4145"/>
                  <a:pt x="819150" y="9525"/>
                </a:cubicBezTo>
                <a:cubicBezTo>
                  <a:pt x="829140" y="10524"/>
                  <a:pt x="841889" y="10880"/>
                  <a:pt x="847725" y="19050"/>
                </a:cubicBezTo>
                <a:cubicBezTo>
                  <a:pt x="859397" y="35390"/>
                  <a:pt x="855636" y="59492"/>
                  <a:pt x="866775" y="76200"/>
                </a:cubicBezTo>
                <a:cubicBezTo>
                  <a:pt x="891394" y="113129"/>
                  <a:pt x="882205" y="93915"/>
                  <a:pt x="895350" y="133350"/>
                </a:cubicBezTo>
                <a:cubicBezTo>
                  <a:pt x="903333" y="197213"/>
                  <a:pt x="912767" y="221887"/>
                  <a:pt x="895350" y="285750"/>
                </a:cubicBezTo>
                <a:cubicBezTo>
                  <a:pt x="892338" y="296794"/>
                  <a:pt x="880949" y="303864"/>
                  <a:pt x="876300" y="314325"/>
                </a:cubicBezTo>
                <a:cubicBezTo>
                  <a:pt x="868145" y="332675"/>
                  <a:pt x="863600" y="352425"/>
                  <a:pt x="857250" y="371475"/>
                </a:cubicBezTo>
                <a:lnTo>
                  <a:pt x="828675" y="457200"/>
                </a:lnTo>
                <a:cubicBezTo>
                  <a:pt x="825500" y="466725"/>
                  <a:pt x="821585" y="476035"/>
                  <a:pt x="819150" y="485775"/>
                </a:cubicBezTo>
                <a:cubicBezTo>
                  <a:pt x="812800" y="511175"/>
                  <a:pt x="808379" y="537137"/>
                  <a:pt x="800100" y="561975"/>
                </a:cubicBezTo>
                <a:cubicBezTo>
                  <a:pt x="796925" y="571500"/>
                  <a:pt x="795065" y="581570"/>
                  <a:pt x="790575" y="590550"/>
                </a:cubicBezTo>
                <a:cubicBezTo>
                  <a:pt x="785455" y="600789"/>
                  <a:pt x="779620" y="611030"/>
                  <a:pt x="771525" y="619125"/>
                </a:cubicBezTo>
                <a:cubicBezTo>
                  <a:pt x="763430" y="627220"/>
                  <a:pt x="752475" y="631825"/>
                  <a:pt x="742950" y="638175"/>
                </a:cubicBezTo>
                <a:cubicBezTo>
                  <a:pt x="736600" y="657225"/>
                  <a:pt x="735039" y="678617"/>
                  <a:pt x="723900" y="695325"/>
                </a:cubicBezTo>
                <a:cubicBezTo>
                  <a:pt x="717550" y="704850"/>
                  <a:pt x="709499" y="713439"/>
                  <a:pt x="704850" y="723900"/>
                </a:cubicBezTo>
                <a:cubicBezTo>
                  <a:pt x="696695" y="742250"/>
                  <a:pt x="692150" y="762000"/>
                  <a:pt x="685800" y="781050"/>
                </a:cubicBezTo>
                <a:lnTo>
                  <a:pt x="676275" y="809625"/>
                </a:lnTo>
                <a:cubicBezTo>
                  <a:pt x="673100" y="831850"/>
                  <a:pt x="670441" y="854155"/>
                  <a:pt x="666750" y="876300"/>
                </a:cubicBezTo>
                <a:cubicBezTo>
                  <a:pt x="664088" y="892269"/>
                  <a:pt x="667338" y="911283"/>
                  <a:pt x="657225" y="923925"/>
                </a:cubicBezTo>
                <a:cubicBezTo>
                  <a:pt x="651275" y="931363"/>
                  <a:pt x="700087" y="933450"/>
                  <a:pt x="638175" y="933450"/>
                </a:cubicBezTo>
                <a:close/>
              </a:path>
            </a:pathLst>
          </a:cu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 rot="16200000" flipH="1">
            <a:off x="1712888" y="3086716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611" y="1316344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Beams eye view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2" y="1002815"/>
            <a:ext cx="5141236" cy="49714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116" y="218044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latin typeface="+mn-lt"/>
              </a:rPr>
              <a:t>B</a:t>
            </a:r>
            <a:r>
              <a:rPr lang="en-US" sz="2000" dirty="0" smtClean="0">
                <a:solidFill>
                  <a:schemeClr val="bg2"/>
                </a:solidFill>
                <a:latin typeface="+mn-lt"/>
              </a:rPr>
              <a:t>ladder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7481" y="2324210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n-lt"/>
              </a:rPr>
              <a:t>Prostate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142" y="4483194"/>
            <a:ext cx="218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n-lt"/>
              </a:rPr>
              <a:t>Rectum + balloon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14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4"/>
          <p:cNvSpPr>
            <a:spLocks noChangeArrowheads="1"/>
          </p:cNvSpPr>
          <p:nvPr/>
        </p:nvSpPr>
        <p:spPr bwMode="black">
          <a:xfrm>
            <a:off x="65088" y="6464300"/>
            <a:ext cx="83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AA12D245-1543-44C9-9075-3C267CD15224}" type="datetime1">
              <a:rPr lang="en-US" sz="900">
                <a:solidFill>
                  <a:schemeClr val="bg2"/>
                </a:solidFill>
                <a:latin typeface="Arial" pitchFamily="34" charset="0"/>
              </a:rPr>
              <a:pPr/>
              <a:t>6/4/2019</a:t>
            </a:fld>
            <a:r>
              <a:rPr lang="en-US" sz="900">
                <a:solidFill>
                  <a:schemeClr val="bg2"/>
                </a:solidFill>
                <a:latin typeface="Arial" pitchFamily="34" charset="0"/>
              </a:rPr>
              <a:t> |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51520" y="548680"/>
            <a:ext cx="6192688" cy="39687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sz="2000" b="1" dirty="0">
                <a:solidFill>
                  <a:srgbClr val="0047B9"/>
                </a:solidFill>
                <a:latin typeface="Arial" pitchFamily="34" charset="0"/>
              </a:rPr>
              <a:t>Take home message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1520" y="1121742"/>
            <a:ext cx="8892480" cy="446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kern="0" dirty="0" smtClean="0">
                <a:solidFill>
                  <a:schemeClr val="tx1"/>
                </a:solidFill>
              </a:rPr>
              <a:t>A mixed Helium/Carbon beam offers the potential of </a:t>
            </a:r>
            <a:r>
              <a:rPr lang="de-DE" sz="1800" b="1" kern="0" dirty="0" smtClean="0">
                <a:solidFill>
                  <a:schemeClr val="tx1"/>
                </a:solidFill>
              </a:rPr>
              <a:t>online treatment monitoring </a:t>
            </a:r>
            <a:r>
              <a:rPr lang="de-DE" sz="1800" kern="0" dirty="0" smtClean="0">
                <a:solidFill>
                  <a:schemeClr val="tx1"/>
                </a:solidFill>
              </a:rPr>
              <a:t>and </a:t>
            </a:r>
            <a:r>
              <a:rPr lang="de-DE" sz="1800" b="1" kern="0" dirty="0" smtClean="0">
                <a:solidFill>
                  <a:schemeClr val="tx1"/>
                </a:solidFill>
              </a:rPr>
              <a:t>post-treatment QA</a:t>
            </a:r>
            <a:r>
              <a:rPr lang="de-DE" sz="1800" kern="0" baseline="30000" dirty="0">
                <a:solidFill>
                  <a:schemeClr val="tx1"/>
                </a:solidFill>
              </a:rPr>
              <a:t/>
            </a:r>
            <a:br>
              <a:rPr lang="de-DE" sz="1800" kern="0" baseline="30000" dirty="0">
                <a:solidFill>
                  <a:schemeClr val="tx1"/>
                </a:solidFill>
              </a:rPr>
            </a:br>
            <a:endParaRPr lang="de-DE" sz="900" kern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+mj-lt"/>
                <a:cs typeface="+mn-cs"/>
              </a:rPr>
              <a:t>First experimental results further confirm previous proof-of-concept investigations</a:t>
            </a:r>
            <a:br>
              <a:rPr lang="en-US" sz="1800" kern="0" dirty="0" smtClean="0">
                <a:solidFill>
                  <a:srgbClr val="000000"/>
                </a:solidFill>
                <a:latin typeface="+mj-lt"/>
                <a:cs typeface="+mn-cs"/>
              </a:rPr>
            </a:br>
            <a:endParaRPr lang="en-US" sz="1800" kern="0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>
              <a:lnSpc>
                <a:spcPct val="150000"/>
              </a:lnSpc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</a:rPr>
              <a:t>M</a:t>
            </a:r>
            <a:r>
              <a:rPr lang="en-US" sz="1800" kern="0" dirty="0" smtClean="0">
                <a:solidFill>
                  <a:schemeClr val="tx1"/>
                </a:solidFill>
              </a:rPr>
              <a:t>any </a:t>
            </a:r>
            <a:r>
              <a:rPr lang="en-US" sz="1800" kern="0" dirty="0">
                <a:solidFill>
                  <a:schemeClr val="tx1"/>
                </a:solidFill>
              </a:rPr>
              <a:t>challenges in proving the feasibility of acceleration</a:t>
            </a:r>
            <a:r>
              <a:rPr lang="en-US" sz="1800" kern="0" dirty="0" smtClean="0">
                <a:solidFill>
                  <a:schemeClr val="tx1"/>
                </a:solidFill>
              </a:rPr>
              <a:t>…</a:t>
            </a:r>
            <a:br>
              <a:rPr lang="en-US" sz="1800" kern="0" dirty="0" smtClean="0">
                <a:solidFill>
                  <a:schemeClr val="tx1"/>
                </a:solidFill>
              </a:rPr>
            </a:br>
            <a:endParaRPr lang="de-DE" dirty="0" smtClean="0"/>
          </a:p>
          <a:p>
            <a:pPr marL="0" indent="0">
              <a:lnSpc>
                <a:spcPct val="150000"/>
              </a:lnSpc>
              <a:buClr>
                <a:srgbClr val="0047B9"/>
              </a:buClr>
              <a:buSzPct val="115000"/>
              <a:buNone/>
              <a:defRPr/>
            </a:pPr>
            <a:endParaRPr lang="de-DE" sz="900" kern="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kern="0" dirty="0" smtClean="0">
                <a:solidFill>
                  <a:schemeClr val="tx1"/>
                </a:solidFill>
                <a:latin typeface="+mj-lt"/>
                <a:cs typeface="+mn-cs"/>
              </a:rPr>
              <a:t>Next steps:</a:t>
            </a:r>
            <a:br>
              <a:rPr lang="de-DE" sz="1800" kern="0" dirty="0" smtClean="0">
                <a:solidFill>
                  <a:schemeClr val="tx1"/>
                </a:solidFill>
                <a:latin typeface="+mj-lt"/>
                <a:cs typeface="+mn-cs"/>
              </a:rPr>
            </a:br>
            <a:r>
              <a:rPr lang="de-DE" sz="1800" kern="0" dirty="0" smtClean="0">
                <a:solidFill>
                  <a:schemeClr val="tx1"/>
                </a:solidFill>
                <a:latin typeface="+mj-lt"/>
                <a:cs typeface="+mn-cs"/>
              </a:rPr>
              <a:t>		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516360" y="3637813"/>
            <a:ext cx="648072" cy="288032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39552" y="4725144"/>
            <a:ext cx="648072" cy="288032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62744" y="5157192"/>
            <a:ext cx="648072" cy="288032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359965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0" dirty="0">
                <a:latin typeface="+mn-lt"/>
              </a:rPr>
              <a:t>Currently under investigation</a:t>
            </a:r>
            <a:r>
              <a:rPr lang="en-US" sz="1800" kern="0" dirty="0" smtClean="0">
                <a:latin typeface="+mn-lt"/>
              </a:rPr>
              <a:t>!</a:t>
            </a:r>
            <a:endParaRPr lang="de-DE" sz="1800" kern="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5131212"/>
            <a:ext cx="5782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kern="0" dirty="0">
                <a:latin typeface="+mn-lt"/>
              </a:rPr>
              <a:t>Which patients would benefit from the technique?</a:t>
            </a:r>
            <a:br>
              <a:rPr lang="de-DE" sz="2000" kern="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8510" y="4582117"/>
            <a:ext cx="4544834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0047B9"/>
              </a:buClr>
              <a:buSzPct val="115000"/>
              <a:defRPr/>
            </a:pPr>
            <a:r>
              <a:rPr lang="de-DE" sz="2000" kern="0" dirty="0">
                <a:latin typeface="+mj-lt"/>
              </a:rPr>
              <a:t>How to use the additional information?</a:t>
            </a:r>
          </a:p>
        </p:txBody>
      </p:sp>
    </p:spTree>
    <p:extLst>
      <p:ext uri="{BB962C8B-B14F-4D97-AF65-F5344CB8AC3E}">
        <p14:creationId xmlns:p14="http://schemas.microsoft.com/office/powerpoint/2010/main" val="234321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7" grpId="0"/>
      <p:bldP spid="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546100"/>
            <a:ext cx="5415880" cy="396875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6480720" cy="707886"/>
          </a:xfrm>
        </p:spPr>
        <p:txBody>
          <a:bodyPr/>
          <a:lstStyle/>
          <a:p>
            <a:r>
              <a:rPr lang="en-US" dirty="0" smtClean="0"/>
              <a:t>Backup: Production of a mixed beam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55" y="1786384"/>
            <a:ext cx="4470045" cy="193064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392599" y="1541726"/>
            <a:ext cx="1585852" cy="432048"/>
          </a:xfrm>
          <a:prstGeom prst="roundRect">
            <a:avLst/>
          </a:prstGeom>
          <a:solidFill>
            <a:schemeClr val="bg2"/>
          </a:solidFill>
          <a:ln w="28575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Extraction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283968" y="1812773"/>
            <a:ext cx="1080120" cy="1030800"/>
          </a:xfrm>
          <a:prstGeom prst="ellipse">
            <a:avLst/>
          </a:prstGeom>
          <a:noFill/>
          <a:ln w="38100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90127" y="2169762"/>
            <a:ext cx="2729464" cy="369332"/>
            <a:chOff x="390127" y="2169762"/>
            <a:chExt cx="2729464" cy="369332"/>
          </a:xfrm>
        </p:grpSpPr>
        <p:sp>
          <p:nvSpPr>
            <p:cNvPr id="13" name="Right Arrow 12"/>
            <p:cNvSpPr/>
            <p:nvPr/>
          </p:nvSpPr>
          <p:spPr bwMode="auto">
            <a:xfrm>
              <a:off x="390127" y="2225801"/>
              <a:ext cx="576064" cy="288033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07502" y="2169762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Extract </a:t>
              </a:r>
              <a:r>
                <a:rPr lang="en-US" sz="1800" baseline="30000" dirty="0" smtClean="0">
                  <a:latin typeface="+mn-lt"/>
                </a:rPr>
                <a:t>4</a:t>
              </a:r>
              <a:r>
                <a:rPr lang="en-US" sz="1800" dirty="0" smtClean="0">
                  <a:latin typeface="+mn-lt"/>
                </a:rPr>
                <a:t>He</a:t>
              </a:r>
              <a:r>
                <a:rPr lang="en-US" sz="1800" baseline="30000" dirty="0" smtClean="0">
                  <a:latin typeface="+mn-lt"/>
                </a:rPr>
                <a:t>+</a:t>
              </a:r>
              <a:r>
                <a:rPr lang="en-US" sz="1800" dirty="0" smtClean="0">
                  <a:latin typeface="+mn-lt"/>
                </a:rPr>
                <a:t>/</a:t>
              </a:r>
              <a:r>
                <a:rPr lang="en-US" sz="1800" baseline="30000" dirty="0" smtClean="0">
                  <a:latin typeface="+mn-lt"/>
                </a:rPr>
                <a:t>12</a:t>
              </a:r>
              <a:r>
                <a:rPr lang="en-US" sz="1800" dirty="0" smtClean="0">
                  <a:latin typeface="+mn-lt"/>
                </a:rPr>
                <a:t>C</a:t>
              </a:r>
              <a:r>
                <a:rPr lang="en-US" sz="1800" baseline="30000" dirty="0" smtClean="0">
                  <a:latin typeface="+mn-lt"/>
                </a:rPr>
                <a:t>3+</a:t>
              </a:r>
              <a:endParaRPr lang="en-US" sz="1800" baseline="30000" dirty="0">
                <a:latin typeface="+mn-lt"/>
              </a:endParaRPr>
            </a:p>
          </p:txBody>
        </p:sp>
      </p:grpSp>
      <p:sp>
        <p:nvSpPr>
          <p:cNvPr id="22" name="Oval 21"/>
          <p:cNvSpPr/>
          <p:nvPr/>
        </p:nvSpPr>
        <p:spPr bwMode="auto">
          <a:xfrm>
            <a:off x="4929335" y="1839162"/>
            <a:ext cx="1080120" cy="1030800"/>
          </a:xfrm>
          <a:prstGeom prst="ellipse">
            <a:avLst/>
          </a:prstGeom>
          <a:noFill/>
          <a:ln w="38100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90127" y="2765860"/>
            <a:ext cx="2283747" cy="432048"/>
          </a:xfrm>
          <a:prstGeom prst="roundRect">
            <a:avLst/>
          </a:prstGeom>
          <a:solidFill>
            <a:schemeClr val="bg2"/>
          </a:solidFill>
          <a:ln w="28575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Pre-acceleration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8665" y="3307050"/>
            <a:ext cx="3845850" cy="646331"/>
            <a:chOff x="398665" y="3307050"/>
            <a:chExt cx="3845850" cy="646331"/>
          </a:xfrm>
        </p:grpSpPr>
        <p:sp>
          <p:nvSpPr>
            <p:cNvPr id="24" name="Right Arrow 23"/>
            <p:cNvSpPr/>
            <p:nvPr/>
          </p:nvSpPr>
          <p:spPr bwMode="auto">
            <a:xfrm>
              <a:off x="398665" y="3516977"/>
              <a:ext cx="576064" cy="28803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107502" y="3307050"/>
                  <a:ext cx="313701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>
                      <a:latin typeface="+mn-lt"/>
                    </a:rPr>
                    <a:t>Not possible at HIT </a:t>
                  </a:r>
                  <a:br>
                    <a:rPr lang="en-US" sz="1800" dirty="0" smtClean="0">
                      <a:latin typeface="+mn-lt"/>
                    </a:rPr>
                  </a:br>
                  <a:r>
                    <a:rPr lang="en-US" sz="1800" dirty="0" smtClean="0">
                      <a:latin typeface="+mn-lt"/>
                    </a:rPr>
                    <a:t>LINAC optimized for </a:t>
                  </a:r>
                  <a14:m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endParaRPr lang="en-US" sz="1800" baseline="30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502" y="3307050"/>
                  <a:ext cx="3137013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51" t="-4673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395536" y="4005064"/>
            <a:ext cx="3860223" cy="369332"/>
            <a:chOff x="395536" y="4005064"/>
            <a:chExt cx="3860223" cy="369332"/>
          </a:xfrm>
        </p:grpSpPr>
        <p:sp>
          <p:nvSpPr>
            <p:cNvPr id="27" name="Right Arrow 26"/>
            <p:cNvSpPr/>
            <p:nvPr/>
          </p:nvSpPr>
          <p:spPr bwMode="auto">
            <a:xfrm>
              <a:off x="395536" y="4077072"/>
              <a:ext cx="576064" cy="288033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12911" y="4005064"/>
              <a:ext cx="3142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Would in general be possible</a:t>
              </a:r>
              <a:endParaRPr lang="en-US" sz="1800" baseline="30000" dirty="0">
                <a:latin typeface="+mn-lt"/>
              </a:endParaRPr>
            </a:p>
          </p:txBody>
        </p:sp>
      </p:grpSp>
      <p:sp>
        <p:nvSpPr>
          <p:cNvPr id="29" name="Oval 28"/>
          <p:cNvSpPr/>
          <p:nvPr/>
        </p:nvSpPr>
        <p:spPr bwMode="auto">
          <a:xfrm>
            <a:off x="6516215" y="1691444"/>
            <a:ext cx="2309525" cy="1944216"/>
          </a:xfrm>
          <a:prstGeom prst="ellipse">
            <a:avLst/>
          </a:prstGeom>
          <a:noFill/>
          <a:ln w="38100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395537" y="4581128"/>
            <a:ext cx="1872208" cy="432048"/>
          </a:xfrm>
          <a:prstGeom prst="roundRect">
            <a:avLst/>
          </a:prstGeom>
          <a:solidFill>
            <a:schemeClr val="bg2"/>
          </a:solidFill>
          <a:ln w="28575" cap="flat" cmpd="sng" algn="ctr">
            <a:solidFill>
              <a:srgbClr val="0047B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Synchrotron?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5536" y="5189130"/>
            <a:ext cx="6762620" cy="369332"/>
            <a:chOff x="395536" y="5189130"/>
            <a:chExt cx="6762620" cy="369332"/>
          </a:xfrm>
        </p:grpSpPr>
        <p:sp>
          <p:nvSpPr>
            <p:cNvPr id="31" name="Right Arrow 30"/>
            <p:cNvSpPr/>
            <p:nvPr/>
          </p:nvSpPr>
          <p:spPr bwMode="auto">
            <a:xfrm>
              <a:off x="395536" y="5245169"/>
              <a:ext cx="576064" cy="288033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12911" y="5189130"/>
              <a:ext cx="6045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+mn-lt"/>
                </a:rPr>
                <a:t>Stable acceleration, extraction, scanning, dose rate etc..?</a:t>
              </a:r>
              <a:endParaRPr lang="en-US" sz="1800" baseline="30000" dirty="0">
                <a:latin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559469" y="5579040"/>
            <a:ext cx="4728738" cy="478252"/>
            <a:chOff x="3559469" y="5579040"/>
            <a:chExt cx="4728738" cy="478252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4255759" y="5579040"/>
              <a:ext cx="4032448" cy="478252"/>
            </a:xfrm>
            <a:prstGeom prst="roundRect">
              <a:avLst/>
            </a:prstGeom>
            <a:solidFill>
              <a:schemeClr val="bg2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</a:rPr>
                <a:t>More </a:t>
              </a:r>
              <a:r>
                <a:rPr lang="en-US" dirty="0">
                  <a:latin typeface="+mn-lt"/>
                  <a:ea typeface="ＭＳ Ｐゴシック" charset="0"/>
                </a:rPr>
                <a:t>i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</a:rPr>
                <a:t>nvestigation needed!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endParaRPr>
            </a:p>
          </p:txBody>
        </p:sp>
        <p:sp>
          <p:nvSpPr>
            <p:cNvPr id="39" name="Right Arrow 38"/>
            <p:cNvSpPr/>
            <p:nvPr/>
          </p:nvSpPr>
          <p:spPr bwMode="auto">
            <a:xfrm>
              <a:off x="3559469" y="5674149"/>
              <a:ext cx="576064" cy="28803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569154" y="3804063"/>
            <a:ext cx="4470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Schematic of the HIT accelerator complex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39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6480720" cy="707886"/>
          </a:xfrm>
        </p:spPr>
        <p:txBody>
          <a:bodyPr/>
          <a:lstStyle/>
          <a:p>
            <a:r>
              <a:rPr lang="en-US" dirty="0" smtClean="0"/>
              <a:t>Backup: Methane source spectrum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0043"/>
            <a:ext cx="8373100" cy="51845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642" y="5877272"/>
            <a:ext cx="3459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- </a:t>
            </a:r>
            <a:r>
              <a:rPr lang="de-DE" sz="16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Courtesy of Tim Winkelmann (HIT)</a:t>
            </a:r>
            <a:endParaRPr lang="de-DE" sz="16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47864" y="1412776"/>
            <a:ext cx="144016" cy="15841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851920" y="1412776"/>
            <a:ext cx="10235" cy="39604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391964" y="1412776"/>
            <a:ext cx="40989" cy="32403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5089065" y="1429793"/>
            <a:ext cx="40989" cy="32403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6356964" y="1414253"/>
            <a:ext cx="112793" cy="38149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5296616" y="2076015"/>
            <a:ext cx="229972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Contamination from previous run with CO</a:t>
            </a:r>
            <a:r>
              <a:rPr lang="en-US" sz="1600" baseline="-25000" dirty="0" smtClean="0">
                <a:latin typeface="+mn-lt"/>
              </a:rPr>
              <a:t>2</a:t>
            </a:r>
            <a:endParaRPr lang="en-US" sz="1600" baseline="-25000" dirty="0">
              <a:latin typeface="+mn-lt"/>
            </a:endParaRPr>
          </a:p>
        </p:txBody>
      </p:sp>
      <p:sp>
        <p:nvSpPr>
          <p:cNvPr id="5" name="Right Arrow 4"/>
          <p:cNvSpPr/>
          <p:nvPr/>
        </p:nvSpPr>
        <p:spPr bwMode="auto">
          <a:xfrm rot="13507334">
            <a:off x="5840648" y="1554220"/>
            <a:ext cx="720080" cy="22156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5415880" cy="400110"/>
          </a:xfrm>
        </p:spPr>
        <p:txBody>
          <a:bodyPr/>
          <a:lstStyle/>
          <a:p>
            <a:r>
              <a:rPr lang="en-US" dirty="0" smtClean="0"/>
              <a:t>Backup: ADAM </a:t>
            </a:r>
            <a:r>
              <a:rPr lang="en-US" dirty="0" err="1" smtClean="0"/>
              <a:t>PETer</a:t>
            </a:r>
            <a:r>
              <a:rPr lang="en-US" dirty="0" smtClean="0"/>
              <a:t> rotation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59" y="1268760"/>
            <a:ext cx="5122110" cy="4953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7929" r="18500" b="14940"/>
          <a:stretch/>
        </p:blipFill>
        <p:spPr>
          <a:xfrm>
            <a:off x="179512" y="2708920"/>
            <a:ext cx="3672408" cy="2493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03" y="2132856"/>
            <a:ext cx="23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2cm PMMA degrader</a:t>
            </a:r>
            <a:endParaRPr lang="en-US" sz="1800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 bwMode="auto">
          <a:xfrm flipH="1">
            <a:off x="827584" y="2502188"/>
            <a:ext cx="772615" cy="1070828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8003" y="1699952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Beam E=324.26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3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8352928" cy="400110"/>
          </a:xfrm>
        </p:spPr>
        <p:txBody>
          <a:bodyPr/>
          <a:lstStyle/>
          <a:p>
            <a:r>
              <a:rPr lang="en-US" dirty="0" smtClean="0"/>
              <a:t>Backup: Geant4 simulation setup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8380" y="1124744"/>
            <a:ext cx="7697996" cy="1402670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Separate Helium and Carbon beams 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Geant4.10.2.p03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G4HadronPhysics_QGSP_BIC_HP, G4IonBinaryCascade, G4EmStandardPhysics_option4, G4StoppingPhysics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Birks constant k</a:t>
            </a:r>
            <a:r>
              <a:rPr lang="de-DE" sz="1800" baseline="-25000" dirty="0" smtClean="0">
                <a:solidFill>
                  <a:schemeClr val="tx1"/>
                </a:solidFill>
              </a:rPr>
              <a:t>B</a:t>
            </a:r>
            <a:r>
              <a:rPr lang="de-DE" sz="1800" dirty="0" smtClean="0">
                <a:solidFill>
                  <a:schemeClr val="tx1"/>
                </a:solidFill>
              </a:rPr>
              <a:t>=0.126 MeV/mm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Nozzle ~2.03mm </a:t>
            </a:r>
            <a:r>
              <a:rPr lang="de-DE" sz="1800" dirty="0" smtClean="0">
                <a:solidFill>
                  <a:schemeClr val="tx1"/>
                </a:solidFill>
              </a:rPr>
              <a:t>WET (G4_WATER), </a:t>
            </a:r>
            <a:r>
              <a:rPr lang="de-DE" sz="1800" dirty="0" smtClean="0">
                <a:solidFill>
                  <a:schemeClr val="tx1"/>
                </a:solidFill>
              </a:rPr>
              <a:t>Nozzle-isocenter distance 1.02m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PMMA degrader density optimized to match </a:t>
            </a:r>
            <a:r>
              <a:rPr lang="de-DE" sz="1800" dirty="0" smtClean="0">
                <a:solidFill>
                  <a:schemeClr val="tx1"/>
                </a:solidFill>
              </a:rPr>
              <a:t>measured degrader</a:t>
            </a:r>
            <a:r>
              <a:rPr lang="de-DE" sz="1800" dirty="0" smtClean="0">
                <a:solidFill>
                  <a:schemeClr val="tx1"/>
                </a:solidFill>
              </a:rPr>
              <a:t> RSPs</a:t>
            </a:r>
            <a:endParaRPr lang="de-DE" sz="1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CT scan loaded from HU to Density and HU to Material lookup table taken directly from CT scanner QA</a:t>
            </a:r>
          </a:p>
          <a:p>
            <a:pPr>
              <a:lnSpc>
                <a:spcPct val="20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endParaRPr lang="de-DE" sz="1800" baseline="30000" dirty="0" smtClean="0">
              <a:solidFill>
                <a:schemeClr val="tx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1520" y="2314362"/>
            <a:ext cx="4608512" cy="1402670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Clr>
                <a:srgbClr val="0047B9"/>
              </a:buClr>
              <a:buSzPct val="115000"/>
              <a:defRPr/>
            </a:pPr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 bwMode="auto">
          <a:xfrm>
            <a:off x="2150232" y="1870001"/>
            <a:ext cx="2088232" cy="2025517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546100"/>
            <a:ext cx="8032750" cy="461665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cs typeface="ＭＳ Ｐゴシック" charset="0"/>
              </a:rPr>
              <a:t>Ion-beam </a:t>
            </a:r>
            <a:r>
              <a:rPr lang="de-DE" sz="2400" dirty="0"/>
              <a:t>r</a:t>
            </a:r>
            <a:r>
              <a:rPr lang="de-DE" sz="2400" dirty="0" smtClean="0">
                <a:cs typeface="ＭＳ Ｐゴシック" charset="0"/>
              </a:rPr>
              <a:t>adiotherapy: range </a:t>
            </a:r>
            <a:r>
              <a:rPr lang="de-DE" sz="2400" dirty="0"/>
              <a:t>u</a:t>
            </a:r>
            <a:r>
              <a:rPr lang="de-DE" sz="2400" dirty="0" smtClean="0">
                <a:cs typeface="ＭＳ Ｐゴシック" charset="0"/>
              </a:rPr>
              <a:t>ncertainty</a:t>
            </a:r>
            <a:endParaRPr lang="de-DE" sz="2400" dirty="0">
              <a:cs typeface="ＭＳ Ｐゴシック" charset="0"/>
            </a:endParaRPr>
          </a:p>
        </p:txBody>
      </p:sp>
      <p:cxnSp>
        <p:nvCxnSpPr>
          <p:cNvPr id="14" name="Gerade Verbindung mit Pfeil 21"/>
          <p:cNvCxnSpPr>
            <a:cxnSpLocks noChangeShapeType="1"/>
            <a:stCxn id="3" idx="3"/>
            <a:endCxn id="17" idx="4"/>
          </p:cNvCxnSpPr>
          <p:nvPr/>
        </p:nvCxnSpPr>
        <p:spPr bwMode="auto">
          <a:xfrm flipV="1">
            <a:off x="2412043" y="3032235"/>
            <a:ext cx="1016225" cy="1064494"/>
          </a:xfrm>
          <a:prstGeom prst="straightConnector1">
            <a:avLst/>
          </a:prstGeom>
          <a:noFill/>
          <a:ln w="28575">
            <a:solidFill>
              <a:srgbClr val="A8EAB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Ellipse 10"/>
          <p:cNvSpPr>
            <a:spLocks noChangeArrowheads="1"/>
          </p:cNvSpPr>
          <p:nvPr/>
        </p:nvSpPr>
        <p:spPr bwMode="auto">
          <a:xfrm>
            <a:off x="3283011" y="2762360"/>
            <a:ext cx="290513" cy="269875"/>
          </a:xfrm>
          <a:prstGeom prst="ellipse">
            <a:avLst/>
          </a:prstGeom>
          <a:solidFill>
            <a:srgbClr val="A8EAB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1" name="Rectangle 50">
            <a:extLst>
              <a:ext uri="{FF2B5EF4-FFF2-40B4-BE49-F238E27FC236}"/>
            </a:extLst>
          </p:cNvPr>
          <p:cNvSpPr/>
          <p:nvPr/>
        </p:nvSpPr>
        <p:spPr bwMode="auto">
          <a:xfrm>
            <a:off x="1638440" y="2703264"/>
            <a:ext cx="1777530" cy="219499"/>
          </a:xfrm>
          <a:prstGeom prst="rect">
            <a:avLst/>
          </a:prstGeom>
          <a:gradFill flip="none" rotWithShape="1">
            <a:gsLst>
              <a:gs pos="21000">
                <a:schemeClr val="bg2">
                  <a:alpha val="50000"/>
                </a:schemeClr>
              </a:gs>
              <a:gs pos="44000">
                <a:schemeClr val="accent1">
                  <a:tint val="66000"/>
                  <a:satMod val="160000"/>
                  <a:alpha val="70000"/>
                </a:schemeClr>
              </a:gs>
              <a:gs pos="72000">
                <a:srgbClr val="FF4447">
                  <a:alpha val="85000"/>
                </a:srgbClr>
              </a:gs>
              <a:gs pos="100000">
                <a:srgbClr val="FF0000"/>
              </a:gs>
            </a:gsLst>
            <a:lin ang="21594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de-DE" smtClean="0"/>
          </a:p>
        </p:txBody>
      </p:sp>
      <p:pic>
        <p:nvPicPr>
          <p:cNvPr id="18" name="Grafik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0777">
            <a:off x="2970802" y="2708027"/>
            <a:ext cx="457470" cy="40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43"/>
          <p:cNvSpPr txBox="1">
            <a:spLocks noChangeArrowheads="1"/>
          </p:cNvSpPr>
          <p:nvPr/>
        </p:nvSpPr>
        <p:spPr bwMode="auto">
          <a:xfrm>
            <a:off x="804803" y="1792932"/>
            <a:ext cx="755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600" dirty="0" smtClean="0">
                <a:latin typeface="Arial" panose="020B0604020202020204" pitchFamily="34" charset="0"/>
              </a:rPr>
              <a:t>Target</a:t>
            </a:r>
            <a:endParaRPr lang="de-DE" altLang="en-US" sz="2000" dirty="0">
              <a:latin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/>
            </a:extLst>
          </p:cNvPr>
          <p:cNvSpPr/>
          <p:nvPr/>
        </p:nvSpPr>
        <p:spPr bwMode="auto">
          <a:xfrm>
            <a:off x="1286349" y="2712632"/>
            <a:ext cx="1908000" cy="412973"/>
          </a:xfrm>
          <a:prstGeom prst="rect">
            <a:avLst/>
          </a:prstGeom>
          <a:gradFill flip="none" rotWithShape="1">
            <a:gsLst>
              <a:gs pos="21000">
                <a:schemeClr val="bg2">
                  <a:alpha val="50000"/>
                </a:schemeClr>
              </a:gs>
              <a:gs pos="44000">
                <a:schemeClr val="accent1">
                  <a:tint val="66000"/>
                  <a:satMod val="160000"/>
                  <a:alpha val="70000"/>
                </a:schemeClr>
              </a:gs>
              <a:gs pos="72000">
                <a:srgbClr val="FF4447">
                  <a:alpha val="85000"/>
                </a:srgbClr>
              </a:gs>
              <a:gs pos="100000">
                <a:srgbClr val="FF0000"/>
              </a:gs>
            </a:gsLst>
            <a:lin ang="21594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de-DE" smtClean="0"/>
          </a:p>
        </p:txBody>
      </p:sp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1050773" y="3927452"/>
            <a:ext cx="136127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600" dirty="0">
                <a:latin typeface="+mn-lt"/>
              </a:rPr>
              <a:t>Organ at </a:t>
            </a:r>
            <a:r>
              <a:rPr lang="de-DE" sz="1600" dirty="0" smtClean="0">
                <a:latin typeface="+mn-lt"/>
              </a:rPr>
              <a:t>risk</a:t>
            </a:r>
            <a:endParaRPr lang="de-DE" sz="16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/>
            </a:extLst>
          </p:cNvPr>
          <p:cNvSpPr txBox="1"/>
          <p:nvPr/>
        </p:nvSpPr>
        <p:spPr>
          <a:xfrm>
            <a:off x="953823" y="4471286"/>
            <a:ext cx="7244292" cy="40011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2000" b="1" dirty="0" smtClean="0">
                <a:latin typeface="+mn-lt"/>
              </a:rPr>
              <a:t>Ideal: </a:t>
            </a:r>
            <a:r>
              <a:rPr lang="de-DE" sz="2000" dirty="0">
                <a:latin typeface="+mn-lt"/>
              </a:rPr>
              <a:t>Prescribed dose to </a:t>
            </a:r>
            <a:r>
              <a:rPr lang="de-DE" sz="2000" dirty="0" smtClean="0">
                <a:latin typeface="+mn-lt"/>
              </a:rPr>
              <a:t>target, minium dose </a:t>
            </a:r>
            <a:r>
              <a:rPr lang="de-DE" sz="2000" dirty="0">
                <a:latin typeface="+mn-lt"/>
              </a:rPr>
              <a:t>to </a:t>
            </a:r>
            <a:r>
              <a:rPr lang="de-DE" sz="2000" dirty="0" smtClean="0">
                <a:latin typeface="+mn-lt"/>
              </a:rPr>
              <a:t>healthy </a:t>
            </a:r>
            <a:r>
              <a:rPr lang="de-DE" sz="2000" dirty="0">
                <a:latin typeface="+mn-lt"/>
              </a:rPr>
              <a:t>tissue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313987" y="5261138"/>
            <a:ext cx="4523995" cy="40011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Needed: </a:t>
            </a:r>
            <a:r>
              <a:rPr lang="de-DE" alt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Online treatment monitoring</a:t>
            </a:r>
            <a:endParaRPr lang="de-DE" altLang="en-US" sz="2000" b="1" baseline="30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Grafi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3592">
            <a:off x="2962888" y="2703711"/>
            <a:ext cx="462921" cy="40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Grafik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1322313"/>
            <a:ext cx="37544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1322313"/>
            <a:ext cx="37544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1322313"/>
            <a:ext cx="37544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6838" y="1870001"/>
            <a:ext cx="863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Tumor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2213" y="1885876"/>
            <a:ext cx="143986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92D050"/>
                </a:solidFill>
                <a:latin typeface="+mn-lt"/>
              </a:rPr>
              <a:t>Organ at Risk</a:t>
            </a:r>
          </a:p>
        </p:txBody>
      </p:sp>
      <p:grpSp>
        <p:nvGrpSpPr>
          <p:cNvPr id="8" name="Group 7"/>
          <p:cNvGrpSpPr/>
          <p:nvPr/>
        </p:nvGrpSpPr>
        <p:grpSpPr>
          <a:xfrm rot="19661587">
            <a:off x="243051" y="2506367"/>
            <a:ext cx="1532663" cy="1027707"/>
            <a:chOff x="144770" y="1402123"/>
            <a:chExt cx="1532663" cy="1027707"/>
          </a:xfrm>
        </p:grpSpPr>
        <p:sp>
          <p:nvSpPr>
            <p:cNvPr id="15" name="Rectangle 14"/>
            <p:cNvSpPr/>
            <p:nvPr/>
          </p:nvSpPr>
          <p:spPr bwMode="auto">
            <a:xfrm rot="1956143">
              <a:off x="144770" y="1402123"/>
              <a:ext cx="827726" cy="276438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 rot="1954115">
              <a:off x="485349" y="1497410"/>
              <a:ext cx="1088353" cy="68582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1954115">
              <a:off x="643478" y="1556308"/>
              <a:ext cx="1033955" cy="164696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 bwMode="auto">
            <a:xfrm rot="1954115">
              <a:off x="367351" y="1979516"/>
              <a:ext cx="1043298" cy="138593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 rot="2032045">
              <a:off x="1334361" y="1784527"/>
              <a:ext cx="198824" cy="645303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 rot="18150870">
              <a:off x="1253456" y="2064167"/>
              <a:ext cx="367320" cy="101537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52" name="TextBox 43"/>
          <p:cNvSpPr txBox="1">
            <a:spLocks noChangeArrowheads="1"/>
          </p:cNvSpPr>
          <p:nvPr/>
        </p:nvSpPr>
        <p:spPr bwMode="auto">
          <a:xfrm>
            <a:off x="2738743" y="1519366"/>
            <a:ext cx="822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600" dirty="0" smtClean="0">
                <a:latin typeface="Arial" panose="020B0604020202020204" pitchFamily="34" charset="0"/>
              </a:rPr>
              <a:t>Patient</a:t>
            </a:r>
            <a:endParaRPr lang="de-DE" altLang="en-US" sz="2000" dirty="0">
              <a:latin typeface="Arial" panose="020B0604020202020204" pitchFamily="34" charset="0"/>
            </a:endParaRPr>
          </a:p>
        </p:txBody>
      </p:sp>
      <p:cxnSp>
        <p:nvCxnSpPr>
          <p:cNvPr id="38" name="Straight Arrow Connector 37"/>
          <p:cNvCxnSpPr>
            <a:cxnSpLocks/>
            <a:stCxn id="12296" idx="3"/>
            <a:endCxn id="19" idx="0"/>
          </p:cNvCxnSpPr>
          <p:nvPr/>
        </p:nvCxnSpPr>
        <p:spPr bwMode="auto">
          <a:xfrm>
            <a:off x="1559818" y="1962209"/>
            <a:ext cx="1468080" cy="828040"/>
          </a:xfrm>
          <a:prstGeom prst="straightConnector1">
            <a:avLst/>
          </a:prstGeom>
          <a:noFill/>
          <a:ln w="28575">
            <a:solidFill>
              <a:srgbClr val="3C87FF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TextBox 43"/>
          <p:cNvSpPr txBox="1">
            <a:spLocks noChangeArrowheads="1"/>
          </p:cNvSpPr>
          <p:nvPr/>
        </p:nvSpPr>
        <p:spPr bwMode="auto">
          <a:xfrm>
            <a:off x="539552" y="3212976"/>
            <a:ext cx="809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de-DE" altLang="en-US" sz="1600" dirty="0" smtClean="0">
                <a:latin typeface="Arial" panose="020B0604020202020204" pitchFamily="34" charset="0"/>
              </a:rPr>
              <a:t>Nozzle</a:t>
            </a:r>
            <a:endParaRPr lang="de-DE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9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4.44444E-6 0.031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6624736" cy="400110"/>
          </a:xfrm>
        </p:spPr>
        <p:txBody>
          <a:bodyPr/>
          <a:lstStyle/>
          <a:p>
            <a:r>
              <a:rPr lang="en-US" dirty="0" smtClean="0"/>
              <a:t>He/C mixed </a:t>
            </a:r>
            <a:r>
              <a:rPr lang="en-US" dirty="0"/>
              <a:t>b</a:t>
            </a:r>
            <a:r>
              <a:rPr lang="en-US" dirty="0" smtClean="0"/>
              <a:t>eam: See what you treat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888432" cy="2994265"/>
          </a:xfrm>
        </p:spPr>
      </p:pic>
      <p:cxnSp>
        <p:nvCxnSpPr>
          <p:cNvPr id="5" name="Straight Connector 4"/>
          <p:cNvCxnSpPr/>
          <p:nvPr/>
        </p:nvCxnSpPr>
        <p:spPr bwMode="auto">
          <a:xfrm>
            <a:off x="251520" y="5805264"/>
            <a:ext cx="2880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251520" y="5877272"/>
            <a:ext cx="6833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aseline="300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1</a:t>
            </a:r>
            <a:r>
              <a:rPr lang="de-DE" sz="14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 Graeff et al. (2018); </a:t>
            </a:r>
            <a:r>
              <a:rPr lang="de-DE" sz="1400" baseline="300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2</a:t>
            </a:r>
            <a:r>
              <a:rPr lang="de-DE" sz="14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Mazzuconi et al.</a:t>
            </a:r>
            <a:r>
              <a:rPr lang="de-DE" sz="1400" dirty="0">
                <a:solidFill>
                  <a:schemeClr val="bg2">
                    <a:lumMod val="65000"/>
                  </a:schemeClr>
                </a:solidFill>
                <a:latin typeface="+mn-lt"/>
              </a:rPr>
              <a:t> </a:t>
            </a:r>
            <a:r>
              <a:rPr lang="de-DE" sz="14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(2018); Lühr et al. (2011) (http://dEdx.au.dk) </a:t>
            </a:r>
            <a:endParaRPr lang="de-DE" sz="14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9512" y="5877272"/>
            <a:ext cx="3816424" cy="36004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47971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baseline="30000" dirty="0" smtClean="0">
                <a:latin typeface="+mn-lt"/>
              </a:rPr>
              <a:t>4</a:t>
            </a:r>
            <a:r>
              <a:rPr lang="en-US" sz="1800" dirty="0" smtClean="0">
                <a:latin typeface="+mn-lt"/>
              </a:rPr>
              <a:t>He</a:t>
            </a:r>
            <a:r>
              <a:rPr lang="en-US" sz="1800" baseline="30000" dirty="0" smtClean="0">
                <a:latin typeface="+mn-lt"/>
              </a:rPr>
              <a:t>2+</a:t>
            </a:r>
            <a:r>
              <a:rPr lang="en-US" sz="1800" dirty="0" smtClean="0">
                <a:latin typeface="+mn-lt"/>
              </a:rPr>
              <a:t> and </a:t>
            </a:r>
            <a:r>
              <a:rPr lang="en-US" sz="1800" baseline="30000" dirty="0" smtClean="0">
                <a:latin typeface="+mn-lt"/>
              </a:rPr>
              <a:t>12</a:t>
            </a:r>
            <a:r>
              <a:rPr lang="en-US" sz="1800" dirty="0" smtClean="0">
                <a:latin typeface="+mn-lt"/>
              </a:rPr>
              <a:t>C</a:t>
            </a:r>
            <a:r>
              <a:rPr lang="en-US" sz="1800" baseline="30000" dirty="0" smtClean="0">
                <a:latin typeface="+mn-lt"/>
              </a:rPr>
              <a:t>6+</a:t>
            </a:r>
            <a:r>
              <a:rPr lang="en-US" sz="1800" dirty="0" smtClean="0">
                <a:latin typeface="+mn-lt"/>
              </a:rPr>
              <a:t> range at the same velocity </a:t>
            </a:r>
            <a:r>
              <a:rPr lang="en-US" sz="1800" baseline="30000" dirty="0" smtClean="0">
                <a:latin typeface="+mn-lt"/>
              </a:rPr>
              <a:t>3</a:t>
            </a:r>
            <a:endParaRPr lang="en-US" sz="1800" baseline="30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09" y="1963078"/>
            <a:ext cx="4042334" cy="28101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995936" y="5790942"/>
            <a:ext cx="3312368" cy="36004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478966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RBE optimized He/C SOBP</a:t>
            </a:r>
            <a:r>
              <a:rPr lang="en-US" sz="1800" baseline="30000" dirty="0" smtClean="0">
                <a:latin typeface="+mn-lt"/>
              </a:rPr>
              <a:t>1</a:t>
            </a:r>
            <a:r>
              <a:rPr lang="en-US" sz="1800" dirty="0">
                <a:latin typeface="+mn-lt"/>
              </a:rPr>
              <a:t/>
            </a:r>
            <a:br>
              <a:rPr lang="en-US" sz="1800" dirty="0">
                <a:latin typeface="+mn-lt"/>
              </a:rPr>
            </a:br>
            <a:r>
              <a:rPr lang="en-US" sz="1800" dirty="0" smtClean="0">
                <a:latin typeface="+mn-lt"/>
              </a:rPr>
              <a:t>log scale!</a:t>
            </a:r>
            <a:endParaRPr lang="en-US" sz="1800" baseline="30000" dirty="0" smtClean="0">
              <a:latin typeface="+mn-lt"/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 rot="5400000">
            <a:off x="5737130" y="2911942"/>
            <a:ext cx="1342148" cy="216024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859266" y="4071628"/>
            <a:ext cx="1404156" cy="330874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Patient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308304" y="4071628"/>
            <a:ext cx="1512168" cy="330874"/>
          </a:xfrm>
          <a:prstGeom prst="rect">
            <a:avLst/>
          </a:prstGeom>
          <a:solidFill>
            <a:srgbClr val="CBFFD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rPr>
              <a:t>Detector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1412776"/>
            <a:ext cx="5112568" cy="3960440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baseline="30000" dirty="0" smtClean="0">
                <a:solidFill>
                  <a:schemeClr val="tx1"/>
                </a:solidFill>
              </a:rPr>
              <a:t>4</a:t>
            </a:r>
            <a:r>
              <a:rPr lang="de-DE" sz="1800" dirty="0" smtClean="0">
                <a:solidFill>
                  <a:schemeClr val="tx1"/>
                </a:solidFill>
              </a:rPr>
              <a:t>He</a:t>
            </a:r>
            <a:r>
              <a:rPr lang="de-DE" sz="1800" baseline="30000" dirty="0" smtClean="0">
                <a:solidFill>
                  <a:schemeClr val="tx1"/>
                </a:solidFill>
              </a:rPr>
              <a:t>2+</a:t>
            </a:r>
            <a:r>
              <a:rPr lang="de-DE" sz="1800" dirty="0" smtClean="0">
                <a:solidFill>
                  <a:schemeClr val="tx1"/>
                </a:solidFill>
              </a:rPr>
              <a:t> and </a:t>
            </a:r>
            <a:r>
              <a:rPr lang="de-DE" sz="1800" baseline="30000" dirty="0" smtClean="0">
                <a:solidFill>
                  <a:schemeClr val="tx1"/>
                </a:solidFill>
              </a:rPr>
              <a:t>12</a:t>
            </a:r>
            <a:r>
              <a:rPr lang="de-DE" sz="1800" dirty="0" smtClean="0">
                <a:solidFill>
                  <a:schemeClr val="tx1"/>
                </a:solidFill>
              </a:rPr>
              <a:t>C</a:t>
            </a:r>
            <a:r>
              <a:rPr lang="de-DE" sz="1800" baseline="30000" dirty="0" smtClean="0">
                <a:solidFill>
                  <a:schemeClr val="tx1"/>
                </a:solidFill>
              </a:rPr>
              <a:t>6+</a:t>
            </a:r>
            <a:r>
              <a:rPr lang="de-DE" sz="1800" dirty="0" smtClean="0">
                <a:solidFill>
                  <a:schemeClr val="tx1"/>
                </a:solidFill>
              </a:rPr>
              <a:t> have approx. the same A/q</a:t>
            </a:r>
            <a:r>
              <a:rPr lang="de-DE" sz="1800" baseline="30000" dirty="0" smtClean="0">
                <a:solidFill>
                  <a:schemeClr val="tx1"/>
                </a:solidFill>
              </a:rPr>
              <a:t>1,2</a:t>
            </a:r>
          </a:p>
          <a:p>
            <a:pPr marL="0" indent="0">
              <a:lnSpc>
                <a:spcPct val="250000"/>
              </a:lnSpc>
              <a:spcAft>
                <a:spcPts val="600"/>
              </a:spcAft>
              <a:buClr>
                <a:srgbClr val="0047B9"/>
              </a:buClr>
              <a:buSzPct val="115000"/>
              <a:buNone/>
              <a:defRPr/>
            </a:pPr>
            <a:r>
              <a:rPr lang="de-DE" sz="1800" dirty="0" smtClean="0">
                <a:solidFill>
                  <a:srgbClr val="0047B9"/>
                </a:solidFill>
                <a:sym typeface="Wingdings" panose="05000000000000000000" pitchFamily="2" charset="2"/>
              </a:rPr>
              <a:t></a:t>
            </a:r>
            <a:r>
              <a:rPr lang="de-DE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Simulatenous acceleration to same velocity</a:t>
            </a:r>
            <a:endParaRPr lang="de-DE" sz="1800" baseline="30000" dirty="0" smtClean="0">
              <a:solidFill>
                <a:schemeClr val="tx1"/>
              </a:solidFill>
            </a:endParaRPr>
          </a:p>
          <a:p>
            <a:pPr>
              <a:lnSpc>
                <a:spcPct val="2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Helium range </a:t>
            </a:r>
            <a:r>
              <a:rPr lang="en-US" sz="1800" dirty="0">
                <a:solidFill>
                  <a:schemeClr val="tx1"/>
                </a:solidFill>
              </a:rPr>
              <a:t>~</a:t>
            </a:r>
            <a:r>
              <a:rPr lang="en-US" sz="1800" dirty="0" smtClean="0">
                <a:solidFill>
                  <a:schemeClr val="tx1"/>
                </a:solidFill>
              </a:rPr>
              <a:t>3 times Carbon range </a:t>
            </a:r>
            <a:endParaRPr lang="en-US" sz="1800" baseline="30000" dirty="0" smtClean="0">
              <a:solidFill>
                <a:schemeClr val="tx1"/>
              </a:solidFill>
            </a:endParaRPr>
          </a:p>
          <a:p>
            <a:pPr>
              <a:lnSpc>
                <a:spcPct val="2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10% Helium less than 0.5% target RBE dose 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endParaRPr lang="de-DE" sz="1800" baseline="30000" dirty="0" smtClean="0">
              <a:solidFill>
                <a:schemeClr val="tx1"/>
              </a:solidFill>
            </a:endParaRPr>
          </a:p>
          <a:p>
            <a:pPr>
              <a:lnSpc>
                <a:spcPct val="250000"/>
              </a:lnSpc>
              <a:spcAft>
                <a:spcPts val="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endParaRPr lang="de-DE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0" grpId="1"/>
      <p:bldP spid="11" grpId="0" animBg="1"/>
      <p:bldP spid="12" grpId="0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8352928" cy="400110"/>
          </a:xfrm>
        </p:spPr>
        <p:txBody>
          <a:bodyPr/>
          <a:lstStyle/>
          <a:p>
            <a:r>
              <a:rPr lang="en-US" dirty="0" smtClean="0"/>
              <a:t>Experiments at Heidelberg Ion-Beam Therapy Center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1234242"/>
            <a:ext cx="5760640" cy="1402670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Experiments at HIT QA cave </a:t>
            </a:r>
          </a:p>
          <a:p>
            <a:pPr>
              <a:lnSpc>
                <a:spcPct val="20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Separate Helium and Carbon beams </a:t>
            </a:r>
          </a:p>
          <a:p>
            <a:pPr>
              <a:lnSpc>
                <a:spcPct val="200000"/>
              </a:lnSpc>
              <a:spcAft>
                <a:spcPts val="600"/>
              </a:spcAft>
              <a:buClr>
                <a:srgbClr val="0047B9"/>
              </a:buClr>
              <a:buSzPct val="115000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Novel </a:t>
            </a:r>
            <a:r>
              <a:rPr lang="en-US" sz="1800" dirty="0">
                <a:solidFill>
                  <a:schemeClr val="tx1"/>
                </a:solidFill>
              </a:rPr>
              <a:t>range telescope developed at UCL</a:t>
            </a:r>
          </a:p>
          <a:p>
            <a:pPr lvl="1">
              <a:spcAft>
                <a:spcPts val="600"/>
              </a:spcAft>
              <a:buClr>
                <a:srgbClr val="0047B9"/>
              </a:buClr>
              <a:buSzPct val="115000"/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12cm stack </a:t>
            </a:r>
            <a:r>
              <a:rPr lang="en-US" sz="1600" dirty="0">
                <a:solidFill>
                  <a:schemeClr val="tx1"/>
                </a:solidFill>
              </a:rPr>
              <a:t>of thin 2-3mm scintillation sheets </a:t>
            </a:r>
          </a:p>
          <a:p>
            <a:pPr lvl="1">
              <a:spcAft>
                <a:spcPts val="600"/>
              </a:spcAft>
              <a:buClr>
                <a:srgbClr val="0047B9"/>
              </a:buClr>
              <a:buSzPct val="115000"/>
              <a:defRPr/>
            </a:pPr>
            <a:r>
              <a:rPr lang="en-US" sz="1600" dirty="0">
                <a:solidFill>
                  <a:schemeClr val="tx1"/>
                </a:solidFill>
              </a:rPr>
              <a:t>Read out by flat panel CMOS </a:t>
            </a:r>
            <a:r>
              <a:rPr lang="en-US" sz="1600" dirty="0" smtClean="0">
                <a:solidFill>
                  <a:schemeClr val="tx1"/>
                </a:solidFill>
              </a:rPr>
              <a:t>sensor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endParaRPr lang="de-DE" sz="1600" baseline="300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spcAft>
                <a:spcPts val="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>
                <a:solidFill>
                  <a:schemeClr val="tx1"/>
                </a:solidFill>
              </a:rPr>
              <a:t>Geant4 simulations of the setup </a:t>
            </a:r>
            <a:endParaRPr lang="de-DE" sz="1800" dirty="0" smtClean="0">
              <a:solidFill>
                <a:schemeClr val="tx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1520" y="2314362"/>
            <a:ext cx="4608512" cy="1402670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Clr>
                <a:srgbClr val="0047B9"/>
              </a:buClr>
              <a:buSzPct val="115000"/>
              <a:defRPr/>
            </a:pPr>
            <a:endParaRPr lang="de-DE" sz="18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75311" y="3068960"/>
            <a:ext cx="3744416" cy="3249652"/>
            <a:chOff x="5275311" y="1916832"/>
            <a:chExt cx="3744416" cy="3249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36" b="-906"/>
            <a:stretch/>
          </p:blipFill>
          <p:spPr>
            <a:xfrm>
              <a:off x="5364088" y="1916832"/>
              <a:ext cx="3566862" cy="25922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75311" y="4520153"/>
              <a:ext cx="374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en-US" sz="1800" dirty="0" smtClean="0">
                  <a:latin typeface="+mn-lt"/>
                </a:rPr>
                <a:t>UCL range telescope prototype at HIT</a:t>
              </a:r>
              <a:endParaRPr lang="en-US" sz="1800" baseline="30000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25547" y="371628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2"/>
                  </a:solidFill>
                  <a:latin typeface="+mn-lt"/>
                </a:rPr>
                <a:t>Mylar foil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4248" y="4112702"/>
              <a:ext cx="1917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2"/>
                  </a:solidFill>
                  <a:latin typeface="+mn-lt"/>
                </a:rPr>
                <a:t>Polystyrene sheets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80112" y="2542691"/>
              <a:ext cx="1473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2"/>
                  </a:solidFill>
                  <a:latin typeface="+mn-lt"/>
                </a:rPr>
                <a:t>CMOS sensor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 bwMode="auto">
            <a:xfrm flipH="1" flipV="1">
              <a:off x="8172400" y="3068960"/>
              <a:ext cx="255849" cy="64732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7147519" y="3645024"/>
              <a:ext cx="304802" cy="46730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oup 19"/>
          <p:cNvGrpSpPr/>
          <p:nvPr/>
        </p:nvGrpSpPr>
        <p:grpSpPr>
          <a:xfrm>
            <a:off x="1520045" y="4123819"/>
            <a:ext cx="3431725" cy="529317"/>
            <a:chOff x="1520045" y="4020285"/>
            <a:chExt cx="3431725" cy="52931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771800" y="4020285"/>
              <a:ext cx="2179970" cy="529317"/>
            </a:xfrm>
            <a:prstGeom prst="rect">
              <a:avLst/>
            </a:prstGeom>
            <a:noFill/>
            <a:ln w="28575" cap="flat" cmpd="sng" algn="ctr">
              <a:solidFill>
                <a:srgbClr val="0047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+mn-lt"/>
                  <a:ea typeface="ＭＳ Ｐゴシック" charset="0"/>
                </a:rPr>
                <a:t>Poster</a:t>
              </a: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ＭＳ Ｐゴシック" charset="0"/>
                </a:rPr>
                <a:t> at PHY04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ＭＳ Ｐゴシック" charset="0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1520045" y="4125164"/>
              <a:ext cx="1080120" cy="319558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64088" y="980728"/>
            <a:ext cx="3570903" cy="2005200"/>
            <a:chOff x="5364088" y="1075861"/>
            <a:chExt cx="3570903" cy="20052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1075861"/>
              <a:ext cx="3570903" cy="20052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994411" y="1975808"/>
              <a:ext cx="809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+mn-lt"/>
                </a:rPr>
                <a:t>N</a:t>
              </a:r>
              <a:r>
                <a:rPr lang="en-US" sz="1600" dirty="0" smtClean="0">
                  <a:solidFill>
                    <a:schemeClr val="bg2"/>
                  </a:solidFill>
                  <a:latin typeface="+mn-lt"/>
                </a:rPr>
                <a:t>ozzle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467729" y="1975808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2"/>
                  </a:solidFill>
                  <a:latin typeface="+mn-lt"/>
                </a:rPr>
                <a:t>Detector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9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7272808" cy="400110"/>
          </a:xfrm>
        </p:spPr>
        <p:txBody>
          <a:bodyPr/>
          <a:lstStyle/>
          <a:p>
            <a:r>
              <a:rPr lang="en-US" dirty="0" smtClean="0"/>
              <a:t>Simple PMMA geometries: Setup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4437112"/>
            <a:ext cx="7776864" cy="2016224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PMMA degrader (WET ≈ 21.9 cm), different air gaps after ~5cm build up</a:t>
            </a:r>
          </a:p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baseline="30000" dirty="0" smtClean="0">
                <a:solidFill>
                  <a:schemeClr val="tx1"/>
                </a:solidFill>
              </a:rPr>
              <a:t>12</a:t>
            </a:r>
            <a:r>
              <a:rPr lang="de-DE" sz="1800" dirty="0" smtClean="0">
                <a:solidFill>
                  <a:schemeClr val="tx1"/>
                </a:solidFill>
              </a:rPr>
              <a:t>C</a:t>
            </a:r>
            <a:r>
              <a:rPr lang="de-DE" sz="1800" dirty="0" smtClean="0">
                <a:solidFill>
                  <a:schemeClr val="tx1"/>
                </a:solidFill>
              </a:rPr>
              <a:t>: 219.19 MeV/u (~10cm range</a:t>
            </a:r>
            <a:r>
              <a:rPr lang="de-DE" sz="1800" dirty="0">
                <a:solidFill>
                  <a:schemeClr val="tx1"/>
                </a:solidFill>
              </a:rPr>
              <a:t>), </a:t>
            </a:r>
            <a:r>
              <a:rPr lang="de-DE" sz="1800" baseline="30000" dirty="0">
                <a:solidFill>
                  <a:schemeClr val="tx1"/>
                </a:solidFill>
              </a:rPr>
              <a:t>4</a:t>
            </a:r>
            <a:r>
              <a:rPr lang="de-DE" sz="1800" dirty="0">
                <a:solidFill>
                  <a:schemeClr val="tx1"/>
                </a:solidFill>
              </a:rPr>
              <a:t>He: 220.5 MeV/u (~30cm range), beam </a:t>
            </a:r>
            <a:r>
              <a:rPr lang="de-DE" sz="1800" dirty="0">
                <a:solidFill>
                  <a:schemeClr val="tx1"/>
                </a:solidFill>
              </a:rPr>
              <a:t>FWHM </a:t>
            </a:r>
            <a:r>
              <a:rPr lang="de-DE" sz="1800" dirty="0" smtClean="0">
                <a:solidFill>
                  <a:schemeClr val="tx1"/>
                </a:solidFill>
              </a:rPr>
              <a:t>~8mm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Experiment: Intensity 8x10</a:t>
            </a:r>
            <a:r>
              <a:rPr lang="en-US" sz="1800" baseline="30000" dirty="0" smtClean="0">
                <a:solidFill>
                  <a:schemeClr val="tx1"/>
                </a:solidFill>
              </a:rPr>
              <a:t>7 </a:t>
            </a:r>
            <a:r>
              <a:rPr lang="en-US" sz="1800" dirty="0" smtClean="0">
                <a:solidFill>
                  <a:schemeClr val="tx1"/>
                </a:solidFill>
              </a:rPr>
              <a:t>particles/s</a:t>
            </a:r>
            <a:endParaRPr lang="en-US" sz="1800" baseline="300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2136"/>
          <a:stretch/>
        </p:blipFill>
        <p:spPr>
          <a:xfrm>
            <a:off x="134287" y="1428594"/>
            <a:ext cx="4365896" cy="28645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8902" y="949392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7B9"/>
                </a:solidFill>
                <a:latin typeface="+mn-lt"/>
              </a:rPr>
              <a:t>Experiment</a:t>
            </a:r>
            <a:endParaRPr lang="en-US" dirty="0">
              <a:solidFill>
                <a:srgbClr val="0047B9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4940" y="966929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7B9"/>
                </a:solidFill>
                <a:latin typeface="+mn-lt"/>
              </a:rPr>
              <a:t>Simulation</a:t>
            </a:r>
            <a:endParaRPr lang="en-US" dirty="0">
              <a:solidFill>
                <a:srgbClr val="0047B9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64" y="1428594"/>
            <a:ext cx="4326832" cy="286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7272808" cy="400110"/>
          </a:xfrm>
        </p:spPr>
        <p:txBody>
          <a:bodyPr/>
          <a:lstStyle/>
          <a:p>
            <a:r>
              <a:rPr lang="en-US" dirty="0" smtClean="0"/>
              <a:t>Simple PMMA geometries: Data processing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36096" y="992405"/>
            <a:ext cx="4523936" cy="3532074"/>
            <a:chOff x="336096" y="1499667"/>
            <a:chExt cx="4523936" cy="35320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96" y="1791741"/>
              <a:ext cx="4523936" cy="3240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74127" y="1499667"/>
              <a:ext cx="1742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47B9"/>
                  </a:solidFill>
                  <a:latin typeface="+mn-lt"/>
                </a:rPr>
                <a:t>Experiment</a:t>
              </a:r>
              <a:endParaRPr lang="en-US" dirty="0">
                <a:solidFill>
                  <a:srgbClr val="0047B9"/>
                </a:solidFill>
                <a:latin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1642" y="5877272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- Preliminary</a:t>
            </a:r>
            <a:endParaRPr lang="de-DE" sz="16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5536" y="4737918"/>
            <a:ext cx="7936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Quenched scintillation light output</a:t>
            </a:r>
          </a:p>
          <a:p>
            <a:pPr marL="342900" indent="-34290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Adding the He and C signal together (10:1 ratio) </a:t>
            </a:r>
            <a:endParaRPr lang="en-US" sz="1800" dirty="0"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669704" y="1008508"/>
            <a:ext cx="4438800" cy="3559930"/>
            <a:chOff x="4669704" y="1008508"/>
            <a:chExt cx="4438800" cy="3559930"/>
          </a:xfrm>
        </p:grpSpPr>
        <p:sp>
          <p:nvSpPr>
            <p:cNvPr id="30" name="TextBox 29"/>
            <p:cNvSpPr txBox="1"/>
            <p:nvPr/>
          </p:nvSpPr>
          <p:spPr>
            <a:xfrm>
              <a:off x="6188197" y="1008508"/>
              <a:ext cx="1624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47B9"/>
                  </a:solidFill>
                  <a:latin typeface="+mn-lt"/>
                </a:rPr>
                <a:t>Simulation</a:t>
              </a:r>
              <a:endParaRPr lang="en-US" dirty="0">
                <a:solidFill>
                  <a:srgbClr val="0047B9"/>
                </a:solidFill>
                <a:latin typeface="+mn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704" y="1239340"/>
              <a:ext cx="4438800" cy="3329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1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7272808" cy="707886"/>
          </a:xfrm>
        </p:spPr>
        <p:txBody>
          <a:bodyPr/>
          <a:lstStyle/>
          <a:p>
            <a:r>
              <a:rPr lang="en-US" dirty="0" smtClean="0"/>
              <a:t>Simple PMMA geometries: How sensitive is the method?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1642" y="5877272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- Preliminary</a:t>
            </a:r>
            <a:endParaRPr lang="de-DE" sz="16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6" y="1308567"/>
            <a:ext cx="4579186" cy="442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4" y="1160256"/>
            <a:ext cx="4692176" cy="45372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204946" y="4299446"/>
            <a:ext cx="3528392" cy="137666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4127" y="992405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7B9"/>
                </a:solidFill>
                <a:latin typeface="+mn-lt"/>
              </a:rPr>
              <a:t>Experiment</a:t>
            </a:r>
            <a:endParaRPr lang="en-US" dirty="0">
              <a:solidFill>
                <a:srgbClr val="0047B9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8197" y="1008508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7B9"/>
                </a:solidFill>
                <a:latin typeface="+mn-lt"/>
              </a:rPr>
              <a:t>Simulation</a:t>
            </a:r>
            <a:endParaRPr lang="en-US" dirty="0">
              <a:solidFill>
                <a:srgbClr val="0047B9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39998"/>
            <a:ext cx="4824000" cy="48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152" y="3861048"/>
            <a:ext cx="2650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2mm wide → 22% of beam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85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46" y="1865264"/>
            <a:ext cx="5591150" cy="40177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7272808" cy="400110"/>
          </a:xfrm>
        </p:spPr>
        <p:txBody>
          <a:bodyPr/>
          <a:lstStyle/>
          <a:p>
            <a:r>
              <a:rPr lang="en-US" dirty="0" smtClean="0"/>
              <a:t>Simple PMMA geometries: online range monitoring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21642" y="5877272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- Preliminary</a:t>
            </a:r>
            <a:endParaRPr lang="de-DE" sz="16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51520" y="1022661"/>
            <a:ext cx="8640960" cy="2016224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  <a:cs typeface="ＭＳ Ｐゴシック" charset="0"/>
              </a:defRPr>
            </a:lvl1pPr>
            <a:lvl2pPr marL="569913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2pPr>
            <a:lvl3pPr marL="947738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323975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17922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2494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7066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1638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621088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90000"/>
              <a:buFont typeface="Times" charset="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PMMA degrader (WET ≈ 21.9 cm) </a:t>
            </a:r>
          </a:p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 smtClean="0">
                <a:solidFill>
                  <a:schemeClr val="tx1"/>
                </a:solidFill>
              </a:rPr>
              <a:t>2mm PMMA slab covering half the field after ~5cm build up</a:t>
            </a:r>
          </a:p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r>
              <a:rPr lang="de-DE" sz="1800" dirty="0">
                <a:solidFill>
                  <a:schemeClr val="tx1"/>
                </a:solidFill>
              </a:rPr>
              <a:t>3x3cm</a:t>
            </a:r>
            <a:r>
              <a:rPr lang="de-DE" sz="1800" baseline="30000" dirty="0">
                <a:solidFill>
                  <a:schemeClr val="tx1"/>
                </a:solidFill>
              </a:rPr>
              <a:t>2 </a:t>
            </a:r>
            <a:r>
              <a:rPr lang="de-DE" sz="1800" dirty="0">
                <a:solidFill>
                  <a:schemeClr val="tx1"/>
                </a:solidFill>
              </a:rPr>
              <a:t>scanned field, ~3x10</a:t>
            </a:r>
            <a:r>
              <a:rPr lang="de-DE" sz="1800" baseline="30000" dirty="0">
                <a:solidFill>
                  <a:schemeClr val="tx1"/>
                </a:solidFill>
              </a:rPr>
              <a:t>6</a:t>
            </a:r>
            <a:r>
              <a:rPr lang="de-DE" sz="1800" dirty="0">
                <a:solidFill>
                  <a:schemeClr val="tx1"/>
                </a:solidFill>
              </a:rPr>
              <a:t> p/spot, E=210MeV/u, 8x10</a:t>
            </a:r>
            <a:r>
              <a:rPr lang="de-DE" sz="1800" baseline="30000" dirty="0">
                <a:solidFill>
                  <a:schemeClr val="tx1"/>
                </a:solidFill>
              </a:rPr>
              <a:t>7</a:t>
            </a:r>
            <a:r>
              <a:rPr lang="de-DE" sz="1800" dirty="0">
                <a:solidFill>
                  <a:schemeClr val="tx1"/>
                </a:solidFill>
              </a:rPr>
              <a:t> p/s, ~10 mm FWHM</a:t>
            </a:r>
          </a:p>
          <a:p>
            <a:pPr>
              <a:spcAft>
                <a:spcPts val="600"/>
              </a:spcAft>
              <a:buClr>
                <a:srgbClr val="0047B9"/>
              </a:buClr>
              <a:buSzPct val="115000"/>
              <a:buFont typeface="Arial"/>
              <a:buChar char="•"/>
              <a:defRPr/>
            </a:pPr>
            <a:endParaRPr lang="de-DE" sz="1800" dirty="0" smtClean="0">
              <a:solidFill>
                <a:schemeClr val="tx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83568" y="2276872"/>
            <a:ext cx="2592288" cy="3602125"/>
            <a:chOff x="683568" y="2276872"/>
            <a:chExt cx="2592288" cy="3602125"/>
          </a:xfrm>
        </p:grpSpPr>
        <p:sp>
          <p:nvSpPr>
            <p:cNvPr id="6" name="Rectangle 5"/>
            <p:cNvSpPr/>
            <p:nvPr/>
          </p:nvSpPr>
          <p:spPr bwMode="auto">
            <a:xfrm>
              <a:off x="683568" y="2276872"/>
              <a:ext cx="2592288" cy="3240360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403648" y="3861048"/>
              <a:ext cx="97482" cy="1656184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143" y="4581128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5cm</a:t>
              </a:r>
              <a:endParaRPr lang="en-US" sz="160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766993" y="4581128"/>
              <a:ext cx="49263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1148459" y="3522494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</a:t>
              </a:r>
              <a:r>
                <a:rPr lang="en-US" sz="1600" dirty="0"/>
                <a:t>m</a:t>
              </a:r>
              <a:r>
                <a:rPr lang="en-US" sz="1600" dirty="0" smtClean="0"/>
                <a:t>m</a:t>
              </a:r>
              <a:endParaRPr lang="en-US" sz="1600" dirty="0"/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1259632" y="3841998"/>
              <a:ext cx="13686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1501130" y="3841998"/>
              <a:ext cx="13686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>
              <a:stCxn id="6" idx="0"/>
              <a:endCxn id="6" idx="2"/>
            </p:cNvCxnSpPr>
            <p:nvPr/>
          </p:nvCxnSpPr>
          <p:spPr bwMode="auto">
            <a:xfrm>
              <a:off x="1979712" y="2276872"/>
              <a:ext cx="0" cy="324036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 rot="16200000">
              <a:off x="1314700" y="2664724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aseline="30000" dirty="0" smtClean="0"/>
                <a:t>12</a:t>
              </a:r>
              <a:r>
                <a:rPr lang="en-US" sz="1800" dirty="0" smtClean="0"/>
                <a:t>C peak</a:t>
              </a:r>
              <a:endParaRPr lang="en-US" sz="1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71600" y="5540443"/>
              <a:ext cx="8034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~9.1cm</a:t>
              </a:r>
              <a:endParaRPr lang="en-US" sz="1600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-21198" y="3398226"/>
            <a:ext cx="723275" cy="652367"/>
            <a:chOff x="-21198" y="3398226"/>
            <a:chExt cx="723275" cy="652367"/>
          </a:xfrm>
        </p:grpSpPr>
        <p:sp>
          <p:nvSpPr>
            <p:cNvPr id="39" name="Right Arrow 38"/>
            <p:cNvSpPr/>
            <p:nvPr/>
          </p:nvSpPr>
          <p:spPr bwMode="auto">
            <a:xfrm>
              <a:off x="59271" y="3743511"/>
              <a:ext cx="539552" cy="30708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21198" y="339822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B</a:t>
              </a:r>
              <a:r>
                <a:rPr lang="en-US" sz="1800" dirty="0" smtClean="0"/>
                <a:t>eam</a:t>
              </a:r>
              <a:endParaRPr lang="en-US" sz="1800" dirty="0"/>
            </a:p>
          </p:txBody>
        </p:sp>
      </p:grpSp>
      <p:cxnSp>
        <p:nvCxnSpPr>
          <p:cNvPr id="43" name="Straight Arrow Connector 42"/>
          <p:cNvCxnSpPr/>
          <p:nvPr/>
        </p:nvCxnSpPr>
        <p:spPr bwMode="auto">
          <a:xfrm>
            <a:off x="702077" y="5589240"/>
            <a:ext cx="12776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Connector 61"/>
          <p:cNvCxnSpPr/>
          <p:nvPr/>
        </p:nvCxnSpPr>
        <p:spPr bwMode="auto">
          <a:xfrm>
            <a:off x="5940152" y="2276872"/>
            <a:ext cx="0" cy="32403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444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C -2.77778E-6 0.05347 -0.00087 0.09699 -0.00139 0.09699 C -0.00225 0.09699 -0.0026 0.04838 -0.0026 0.01921 L -0.00277 -0.01945 C -0.00295 -0.04838 -0.00312 -0.09653 -0.00416 -0.09653 C -0.00468 -0.09653 -0.00503 -0.05348 -0.00503 4.44444E-6 C -0.00503 0.05347 -0.00468 0.09699 -0.00416 0.09699 C -0.00312 0.09699 -0.00295 0.04838 -0.00277 0.01921 L -0.0026 -0.01945 C -0.0026 -0.04838 -0.00225 -0.09653 -0.00139 -0.09653 C -0.00087 -0.09653 -2.77778E-6 -0.05348 -2.77778E-6 4.44444E-6 Z " pathEditMode="fixed" rAng="0" ptsTypes="AAAAAAAAAAA">
                                      <p:cBhvr>
                                        <p:cTn id="2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6100"/>
            <a:ext cx="8208912" cy="400110"/>
          </a:xfrm>
        </p:spPr>
        <p:txBody>
          <a:bodyPr/>
          <a:lstStyle/>
          <a:p>
            <a:r>
              <a:rPr lang="en-US" dirty="0" smtClean="0"/>
              <a:t>Anthropomorphic phantom: What could we use this method for?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251520" y="5805264"/>
            <a:ext cx="2880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21642" y="5877272"/>
            <a:ext cx="3709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aseline="300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1</a:t>
            </a:r>
            <a:r>
              <a:rPr lang="de-DE" sz="14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 Niebuhr et al. (2019); </a:t>
            </a:r>
            <a:r>
              <a:rPr lang="de-DE" sz="1400" baseline="300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2</a:t>
            </a:r>
            <a:r>
              <a:rPr lang="de-DE" sz="1400" dirty="0" smtClean="0">
                <a:solidFill>
                  <a:schemeClr val="bg2">
                    <a:lumMod val="65000"/>
                  </a:schemeClr>
                </a:solidFill>
                <a:latin typeface="+mn-lt"/>
              </a:rPr>
              <a:t> Wieser et al. (2017)</a:t>
            </a:r>
            <a:endParaRPr lang="de-DE" sz="1400" dirty="0">
              <a:solidFill>
                <a:schemeClr val="bg2">
                  <a:lumMod val="6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3"/>
              <p:cNvSpPr txBox="1">
                <a:spLocks noChangeArrowheads="1"/>
              </p:cNvSpPr>
              <p:nvPr/>
            </p:nvSpPr>
            <p:spPr>
              <a:xfrm>
                <a:off x="251520" y="1412776"/>
                <a:ext cx="4752528" cy="3960440"/>
              </a:xfrm>
              <a:prstGeom prst="rect">
                <a:avLst/>
              </a:prstGeom>
            </p:spPr>
            <p:txBody>
              <a:bodyPr/>
              <a:lstStyle>
                <a:lvl1pPr marL="190500" indent="-1905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  <a:cs typeface="ＭＳ Ｐゴシック" charset="0"/>
                  </a:defRPr>
                </a:lvl1pPr>
                <a:lvl2pPr marL="569913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</a:defRPr>
                </a:lvl2pPr>
                <a:lvl3pPr marL="947738" indent="-187325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</a:defRPr>
                </a:lvl3pPr>
                <a:lvl4pPr marL="1323975" indent="-18573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</a:defRPr>
                </a:lvl4pPr>
                <a:lvl5pPr marL="1792288" indent="-2778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</a:defRPr>
                </a:lvl5pPr>
                <a:lvl6pPr marL="2249488" indent="-2778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</a:defRPr>
                </a:lvl6pPr>
                <a:lvl7pPr marL="2706688" indent="-2778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</a:defRPr>
                </a:lvl7pPr>
                <a:lvl8pPr marL="3163888" indent="-2778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</a:defRPr>
                </a:lvl8pPr>
                <a:lvl9pPr marL="3621088" indent="-2778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90000"/>
                  <a:buFont typeface="Times" charset="0"/>
                  <a:buChar char="•"/>
                  <a:defRPr sz="2000">
                    <a:solidFill>
                      <a:schemeClr val="bg2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600"/>
                  </a:spcAft>
                  <a:buClr>
                    <a:srgbClr val="0047B9"/>
                  </a:buClr>
                  <a:buSzPct val="115000"/>
                  <a:buFont typeface="Arial"/>
                  <a:buChar char="•"/>
                  <a:defRPr/>
                </a:pPr>
                <a:r>
                  <a:rPr lang="de-DE" sz="1800" dirty="0" smtClean="0">
                    <a:solidFill>
                      <a:schemeClr val="tx1"/>
                    </a:solidFill>
                  </a:rPr>
                  <a:t>In-house developed ADAM deformable pelvis phantom </a:t>
                </a:r>
                <a:r>
                  <a:rPr lang="de-DE" sz="1800" baseline="30000" dirty="0" smtClean="0">
                    <a:solidFill>
                      <a:schemeClr val="tx1"/>
                    </a:solidFill>
                  </a:rPr>
                  <a:t>1</a:t>
                </a:r>
                <a:endParaRPr lang="de-DE" sz="180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buClr>
                    <a:srgbClr val="0047B9"/>
                  </a:buClr>
                  <a:buSzPct val="115000"/>
                  <a:buFont typeface="Arial"/>
                  <a:buChar char="•"/>
                  <a:defRPr/>
                </a:pPr>
                <a:r>
                  <a:rPr lang="de-DE" sz="1800" dirty="0" smtClean="0">
                    <a:solidFill>
                      <a:schemeClr val="tx1"/>
                    </a:solidFill>
                  </a:rPr>
                  <a:t>Designed for multimodal imaging QA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buClr>
                    <a:srgbClr val="0047B9"/>
                  </a:buClr>
                  <a:buSzPct val="115000"/>
                  <a:buFont typeface="Arial"/>
                  <a:buChar char="•"/>
                  <a:defRPr/>
                </a:pPr>
                <a:r>
                  <a:rPr lang="de-DE" sz="1800" dirty="0" smtClean="0">
                    <a:solidFill>
                      <a:schemeClr val="tx1"/>
                    </a:solidFill>
                  </a:rPr>
                  <a:t>Carbon treatment plan with MatRad </a:t>
                </a:r>
                <a:r>
                  <a:rPr lang="de-DE" sz="1800" baseline="30000" dirty="0" smtClean="0">
                    <a:solidFill>
                      <a:schemeClr val="tx1"/>
                    </a:solidFill>
                  </a:rPr>
                  <a:t>2</a:t>
                </a:r>
              </a:p>
              <a:p>
                <a:pPr lvl="1">
                  <a:lnSpc>
                    <a:spcPct val="150000"/>
                  </a:lnSpc>
                  <a:spcAft>
                    <a:spcPts val="600"/>
                  </a:spcAft>
                  <a:buClr>
                    <a:srgbClr val="0047B9"/>
                  </a:buClr>
                  <a:buSzPct val="115000"/>
                  <a:buFont typeface="Arial"/>
                  <a:buChar char="•"/>
                  <a:defRPr/>
                </a:pPr>
                <a:r>
                  <a:rPr lang="de-DE" sz="1800" dirty="0" smtClean="0">
                    <a:solidFill>
                      <a:schemeClr val="tx1"/>
                    </a:solidFill>
                  </a:rPr>
                  <a:t>Use central energy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de-DE" sz="1800" i="0" dirty="0" smtClean="0">
                    <a:solidFill>
                      <a:schemeClr val="tx1"/>
                    </a:solidFill>
                    <a:latin typeface="+mj-lt"/>
                  </a:rPr>
                  <a:t>E=324.26MeV/u</a:t>
                </a:r>
                <a:endParaRPr lang="en-US" sz="1800" baseline="3000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buClr>
                    <a:srgbClr val="0047B9"/>
                  </a:buClr>
                  <a:buSzPct val="115000"/>
                  <a:buFont typeface="Arial"/>
                  <a:buChar char="•"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Intensity </a:t>
                </a:r>
                <a:r>
                  <a:rPr lang="en-US" sz="1800" baseline="30000" dirty="0" smtClean="0">
                    <a:solidFill>
                      <a:schemeClr val="tx1"/>
                    </a:solidFill>
                  </a:rPr>
                  <a:t>4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He: 7x10</a:t>
                </a:r>
                <a:r>
                  <a:rPr lang="en-US" sz="1800" baseline="30000" dirty="0" smtClean="0">
                    <a:solidFill>
                      <a:schemeClr val="tx1"/>
                    </a:solidFill>
                  </a:rPr>
                  <a:t>8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, </a:t>
                </a:r>
                <a:r>
                  <a:rPr lang="en-US" sz="1800" baseline="30000" dirty="0" smtClean="0">
                    <a:solidFill>
                      <a:schemeClr val="tx1"/>
                    </a:solidFill>
                  </a:rPr>
                  <a:t>12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C: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8x10</a:t>
                </a:r>
                <a:r>
                  <a:rPr lang="en-US" sz="1800" baseline="30000" dirty="0" smtClean="0">
                    <a:solidFill>
                      <a:schemeClr val="tx1"/>
                    </a:solidFill>
                  </a:rPr>
                  <a:t>7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buClr>
                    <a:srgbClr val="0047B9"/>
                  </a:buClr>
                  <a:buSzPct val="115000"/>
                  <a:buFont typeface="Arial"/>
                  <a:buChar char="•"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Beam FWHM </a:t>
                </a:r>
                <a:r>
                  <a:rPr lang="en-US" sz="1800" baseline="30000" dirty="0">
                    <a:solidFill>
                      <a:schemeClr val="tx1"/>
                    </a:solidFill>
                  </a:rPr>
                  <a:t>4</a:t>
                </a:r>
                <a:r>
                  <a:rPr lang="en-US" sz="1800" dirty="0">
                    <a:solidFill>
                      <a:schemeClr val="tx1"/>
                    </a:solidFill>
                  </a:rPr>
                  <a:t>He: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7mm, </a:t>
                </a:r>
                <a:r>
                  <a:rPr lang="en-US" sz="1800" baseline="30000" dirty="0">
                    <a:solidFill>
                      <a:schemeClr val="tx1"/>
                    </a:solidFill>
                  </a:rPr>
                  <a:t>12</a:t>
                </a:r>
                <a:r>
                  <a:rPr lang="en-US" sz="1800" dirty="0">
                    <a:solidFill>
                      <a:schemeClr val="tx1"/>
                    </a:solidFill>
                  </a:rPr>
                  <a:t>C: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8mm</a:t>
                </a: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buClr>
                    <a:srgbClr val="0047B9"/>
                  </a:buClr>
                  <a:buSzPct val="115000"/>
                  <a:buFont typeface="Arial"/>
                  <a:buChar char="•"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Inflation of rectum with rectal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balloon </a:t>
                </a:r>
              </a:p>
              <a:p>
                <a:pPr marL="0" indent="0">
                  <a:spcAft>
                    <a:spcPts val="600"/>
                  </a:spcAft>
                  <a:buClr>
                    <a:srgbClr val="0047B9"/>
                  </a:buClr>
                  <a:buSzPct val="115000"/>
                  <a:buNone/>
                  <a:defRPr/>
                </a:pPr>
                <a:endParaRPr lang="de-DE" sz="1800" dirty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12776"/>
                <a:ext cx="4752528" cy="3960440"/>
              </a:xfrm>
              <a:prstGeom prst="rect">
                <a:avLst/>
              </a:prstGeom>
              <a:blipFill rotWithShape="0">
                <a:blip r:embed="rId3"/>
                <a:stretch>
                  <a:fillRect l="-1154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-1514" r="4242" b="1514"/>
          <a:stretch/>
        </p:blipFill>
        <p:spPr>
          <a:xfrm>
            <a:off x="5436096" y="3557602"/>
            <a:ext cx="3350252" cy="22092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5923148"/>
            <a:ext cx="2207870" cy="21602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07870" y="5923147"/>
            <a:ext cx="2160240" cy="30777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r="8685"/>
          <a:stretch/>
        </p:blipFill>
        <p:spPr>
          <a:xfrm>
            <a:off x="7118672" y="1196752"/>
            <a:ext cx="1944216" cy="2004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17367" r="7582" b="10779"/>
          <a:stretch/>
        </p:blipFill>
        <p:spPr>
          <a:xfrm>
            <a:off x="4987840" y="1733518"/>
            <a:ext cx="2130832" cy="1469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0854" y="316493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Axial</a:t>
            </a:r>
            <a:endParaRPr lang="en-US" sz="18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8344" y="316054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Sagittal</a:t>
            </a:r>
            <a:endParaRPr lang="en-US" sz="1800" dirty="0">
              <a:latin typeface="+mn-lt"/>
            </a:endParaRPr>
          </a:p>
        </p:txBody>
      </p:sp>
      <p:sp>
        <p:nvSpPr>
          <p:cNvPr id="11" name="Left Arrow 10"/>
          <p:cNvSpPr/>
          <p:nvPr/>
        </p:nvSpPr>
        <p:spPr bwMode="auto">
          <a:xfrm rot="956282">
            <a:off x="6975077" y="5009519"/>
            <a:ext cx="823508" cy="31057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6" name="Left Arrow 15"/>
          <p:cNvSpPr/>
          <p:nvPr/>
        </p:nvSpPr>
        <p:spPr bwMode="auto">
          <a:xfrm rot="18861299">
            <a:off x="8183334" y="1719773"/>
            <a:ext cx="823508" cy="31057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8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/>
      <p:bldP spid="14" grpId="0"/>
      <p:bldP spid="11" grpId="0" animBg="1"/>
      <p:bldP spid="16" grpId="0" animBg="1"/>
    </p:bldLst>
  </p:timing>
</p:sld>
</file>

<file path=ppt/theme/theme1.xml><?xml version="1.0" encoding="utf-8"?>
<a:theme xmlns:a="http://schemas.openxmlformats.org/drawingml/2006/main" name="t3_ver_b_en (1)">
  <a:themeElements>
    <a:clrScheme name="Office-Design 1">
      <a:dk1>
        <a:srgbClr val="000000"/>
      </a:dk1>
      <a:lt1>
        <a:srgbClr val="CCDBF1"/>
      </a:lt1>
      <a:dk2>
        <a:srgbClr val="0047B9"/>
      </a:dk2>
      <a:lt2>
        <a:srgbClr val="FFFFFF"/>
      </a:lt2>
      <a:accent1>
        <a:srgbClr val="F32B42"/>
      </a:accent1>
      <a:accent2>
        <a:srgbClr val="8C8C8C"/>
      </a:accent2>
      <a:accent3>
        <a:srgbClr val="E2EAF7"/>
      </a:accent3>
      <a:accent4>
        <a:srgbClr val="000000"/>
      </a:accent4>
      <a:accent5>
        <a:srgbClr val="F8ACB0"/>
      </a:accent5>
      <a:accent6>
        <a:srgbClr val="7E7E7E"/>
      </a:accent6>
      <a:hlink>
        <a:srgbClr val="FF5D00"/>
      </a:hlink>
      <a:folHlink>
        <a:srgbClr val="009543"/>
      </a:folHlink>
    </a:clrScheme>
    <a:fontScheme name="Office-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CCDBF1"/>
        </a:lt1>
        <a:dk2>
          <a:srgbClr val="0047B9"/>
        </a:dk2>
        <a:lt2>
          <a:srgbClr val="FFFFFF"/>
        </a:lt2>
        <a:accent1>
          <a:srgbClr val="F32B42"/>
        </a:accent1>
        <a:accent2>
          <a:srgbClr val="8C8C8C"/>
        </a:accent2>
        <a:accent3>
          <a:srgbClr val="E2EAF7"/>
        </a:accent3>
        <a:accent4>
          <a:srgbClr val="000000"/>
        </a:accent4>
        <a:accent5>
          <a:srgbClr val="F8ACB0"/>
        </a:accent5>
        <a:accent6>
          <a:srgbClr val="7E7E7E"/>
        </a:accent6>
        <a:hlink>
          <a:srgbClr val="FF5D00"/>
        </a:hlink>
        <a:folHlink>
          <a:srgbClr val="00954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3a707376-506f-4a54-80e5-a7ee0ccf0c22">2</Sprache>
    <Schlagwort xmlns="3a707376-506f-4a54-80e5-a7ee0ccf0c22">
      <Value>149</Value>
      <Value>155</Value>
      <Value>1</Value>
      <Value>150</Value>
    </Schlagwort>
    <Dokumentart xmlns="3a707376-506f-4a54-80e5-a7ee0ccf0c22">2</Dokumentart>
    <Lebenslage xmlns="3a707376-506f-4a54-80e5-a7ee0ccf0c22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BB9829B882D5140ABCB1E6D3420C654" ma:contentTypeVersion="3" ma:contentTypeDescription="Ein neues Dokument erstellen." ma:contentTypeScope="" ma:versionID="1ff9e6813f6a021bde9a3ac2c4138494">
  <xsd:schema xmlns:xsd="http://www.w3.org/2001/XMLSchema" xmlns:xs="http://www.w3.org/2001/XMLSchema" xmlns:p="http://schemas.microsoft.com/office/2006/metadata/properties" xmlns:ns2="3a707376-506f-4a54-80e5-a7ee0ccf0c22" targetNamespace="http://schemas.microsoft.com/office/2006/metadata/properties" ma:root="true" ma:fieldsID="883b05fc9c717fcbf1c87f95fccc8ba6" ns2:_="">
    <xsd:import namespace="3a707376-506f-4a54-80e5-a7ee0ccf0c22"/>
    <xsd:element name="properties">
      <xsd:complexType>
        <xsd:sequence>
          <xsd:element name="documentManagement">
            <xsd:complexType>
              <xsd:all>
                <xsd:element ref="ns2:Sprache"/>
                <xsd:element ref="ns2:Schlagwort" minOccurs="0"/>
                <xsd:element ref="ns2:Lebenslage" minOccurs="0"/>
                <xsd:element ref="ns2:Dokumentar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07376-506f-4a54-80e5-a7ee0ccf0c22" elementFormDefault="qualified">
    <xsd:import namespace="http://schemas.microsoft.com/office/2006/documentManagement/types"/>
    <xsd:import namespace="http://schemas.microsoft.com/office/infopath/2007/PartnerControls"/>
    <xsd:element name="Sprache" ma:index="8" ma:displayName="Sprache" ma:list="{b9639cf6-53b2-4389-8f23-7c1c595028e4}" ma:internalName="Sprache" ma:showField="Title" ma:web="a5a6fbda-85d9-4a9d-8af4-c3f22b4a9a96">
      <xsd:simpleType>
        <xsd:restriction base="dms:Lookup"/>
      </xsd:simpleType>
    </xsd:element>
    <xsd:element name="Schlagwort" ma:index="9" nillable="true" ma:displayName="Rubrik" ma:list="{a914721d-07cd-495d-abcc-35db959a8d45}" ma:internalName="Schlagwort" ma:readOnly="false" ma:showField="Title" ma:web="a5a6fbda-85d9-4a9d-8af4-c3f22b4a9a96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benslage" ma:index="10" nillable="true" ma:displayName="Lebenslage" ma:list="{5aa0c198-4f69-4978-a7bb-f3ade91d144f}" ma:internalName="Lebenslage" ma:showField="Title" ma:web="a5a6fbda-85d9-4a9d-8af4-c3f22b4a9a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kumentart" ma:index="11" ma:displayName="Dokumentart" ma:list="{40e01764-7811-4deb-8fbf-ddcff89b72d9}" ma:internalName="Dokumentart" ma:readOnly="false" ma:showField="Title" ma:web="a5a6fbda-85d9-4a9d-8af4-c3f22b4a9a96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E43284-5452-4815-8772-BEA061DA53D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a707376-506f-4a54-80e5-a7ee0ccf0c2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F03E806-8925-49F4-B646-A20AC14C76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707376-506f-4a54-80e5-a7ee0ccf0c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7EC1BB-5971-4167-BF15-3110E1B5EC8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EE7FB4F2-1982-4D8F-808C-8CBCA3F07F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t3_ver_b_en (1)</Template>
  <TotalTime>0</TotalTime>
  <Words>753</Words>
  <Application>Microsoft Office PowerPoint</Application>
  <PresentationFormat>On-screen Show (4:3)</PresentationFormat>
  <Paragraphs>150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ＭＳ Ｐゴシック</vt:lpstr>
      <vt:lpstr>ＭＳ Ｐゴシック</vt:lpstr>
      <vt:lpstr>Arial</vt:lpstr>
      <vt:lpstr>Cambria Math</vt:lpstr>
      <vt:lpstr>Times</vt:lpstr>
      <vt:lpstr>Times New Roman</vt:lpstr>
      <vt:lpstr>Wingdings</vt:lpstr>
      <vt:lpstr>t3_ver_b_en (1)</vt:lpstr>
      <vt:lpstr>Using a mixed He/C beam for monitoring intrafractional motion</vt:lpstr>
      <vt:lpstr>Ion-beam radiotherapy: range uncertainty</vt:lpstr>
      <vt:lpstr>He/C mixed beam: See what you treat</vt:lpstr>
      <vt:lpstr>Experiments at Heidelberg Ion-Beam Therapy Center</vt:lpstr>
      <vt:lpstr>Simple PMMA geometries: Setup</vt:lpstr>
      <vt:lpstr>Simple PMMA geometries: Data processing</vt:lpstr>
      <vt:lpstr>Simple PMMA geometries: How sensitive is the method?</vt:lpstr>
      <vt:lpstr>Simple PMMA geometries: online range monitoring</vt:lpstr>
      <vt:lpstr>Anthropomorphic phantom: What could we use this method for?</vt:lpstr>
      <vt:lpstr>Anthropomorphic phantom: What could we use this method for?</vt:lpstr>
      <vt:lpstr>Anthropomorphic phantom: What could we use this method for?</vt:lpstr>
      <vt:lpstr>Anthropomorphic phantom: What could we use this method for?</vt:lpstr>
      <vt:lpstr>PowerPoint Presentation</vt:lpstr>
      <vt:lpstr>Backup</vt:lpstr>
      <vt:lpstr>Backup: Production of a mixed beam </vt:lpstr>
      <vt:lpstr>Backup: Methane source spectrum </vt:lpstr>
      <vt:lpstr>Backup: ADAM PETer rotation</vt:lpstr>
      <vt:lpstr>Backup: Geant4 simulation setup</vt:lpstr>
    </vt:vector>
  </TitlesOfParts>
  <Company>DKFZ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titel bildmotiv</dc:subject>
  <dc:creator>Volz, Lennart</dc:creator>
  <cp:lastModifiedBy>Volz, Lennart</cp:lastModifiedBy>
  <cp:revision>910</cp:revision>
  <dcterms:created xsi:type="dcterms:W3CDTF">2018-06-07T08:30:09Z</dcterms:created>
  <dcterms:modified xsi:type="dcterms:W3CDTF">2019-06-04T13:57:01Z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ebenslage">
    <vt:lpwstr/>
  </property>
  <property fmtid="{D5CDD505-2E9C-101B-9397-08002B2CF9AE}" pid="3" name="ContentType">
    <vt:lpwstr>Dokument</vt:lpwstr>
  </property>
  <property fmtid="{D5CDD505-2E9C-101B-9397-08002B2CF9AE}" pid="4" name="Schlagwort">
    <vt:lpwstr>149;#Corporate Design CD;#155;#Powerpoint;#1;#Presse- und Öffentlichkeitsarbeit;#150;#Vorlage</vt:lpwstr>
  </property>
  <property fmtid="{D5CDD505-2E9C-101B-9397-08002B2CF9AE}" pid="5" name="Sprache">
    <vt:lpwstr>1</vt:lpwstr>
  </property>
  <property fmtid="{D5CDD505-2E9C-101B-9397-08002B2CF9AE}" pid="6" name="Dokumentart">
    <vt:lpwstr>2</vt:lpwstr>
  </property>
  <property fmtid="{D5CDD505-2E9C-101B-9397-08002B2CF9AE}" pid="7" name="ContentTypeId">
    <vt:lpwstr>0x0101003BB9829B882D5140ABCB1E6D3420C654</vt:lpwstr>
  </property>
  <property fmtid="{D5CDD505-2E9C-101B-9397-08002B2CF9AE}" pid="8" name="Order">
    <vt:r8>526800</vt:r8>
  </property>
  <property fmtid="{D5CDD505-2E9C-101B-9397-08002B2CF9AE}" pid="9" name="xd_ProgID">
    <vt:lpwstr/>
  </property>
  <property fmtid="{D5CDD505-2E9C-101B-9397-08002B2CF9AE}" pid="10" name="_SharedFileIndex">
    <vt:lpwstr/>
  </property>
  <property fmtid="{D5CDD505-2E9C-101B-9397-08002B2CF9AE}" pid="11" name="_SourceUrl">
    <vt:lpwstr/>
  </property>
  <property fmtid="{D5CDD505-2E9C-101B-9397-08002B2CF9AE}" pid="12" name="TemplateUrl">
    <vt:lpwstr/>
  </property>
</Properties>
</file>