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63" r:id="rId2"/>
    <p:sldId id="377" r:id="rId3"/>
    <p:sldId id="379" r:id="rId4"/>
    <p:sldId id="1806" r:id="rId5"/>
    <p:sldId id="366" r:id="rId6"/>
    <p:sldId id="1807" r:id="rId7"/>
    <p:sldId id="1792" r:id="rId8"/>
    <p:sldId id="1793" r:id="rId9"/>
    <p:sldId id="1794" r:id="rId10"/>
    <p:sldId id="1795" r:id="rId11"/>
    <p:sldId id="1802" r:id="rId12"/>
    <p:sldId id="1803" r:id="rId13"/>
    <p:sldId id="1804" r:id="rId14"/>
    <p:sldId id="1805" r:id="rId15"/>
    <p:sldId id="1796" r:id="rId16"/>
    <p:sldId id="1799" r:id="rId17"/>
    <p:sldId id="1800" r:id="rId18"/>
    <p:sldId id="1801" r:id="rId19"/>
    <p:sldId id="1808" r:id="rId20"/>
    <p:sldId id="1809" r:id="rId21"/>
    <p:sldId id="371" r:id="rId22"/>
    <p:sldId id="378" r:id="rId23"/>
    <p:sldId id="1791" r:id="rId24"/>
    <p:sldId id="179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3547"/>
    <a:srgbClr val="353346"/>
    <a:srgbClr val="282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8D7F4E-EF59-574A-9AEC-DD7889D1DB92}" v="110" dt="2021-05-21T11:43:24.5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93"/>
    <p:restoredTop sz="94722"/>
  </p:normalViewPr>
  <p:slideViewPr>
    <p:cSldViewPr>
      <p:cViewPr varScale="1">
        <p:scale>
          <a:sx n="143" d="100"/>
          <a:sy n="143" d="100"/>
        </p:scale>
        <p:origin x="848" y="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lly, Simon" userId="483c67c2-aa76-446b-83f2-8414b3e7bd97" providerId="ADAL" clId="{D08D7F4E-EF59-574A-9AEC-DD7889D1DB92}"/>
    <pc:docChg chg="undo custSel addSld modSld sldOrd">
      <pc:chgData name="Jolly, Simon" userId="483c67c2-aa76-446b-83f2-8414b3e7bd97" providerId="ADAL" clId="{D08D7F4E-EF59-574A-9AEC-DD7889D1DB92}" dt="2021-05-21T11:47:58.851" v="173" actId="20577"/>
      <pc:docMkLst>
        <pc:docMk/>
      </pc:docMkLst>
      <pc:sldChg chg="mod ord modShow">
        <pc:chgData name="Jolly, Simon" userId="483c67c2-aa76-446b-83f2-8414b3e7bd97" providerId="ADAL" clId="{D08D7F4E-EF59-574A-9AEC-DD7889D1DB92}" dt="2021-05-21T11:43:16.439" v="136" actId="20578"/>
        <pc:sldMkLst>
          <pc:docMk/>
          <pc:sldMk cId="1819392851" sldId="1797"/>
        </pc:sldMkLst>
      </pc:sldChg>
      <pc:sldChg chg="addSp modSp mod">
        <pc:chgData name="Jolly, Simon" userId="483c67c2-aa76-446b-83f2-8414b3e7bd97" providerId="ADAL" clId="{D08D7F4E-EF59-574A-9AEC-DD7889D1DB92}" dt="2021-05-20T15:00:00.005" v="114" actId="15"/>
        <pc:sldMkLst>
          <pc:docMk/>
          <pc:sldMk cId="1686608763" sldId="1799"/>
        </pc:sldMkLst>
        <pc:spChg chg="add mod">
          <ac:chgData name="Jolly, Simon" userId="483c67c2-aa76-446b-83f2-8414b3e7bd97" providerId="ADAL" clId="{D08D7F4E-EF59-574A-9AEC-DD7889D1DB92}" dt="2021-05-20T14:43:31.751" v="44" actId="1076"/>
          <ac:spMkLst>
            <pc:docMk/>
            <pc:sldMk cId="1686608763" sldId="1799"/>
            <ac:spMk id="3" creationId="{0A90955A-34A7-EB48-A69B-27571D50CC00}"/>
          </ac:spMkLst>
        </pc:spChg>
        <pc:spChg chg="mod">
          <ac:chgData name="Jolly, Simon" userId="483c67c2-aa76-446b-83f2-8414b3e7bd97" providerId="ADAL" clId="{D08D7F4E-EF59-574A-9AEC-DD7889D1DB92}" dt="2021-05-20T15:00:00.005" v="114" actId="15"/>
          <ac:spMkLst>
            <pc:docMk/>
            <pc:sldMk cId="1686608763" sldId="1799"/>
            <ac:spMk id="9" creationId="{49CA8B34-1BF3-884F-80DB-92F7B35B42AE}"/>
          </ac:spMkLst>
        </pc:spChg>
      </pc:sldChg>
      <pc:sldChg chg="modSp mod">
        <pc:chgData name="Jolly, Simon" userId="483c67c2-aa76-446b-83f2-8414b3e7bd97" providerId="ADAL" clId="{D08D7F4E-EF59-574A-9AEC-DD7889D1DB92}" dt="2021-05-20T14:44:28.423" v="74" actId="20577"/>
        <pc:sldMkLst>
          <pc:docMk/>
          <pc:sldMk cId="1591881762" sldId="1800"/>
        </pc:sldMkLst>
        <pc:spChg chg="mod">
          <ac:chgData name="Jolly, Simon" userId="483c67c2-aa76-446b-83f2-8414b3e7bd97" providerId="ADAL" clId="{D08D7F4E-EF59-574A-9AEC-DD7889D1DB92}" dt="2021-05-20T14:44:28.423" v="74" actId="20577"/>
          <ac:spMkLst>
            <pc:docMk/>
            <pc:sldMk cId="1591881762" sldId="1800"/>
            <ac:spMk id="11" creationId="{9BA4DE05-1E95-2849-97F6-7A1E43227A75}"/>
          </ac:spMkLst>
        </pc:spChg>
      </pc:sldChg>
      <pc:sldChg chg="modSp add mod">
        <pc:chgData name="Jolly, Simon" userId="483c67c2-aa76-446b-83f2-8414b3e7bd97" providerId="ADAL" clId="{D08D7F4E-EF59-574A-9AEC-DD7889D1DB92}" dt="2021-05-21T11:47:58.851" v="173" actId="20577"/>
        <pc:sldMkLst>
          <pc:docMk/>
          <pc:sldMk cId="1996506030" sldId="1808"/>
        </pc:sldMkLst>
        <pc:spChg chg="mod">
          <ac:chgData name="Jolly, Simon" userId="483c67c2-aa76-446b-83f2-8414b3e7bd97" providerId="ADAL" clId="{D08D7F4E-EF59-574A-9AEC-DD7889D1DB92}" dt="2021-05-21T11:47:58.851" v="173" actId="20577"/>
          <ac:spMkLst>
            <pc:docMk/>
            <pc:sldMk cId="1996506030" sldId="1808"/>
            <ac:spMk id="2" creationId="{0A9095CB-4450-B54A-A718-FD36CE69BF80}"/>
          </ac:spMkLst>
        </pc:spChg>
        <pc:spChg chg="mod">
          <ac:chgData name="Jolly, Simon" userId="483c67c2-aa76-446b-83f2-8414b3e7bd97" providerId="ADAL" clId="{D08D7F4E-EF59-574A-9AEC-DD7889D1DB92}" dt="2021-05-21T11:39:07.475" v="123" actId="20577"/>
          <ac:spMkLst>
            <pc:docMk/>
            <pc:sldMk cId="1996506030" sldId="1808"/>
            <ac:spMk id="8" creationId="{00000000-0000-0000-0000-000000000000}"/>
          </ac:spMkLst>
        </pc:spChg>
        <pc:picChg chg="mod">
          <ac:chgData name="Jolly, Simon" userId="483c67c2-aa76-446b-83f2-8414b3e7bd97" providerId="ADAL" clId="{D08D7F4E-EF59-574A-9AEC-DD7889D1DB92}" dt="2021-05-21T11:44:35.122" v="172" actId="1035"/>
          <ac:picMkLst>
            <pc:docMk/>
            <pc:sldMk cId="1996506030" sldId="1808"/>
            <ac:picMk id="9" creationId="{00000000-0000-0000-0000-000000000000}"/>
          </ac:picMkLst>
        </pc:picChg>
      </pc:sldChg>
      <pc:sldChg chg="modSp add mod">
        <pc:chgData name="Jolly, Simon" userId="483c67c2-aa76-446b-83f2-8414b3e7bd97" providerId="ADAL" clId="{D08D7F4E-EF59-574A-9AEC-DD7889D1DB92}" dt="2021-05-21T11:44:17.943" v="168" actId="20577"/>
        <pc:sldMkLst>
          <pc:docMk/>
          <pc:sldMk cId="3106218073" sldId="1809"/>
        </pc:sldMkLst>
        <pc:spChg chg="mod">
          <ac:chgData name="Jolly, Simon" userId="483c67c2-aa76-446b-83f2-8414b3e7bd97" providerId="ADAL" clId="{D08D7F4E-EF59-574A-9AEC-DD7889D1DB92}" dt="2021-05-21T11:44:07.481" v="157" actId="20577"/>
          <ac:spMkLst>
            <pc:docMk/>
            <pc:sldMk cId="3106218073" sldId="1809"/>
            <ac:spMk id="5" creationId="{00000000-0000-0000-0000-000000000000}"/>
          </ac:spMkLst>
        </pc:spChg>
        <pc:spChg chg="mod">
          <ac:chgData name="Jolly, Simon" userId="483c67c2-aa76-446b-83f2-8414b3e7bd97" providerId="ADAL" clId="{D08D7F4E-EF59-574A-9AEC-DD7889D1DB92}" dt="2021-05-21T11:44:17.943" v="168" actId="20577"/>
          <ac:spMkLst>
            <pc:docMk/>
            <pc:sldMk cId="3106218073" sldId="1809"/>
            <ac:spMk id="6" creationId="{00000000-0000-0000-0000-000000000000}"/>
          </ac:spMkLst>
        </pc:spChg>
        <pc:spChg chg="mod">
          <ac:chgData name="Jolly, Simon" userId="483c67c2-aa76-446b-83f2-8414b3e7bd97" providerId="ADAL" clId="{D08D7F4E-EF59-574A-9AEC-DD7889D1DB92}" dt="2021-05-21T11:42:22.789" v="132" actId="1076"/>
          <ac:spMkLst>
            <pc:docMk/>
            <pc:sldMk cId="3106218073" sldId="1809"/>
            <ac:spMk id="10" creationId="{00000000-0000-0000-0000-000000000000}"/>
          </ac:spMkLst>
        </pc:spChg>
        <pc:picChg chg="mod">
          <ac:chgData name="Jolly, Simon" userId="483c67c2-aa76-446b-83f2-8414b3e7bd97" providerId="ADAL" clId="{D08D7F4E-EF59-574A-9AEC-DD7889D1DB92}" dt="2021-05-21T11:42:12.560" v="130" actId="14100"/>
          <ac:picMkLst>
            <pc:docMk/>
            <pc:sldMk cId="3106218073" sldId="1809"/>
            <ac:picMk id="7" creationId="{00000000-0000-0000-0000-000000000000}"/>
          </ac:picMkLst>
        </pc:picChg>
        <pc:picChg chg="mod">
          <ac:chgData name="Jolly, Simon" userId="483c67c2-aa76-446b-83f2-8414b3e7bd97" providerId="ADAL" clId="{D08D7F4E-EF59-574A-9AEC-DD7889D1DB92}" dt="2021-05-21T11:44:00.020" v="154" actId="1076"/>
          <ac:picMkLst>
            <pc:docMk/>
            <pc:sldMk cId="3106218073" sldId="1809"/>
            <ac:picMk id="8" creationId="{00000000-0000-0000-0000-000000000000}"/>
          </ac:picMkLst>
        </pc:picChg>
        <pc:picChg chg="mod">
          <ac:chgData name="Jolly, Simon" userId="483c67c2-aa76-446b-83f2-8414b3e7bd97" providerId="ADAL" clId="{D08D7F4E-EF59-574A-9AEC-DD7889D1DB92}" dt="2021-05-21T11:42:18.990" v="131" actId="14100"/>
          <ac:picMkLst>
            <pc:docMk/>
            <pc:sldMk cId="3106218073" sldId="1809"/>
            <ac:picMk id="9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D7680-8762-244C-96DD-A2F03C31DC0C}" type="datetimeFigureOut">
              <a:rPr lang="en-US" smtClean="0"/>
              <a:t>5/20/21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B4ECB-A2C3-DC46-AC24-3F157B012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773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FE98D-2380-6142-BF76-B722F348989C}" type="datetimeFigureOut">
              <a:rPr lang="en-US" smtClean="0"/>
              <a:t>5/20/21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D9B62-37B9-9A4A-9831-B2A835764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857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1710000"/>
          </a:xfrm>
          <a:prstGeom prst="rect">
            <a:avLst/>
          </a:prstGeom>
          <a:solidFill>
            <a:srgbClr val="3635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786"/>
            <a:ext cx="9144000" cy="5997677"/>
          </a:xfrm>
          <a:prstGeom prst="rect">
            <a:avLst/>
          </a:prstGeom>
        </p:spPr>
      </p:pic>
      <p:pic>
        <p:nvPicPr>
          <p:cNvPr id="9" name="Picture 8" descr="OMA Logo (white).eps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23528" y="332657"/>
            <a:ext cx="2362766" cy="720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282737">
              <a:alpha val="50000"/>
            </a:srgb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rgbClr val="282737">
              <a:alpha val="50000"/>
            </a:srgbClr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4617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IPAC'21 — THXC02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24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100264" cy="4958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100264" cy="49698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IPAC'21 — THXC02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735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478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2454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8478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2454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IPAC'21 — THXC02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136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IPAC'21 — THXC02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608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IPAC'21 — THXC02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401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80728"/>
            <a:ext cx="5111750" cy="51125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42779"/>
            <a:ext cx="3008313" cy="3950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IPAC'21 — THXC02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35496" y="-15838"/>
            <a:ext cx="741682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056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IPAC'21 — THXC02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099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IPAC'21 — THXC02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73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8720"/>
            <a:ext cx="2057400" cy="5217443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8720"/>
            <a:ext cx="6019800" cy="52174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IPAC'21 — THXC02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086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+ 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6"/>
          </p:nvPr>
        </p:nvSpPr>
        <p:spPr>
          <a:xfrm>
            <a:off x="291300" y="1010226"/>
            <a:ext cx="8569836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9"/>
          </p:nvPr>
        </p:nvSpPr>
        <p:spPr>
          <a:xfrm>
            <a:off x="291300" y="3763818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7"/>
          </p:nvPr>
        </p:nvSpPr>
        <p:spPr>
          <a:xfrm>
            <a:off x="4655481" y="3763818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BF8D3-5603-E64C-B71D-7F9E56CDE9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IPAC'21 — THXC02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913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M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3533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786"/>
            <a:ext cx="9144000" cy="5997677"/>
          </a:xfrm>
          <a:prstGeom prst="rect">
            <a:avLst/>
          </a:prstGeom>
        </p:spPr>
      </p:pic>
      <p:pic>
        <p:nvPicPr>
          <p:cNvPr id="9" name="Picture 8" descr="OMA Logo (white).eps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23528" y="332657"/>
            <a:ext cx="2362766" cy="720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772817"/>
            <a:ext cx="3312368" cy="1827634"/>
          </a:xfrm>
          <a:solidFill>
            <a:srgbClr val="282737">
              <a:alpha val="50000"/>
            </a:srgbClr>
          </a:solidFill>
        </p:spPr>
        <p:txBody>
          <a:bodyPr anchor="ctr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3886200"/>
            <a:ext cx="2727832" cy="1752600"/>
          </a:xfrm>
          <a:solidFill>
            <a:srgbClr val="282737">
              <a:alpha val="50000"/>
            </a:srgbClr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630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IPAC'21 — THXC02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" y="6165304"/>
            <a:ext cx="9144001" cy="0"/>
          </a:xfrm>
          <a:prstGeom prst="line">
            <a:avLst/>
          </a:prstGeom>
          <a:ln>
            <a:solidFill>
              <a:srgbClr val="363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395536" y="1124745"/>
            <a:ext cx="8352928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5496" y="-15838"/>
            <a:ext cx="741682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4366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24744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332037"/>
            <a:ext cx="8229600" cy="35452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IPAC'21 — THXC02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" y="6165304"/>
            <a:ext cx="9144001" cy="0"/>
          </a:xfrm>
          <a:prstGeom prst="line">
            <a:avLst/>
          </a:prstGeom>
          <a:ln>
            <a:solidFill>
              <a:srgbClr val="363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802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2FE6B-4B43-6A49-AE17-08D6245C73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IPAC'21 — THXC02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29"/>
          </p:nvPr>
        </p:nvSpPr>
        <p:spPr>
          <a:xfrm>
            <a:off x="4644008" y="1124744"/>
            <a:ext cx="410026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395536" y="3645024"/>
            <a:ext cx="4100264" cy="2449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30"/>
          </p:nvPr>
        </p:nvSpPr>
        <p:spPr>
          <a:xfrm>
            <a:off x="395536" y="1124744"/>
            <a:ext cx="4100264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156176" y="6344644"/>
            <a:ext cx="864096" cy="365125"/>
          </a:xfrm>
        </p:spPr>
        <p:txBody>
          <a:bodyPr/>
          <a:lstStyle/>
          <a:p>
            <a:r>
              <a:rPr lang="en-GB"/>
              <a:t>27/05/21</a:t>
            </a:r>
          </a:p>
        </p:txBody>
      </p:sp>
    </p:spTree>
    <p:extLst>
      <p:ext uri="{BB962C8B-B14F-4D97-AF65-F5344CB8AC3E}">
        <p14:creationId xmlns:p14="http://schemas.microsoft.com/office/powerpoint/2010/main" val="2517085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2FE6B-4B43-6A49-AE17-08D6245C73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IPAC'21 — THXC02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395536" y="3645024"/>
            <a:ext cx="4100264" cy="2449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30"/>
          </p:nvPr>
        </p:nvSpPr>
        <p:spPr>
          <a:xfrm>
            <a:off x="395536" y="1124744"/>
            <a:ext cx="4100264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156176" y="6344644"/>
            <a:ext cx="864096" cy="365125"/>
          </a:xfrm>
        </p:spPr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31"/>
          </p:nvPr>
        </p:nvSpPr>
        <p:spPr>
          <a:xfrm>
            <a:off x="4644008" y="3645024"/>
            <a:ext cx="4100264" cy="2449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32"/>
          </p:nvPr>
        </p:nvSpPr>
        <p:spPr>
          <a:xfrm>
            <a:off x="4644008" y="1124744"/>
            <a:ext cx="4100264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6340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Horizont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2FE6B-4B43-6A49-AE17-08D6245C73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IPAC'21 — THXC02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395536" y="3645024"/>
            <a:ext cx="8352928" cy="2449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30"/>
          </p:nvPr>
        </p:nvSpPr>
        <p:spPr>
          <a:xfrm>
            <a:off x="395536" y="1124744"/>
            <a:ext cx="8352928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156176" y="6344644"/>
            <a:ext cx="864096" cy="365125"/>
          </a:xfrm>
        </p:spPr>
        <p:txBody>
          <a:bodyPr/>
          <a:lstStyle/>
          <a:p>
            <a:r>
              <a:rPr lang="en-GB"/>
              <a:t>27/05/21</a:t>
            </a:r>
          </a:p>
        </p:txBody>
      </p:sp>
    </p:spTree>
    <p:extLst>
      <p:ext uri="{BB962C8B-B14F-4D97-AF65-F5344CB8AC3E}">
        <p14:creationId xmlns:p14="http://schemas.microsoft.com/office/powerpoint/2010/main" val="2600981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Horizont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2FE6B-4B43-6A49-AE17-08D6245C73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IPAC'21 — THXC02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395536" y="3645024"/>
            <a:ext cx="4100264" cy="2449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30"/>
          </p:nvPr>
        </p:nvSpPr>
        <p:spPr>
          <a:xfrm>
            <a:off x="395536" y="1124744"/>
            <a:ext cx="8352928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156176" y="6344644"/>
            <a:ext cx="864096" cy="365125"/>
          </a:xfrm>
        </p:spPr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31"/>
          </p:nvPr>
        </p:nvSpPr>
        <p:spPr>
          <a:xfrm>
            <a:off x="4644008" y="3645024"/>
            <a:ext cx="4100264" cy="2449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477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Horizont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2FE6B-4B43-6A49-AE17-08D6245C73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IPAC'21 — THXC02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395536" y="3645024"/>
            <a:ext cx="8352928" cy="2449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30"/>
          </p:nvPr>
        </p:nvSpPr>
        <p:spPr>
          <a:xfrm>
            <a:off x="395536" y="1124744"/>
            <a:ext cx="4100264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156176" y="6344644"/>
            <a:ext cx="864096" cy="365125"/>
          </a:xfrm>
        </p:spPr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32"/>
          </p:nvPr>
        </p:nvSpPr>
        <p:spPr>
          <a:xfrm>
            <a:off x="4644008" y="1124744"/>
            <a:ext cx="4100264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0780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UFlag.png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190212"/>
            <a:ext cx="972000" cy="648000"/>
          </a:xfrm>
          <a:prstGeom prst="rect">
            <a:avLst/>
          </a:prstGeom>
        </p:spPr>
      </p:pic>
      <p:pic>
        <p:nvPicPr>
          <p:cNvPr id="11" name="Picture 10" descr="OMA-Logo-(CMYK-print).png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6190212"/>
            <a:ext cx="2037790" cy="64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 rot="5400000">
            <a:off x="4127355" y="-4154736"/>
            <a:ext cx="889291" cy="9144000"/>
          </a:xfrm>
          <a:prstGeom prst="rect">
            <a:avLst/>
          </a:prstGeom>
          <a:solidFill>
            <a:srgbClr val="363547"/>
          </a:solidFill>
          <a:ln>
            <a:solidFill>
              <a:srgbClr val="363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poster-top.JPG"/>
          <p:cNvPicPr>
            <a:picLocks noChangeAspect="1"/>
          </p:cNvPicPr>
          <p:nvPr userDrawn="1"/>
        </p:nvPicPr>
        <p:blipFill>
          <a:blip r:embed="rId23" cstate="print"/>
          <a:stretch>
            <a:fillRect/>
          </a:stretch>
        </p:blipFill>
        <p:spPr>
          <a:xfrm>
            <a:off x="7401300" y="0"/>
            <a:ext cx="1742699" cy="1656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496" y="-15838"/>
            <a:ext cx="741682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124745"/>
            <a:ext cx="8352928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56176" y="6344644"/>
            <a:ext cx="864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GB"/>
              <a:t>27/05/21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2978" y="6344644"/>
            <a:ext cx="3168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GB"/>
              <a:t>IPAC'21 — THXC02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2440" y="1"/>
            <a:ext cx="576064" cy="260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01B1F274-A603-4C51-99A6-9A47F728F8F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Picture 11" descr="eps-logo-black-large-BW.png"/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/>
          <a:stretch/>
        </p:blipFill>
        <p:spPr>
          <a:xfrm>
            <a:off x="0" y="6190212"/>
            <a:ext cx="1863843" cy="648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-1" y="6165304"/>
            <a:ext cx="9144001" cy="0"/>
          </a:xfrm>
          <a:prstGeom prst="line">
            <a:avLst/>
          </a:prstGeom>
          <a:ln w="6350">
            <a:solidFill>
              <a:srgbClr val="363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07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8" r:id="rId19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700808"/>
            <a:ext cx="8640960" cy="2088232"/>
          </a:xfrm>
        </p:spPr>
        <p:txBody>
          <a:bodyPr>
            <a:normAutofit/>
          </a:bodyPr>
          <a:lstStyle/>
          <a:p>
            <a:r>
              <a:rPr lang="en-US" dirty="0"/>
              <a:t>Enhancing Particle Therapy Through The Use Of Mixed Ion Beams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3861048"/>
            <a:ext cx="5256584" cy="1944216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n-GB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Simon Jolly</a:t>
            </a:r>
            <a:r>
              <a:rPr lang="en-GB" u="sng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L. Volz</a:t>
            </a:r>
            <a:r>
              <a:rPr lang="en-GB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C. Graeff</a:t>
            </a:r>
            <a:r>
              <a:rPr lang="en-GB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L. Kelleter</a:t>
            </a:r>
            <a:r>
              <a:rPr lang="en-GB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M. Pullia</a:t>
            </a:r>
            <a:r>
              <a:rPr lang="en-GB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C. Schömers</a:t>
            </a:r>
            <a:r>
              <a:rPr lang="en-GB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</a:t>
            </a:r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J. Stadlmann</a:t>
            </a:r>
            <a:r>
              <a:rPr lang="en-GB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and J. Seco</a:t>
            </a:r>
            <a:r>
              <a:rPr lang="en-GB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endParaRPr lang="en-GB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l"/>
            <a:r>
              <a:rPr lang="en-GB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University College London (UCL)</a:t>
            </a:r>
          </a:p>
          <a:p>
            <a:pPr algn="l"/>
            <a:r>
              <a:rPr lang="en-GB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Gesellschaft </a:t>
            </a:r>
            <a:r>
              <a:rPr lang="en-GB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fuer</a:t>
            </a:r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Schwerionenforschung</a:t>
            </a:r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(GSI), Darmstadt</a:t>
            </a:r>
          </a:p>
          <a:p>
            <a:pPr algn="l"/>
            <a:r>
              <a:rPr lang="en-GB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German Cancer Research </a:t>
            </a:r>
            <a:r>
              <a:rPr lang="en-GB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Center</a:t>
            </a:r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(DKFZ), Heidelberg</a:t>
            </a:r>
          </a:p>
          <a:p>
            <a:pPr algn="l"/>
            <a:r>
              <a:rPr lang="en-GB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Centro Nazionale di </a:t>
            </a:r>
            <a:r>
              <a:rPr lang="en-GB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Adroterapia</a:t>
            </a:r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Oncologica</a:t>
            </a:r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(CNAO), Pavia</a:t>
            </a:r>
            <a:endParaRPr lang="en-GB" baseline="30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l"/>
            <a:r>
              <a:rPr lang="en-GB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</a:t>
            </a:r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Heidelberg Ion-Beam Therapy Centre (HIT), Heidelberg</a:t>
            </a:r>
            <a:endParaRPr lang="en-GB" baseline="30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2793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AF4DB-44E5-534C-8362-18BD1C478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at HIT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600EFFB1-42A3-3E4A-8994-AC4A39495D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Experiments at HIT QA cave (2019).</a:t>
            </a:r>
          </a:p>
          <a:p>
            <a:r>
              <a:rPr lang="en-US" dirty="0"/>
              <a:t>Deliver Helium and Carbon beams separately to detector and sum contributions.</a:t>
            </a:r>
          </a:p>
          <a:p>
            <a:r>
              <a:rPr lang="en-US" dirty="0"/>
              <a:t>Measure residual range with UCL scintillator range telescope:</a:t>
            </a:r>
          </a:p>
          <a:p>
            <a:pPr lvl="1"/>
            <a:r>
              <a:rPr lang="en-US" dirty="0"/>
              <a:t>12 cm stack of thin 2-3 mm scintillation sheets </a:t>
            </a:r>
          </a:p>
          <a:p>
            <a:pPr lvl="1"/>
            <a:r>
              <a:rPr lang="en-US" dirty="0"/>
              <a:t>Read out by flat panel CMOS sensor</a:t>
            </a:r>
          </a:p>
          <a:p>
            <a:r>
              <a:rPr lang="en-US" dirty="0"/>
              <a:t>Setup simulated in Geant4.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AAD2C4-4893-754E-86A1-AA71157FD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3EE8EE-D5D7-A047-8DEB-A4A2A85A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IPAC'21 — THXC02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C9340-AF20-AA4E-8270-44CB1075D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10</a:t>
            </a:fld>
            <a:endParaRPr lang="en-GB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388CB92-ED8E-4248-91E0-0B4C5E569B0F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2314362"/>
            <a:ext cx="4608512" cy="1402670"/>
          </a:xfrm>
          <a:prstGeom prst="rect">
            <a:avLst/>
          </a:prstGeom>
        </p:spPr>
        <p:txBody>
          <a:bodyPr/>
          <a:lstStyle>
            <a:lvl1pPr marL="190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2pPr>
            <a:lvl3pPr marL="947738" indent="-1873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3pPr>
            <a:lvl4pPr marL="1323975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4pPr>
            <a:lvl5pPr marL="17922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5pPr>
            <a:lvl6pPr marL="22494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6pPr>
            <a:lvl7pPr marL="27066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7pPr>
            <a:lvl8pPr marL="31638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8pPr>
            <a:lvl9pPr marL="36210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>
              <a:spcAft>
                <a:spcPts val="600"/>
              </a:spcAft>
              <a:buClr>
                <a:srgbClr val="0047B9"/>
              </a:buClr>
              <a:buSzPct val="115000"/>
              <a:defRPr/>
            </a:pPr>
            <a:endParaRPr lang="de-DE" sz="1800" dirty="0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6B1314-CFC3-9A43-B706-7610AA7EBC18}"/>
              </a:ext>
            </a:extLst>
          </p:cNvPr>
          <p:cNvGrpSpPr/>
          <p:nvPr/>
        </p:nvGrpSpPr>
        <p:grpSpPr>
          <a:xfrm>
            <a:off x="5275311" y="3068960"/>
            <a:ext cx="3744416" cy="2972653"/>
            <a:chOff x="5275311" y="1916832"/>
            <a:chExt cx="3744416" cy="297265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08E427-4584-5C4C-B720-B92E475A79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36" b="-906"/>
            <a:stretch/>
          </p:blipFill>
          <p:spPr>
            <a:xfrm>
              <a:off x="5364088" y="1916832"/>
              <a:ext cx="3566862" cy="259228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F7E9B9-D85C-6145-8B51-E0B2ADBB4AA7}"/>
                </a:ext>
              </a:extLst>
            </p:cNvPr>
            <p:cNvSpPr txBox="1"/>
            <p:nvPr/>
          </p:nvSpPr>
          <p:spPr>
            <a:xfrm>
              <a:off x="5275311" y="4520153"/>
              <a:ext cx="3744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n-US" sz="1800" dirty="0">
                  <a:latin typeface="+mn-lt"/>
                </a:rPr>
                <a:t>UCL range telescope at HIT</a:t>
              </a:r>
              <a:endParaRPr lang="en-US" sz="1800" baseline="30000" dirty="0"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679DB72-BA14-7641-B5AC-5132EDFE6DE3}"/>
                </a:ext>
              </a:extLst>
            </p:cNvPr>
            <p:cNvSpPr txBox="1"/>
            <p:nvPr/>
          </p:nvSpPr>
          <p:spPr>
            <a:xfrm>
              <a:off x="7925547" y="3716284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2"/>
                  </a:solidFill>
                  <a:latin typeface="+mn-lt"/>
                </a:rPr>
                <a:t>Mylar foil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CB0B38-BEE8-144C-B466-048D56B4E167}"/>
                </a:ext>
              </a:extLst>
            </p:cNvPr>
            <p:cNvSpPr txBox="1"/>
            <p:nvPr/>
          </p:nvSpPr>
          <p:spPr>
            <a:xfrm>
              <a:off x="6804248" y="4112702"/>
              <a:ext cx="1917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2"/>
                  </a:solidFill>
                  <a:latin typeface="+mn-lt"/>
                </a:rPr>
                <a:t>Polystyrene sheets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9D4756C-6F82-5643-8AAE-B35F4E959AC4}"/>
                </a:ext>
              </a:extLst>
            </p:cNvPr>
            <p:cNvSpPr txBox="1"/>
            <p:nvPr/>
          </p:nvSpPr>
          <p:spPr>
            <a:xfrm>
              <a:off x="5580112" y="2542691"/>
              <a:ext cx="1473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2"/>
                  </a:solidFill>
                  <a:latin typeface="+mn-lt"/>
                </a:rPr>
                <a:t>CMOS sensor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7E64CDC-3703-394C-997B-BE49D61AD59B}"/>
                </a:ext>
              </a:extLst>
            </p:cNvPr>
            <p:cNvCxnSpPr>
              <a:stCxn id="13" idx="0"/>
            </p:cNvCxnSpPr>
            <p:nvPr/>
          </p:nvCxnSpPr>
          <p:spPr bwMode="auto">
            <a:xfrm flipH="1" flipV="1">
              <a:off x="8172400" y="3068960"/>
              <a:ext cx="255849" cy="64732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91042F9-EA6B-D844-A4F3-412ABBE90F57}"/>
                </a:ext>
              </a:extLst>
            </p:cNvPr>
            <p:cNvCxnSpPr/>
            <p:nvPr/>
          </p:nvCxnSpPr>
          <p:spPr bwMode="auto">
            <a:xfrm flipH="1" flipV="1">
              <a:off x="7147519" y="3645024"/>
              <a:ext cx="304802" cy="46730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848D041-D0EE-E644-80A5-81A022D4E2F3}"/>
              </a:ext>
            </a:extLst>
          </p:cNvPr>
          <p:cNvGrpSpPr/>
          <p:nvPr/>
        </p:nvGrpSpPr>
        <p:grpSpPr>
          <a:xfrm>
            <a:off x="5364088" y="980728"/>
            <a:ext cx="3570903" cy="2005200"/>
            <a:chOff x="5364088" y="1075861"/>
            <a:chExt cx="3570903" cy="20052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B0BE22C-01B8-E24E-95EE-767241C4B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088" y="1075861"/>
              <a:ext cx="3570903" cy="20052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1A5A241-3837-3141-8776-4D0437809E77}"/>
                </a:ext>
              </a:extLst>
            </p:cNvPr>
            <p:cNvSpPr txBox="1"/>
            <p:nvPr/>
          </p:nvSpPr>
          <p:spPr>
            <a:xfrm>
              <a:off x="5994411" y="1975808"/>
              <a:ext cx="8098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2"/>
                  </a:solidFill>
                  <a:latin typeface="+mn-lt"/>
                </a:rPr>
                <a:t>Nozzle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E2257C-F679-FD46-8D81-D0BC030EC549}"/>
                </a:ext>
              </a:extLst>
            </p:cNvPr>
            <p:cNvSpPr txBox="1"/>
            <p:nvPr/>
          </p:nvSpPr>
          <p:spPr>
            <a:xfrm>
              <a:off x="7467729" y="1975808"/>
              <a:ext cx="9605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2"/>
                  </a:solidFill>
                  <a:latin typeface="+mn-lt"/>
                </a:rPr>
                <a:t>Detector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288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510F3-CA77-D146-8FA7-AD2C6EF6A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PMMA Setup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44474-3735-B443-9686-307474F07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619B0-EED0-6849-BA0C-27A490C3F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IPAC'21 — THXC02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51AFEC-C1E1-5A43-9EE7-48B5AF57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11</a:t>
            </a:fld>
            <a:endParaRPr lang="en-GB"/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DAA68501-2689-4B47-9331-F29D772CB42C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5535336"/>
            <a:ext cx="7776864" cy="550315"/>
          </a:xfrm>
          <a:prstGeom prst="rect">
            <a:avLst/>
          </a:prstGeom>
        </p:spPr>
        <p:txBody>
          <a:bodyPr anchor="t"/>
          <a:lstStyle>
            <a:lvl1pPr marL="190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2pPr>
            <a:lvl3pPr marL="947738" indent="-1873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3pPr>
            <a:lvl4pPr marL="1323975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4pPr>
            <a:lvl5pPr marL="17922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5pPr>
            <a:lvl6pPr marL="22494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6pPr>
            <a:lvl7pPr marL="27066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7pPr>
            <a:lvl8pPr marL="31638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8pPr>
            <a:lvl9pPr marL="36210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  <a:buClr>
                <a:srgbClr val="0047B9"/>
              </a:buClr>
              <a:buSzPct val="115000"/>
              <a:buFont typeface="Arial"/>
              <a:buChar char="•"/>
              <a:defRPr/>
            </a:pPr>
            <a:r>
              <a:rPr lang="de-DE" sz="1800" baseline="30000" dirty="0">
                <a:solidFill>
                  <a:srgbClr val="000000"/>
                </a:solidFill>
                <a:latin typeface="Arial"/>
                <a:ea typeface="ＭＳ Ｐゴシック"/>
              </a:rPr>
              <a:t>12</a:t>
            </a:r>
            <a:r>
              <a:rPr lang="de-DE" sz="1800" dirty="0">
                <a:solidFill>
                  <a:srgbClr val="000000"/>
                </a:solidFill>
                <a:latin typeface="Arial"/>
                <a:ea typeface="ＭＳ Ｐゴシック"/>
              </a:rPr>
              <a:t>C: 219.19 MeV/u (~10cm </a:t>
            </a:r>
            <a:r>
              <a:rPr lang="de-DE" sz="1800" dirty="0" err="1">
                <a:solidFill>
                  <a:srgbClr val="000000"/>
                </a:solidFill>
                <a:latin typeface="Arial"/>
                <a:ea typeface="ＭＳ Ｐゴシック"/>
              </a:rPr>
              <a:t>range</a:t>
            </a:r>
            <a:r>
              <a:rPr lang="de-DE" sz="1800" dirty="0">
                <a:solidFill>
                  <a:srgbClr val="000000"/>
                </a:solidFill>
                <a:latin typeface="Arial"/>
                <a:ea typeface="ＭＳ Ｐゴシック"/>
              </a:rPr>
              <a:t>), </a:t>
            </a:r>
            <a:r>
              <a:rPr lang="de-DE" sz="1800" baseline="30000" dirty="0">
                <a:solidFill>
                  <a:srgbClr val="000000"/>
                </a:solidFill>
                <a:latin typeface="Arial"/>
                <a:ea typeface="ＭＳ Ｐゴシック"/>
              </a:rPr>
              <a:t>4</a:t>
            </a:r>
            <a:r>
              <a:rPr lang="de-DE" sz="1800" dirty="0">
                <a:solidFill>
                  <a:srgbClr val="000000"/>
                </a:solidFill>
                <a:latin typeface="Arial"/>
                <a:ea typeface="ＭＳ Ｐゴシック"/>
              </a:rPr>
              <a:t>He: 220.5 MeV/u (~30cm </a:t>
            </a:r>
            <a:r>
              <a:rPr lang="de-DE" sz="1800" dirty="0" err="1">
                <a:solidFill>
                  <a:srgbClr val="000000"/>
                </a:solidFill>
                <a:latin typeface="Arial"/>
                <a:ea typeface="ＭＳ Ｐゴシック"/>
              </a:rPr>
              <a:t>range</a:t>
            </a:r>
            <a:r>
              <a:rPr lang="de-DE" sz="1800" dirty="0">
                <a:solidFill>
                  <a:srgbClr val="000000"/>
                </a:solidFill>
                <a:latin typeface="Arial"/>
                <a:ea typeface="ＭＳ Ｐゴシック"/>
              </a:rPr>
              <a:t>)</a:t>
            </a:r>
            <a:endParaRPr lang="de-DE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0" indent="0">
              <a:spcAft>
                <a:spcPts val="600"/>
              </a:spcAft>
              <a:buClr>
                <a:srgbClr val="0047B9"/>
              </a:buClr>
              <a:buSzPct val="115000"/>
              <a:buFont typeface="Times" charset="0"/>
              <a:buNone/>
              <a:defRPr/>
            </a:pPr>
            <a:endParaRPr lang="de-DE" sz="18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4E02EEA-D001-724B-993A-BD47408DCF9E}"/>
              </a:ext>
            </a:extLst>
          </p:cNvPr>
          <p:cNvSpPr/>
          <p:nvPr/>
        </p:nvSpPr>
        <p:spPr bwMode="auto">
          <a:xfrm>
            <a:off x="1175557" y="2065275"/>
            <a:ext cx="2592288" cy="2736304"/>
          </a:xfrm>
          <a:prstGeom prst="rect">
            <a:avLst/>
          </a:prstGeom>
          <a:solidFill>
            <a:srgbClr val="E2EAF7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49A027-D456-AC44-8936-24E44913C738}"/>
              </a:ext>
            </a:extLst>
          </p:cNvPr>
          <p:cNvSpPr txBox="1"/>
          <p:nvPr/>
        </p:nvSpPr>
        <p:spPr>
          <a:xfrm>
            <a:off x="1218114" y="4098606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Times" charset="0"/>
                <a:ea typeface="MS PGothic" pitchFamily="34" charset="-128"/>
              </a:rPr>
              <a:t>5cm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298951E-25A8-2447-A783-1398E1AAC5CF}"/>
              </a:ext>
            </a:extLst>
          </p:cNvPr>
          <p:cNvCxnSpPr/>
          <p:nvPr/>
        </p:nvCxnSpPr>
        <p:spPr bwMode="auto">
          <a:xfrm>
            <a:off x="1238645" y="4133130"/>
            <a:ext cx="492639" cy="0"/>
          </a:xfrm>
          <a:prstGeom prst="straightConnector1">
            <a:avLst/>
          </a:prstGeom>
          <a:solidFill>
            <a:srgbClr val="F32B42"/>
          </a:solidFill>
          <a:ln w="9525" cap="flat" cmpd="sng" algn="ctr">
            <a:solidFill>
              <a:srgbClr val="00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C4D3FDC-C3BE-C54D-AEAC-C87E2435583A}"/>
              </a:ext>
            </a:extLst>
          </p:cNvPr>
          <p:cNvCxnSpPr>
            <a:stCxn id="37" idx="0"/>
            <a:endCxn id="37" idx="2"/>
          </p:cNvCxnSpPr>
          <p:nvPr/>
        </p:nvCxnSpPr>
        <p:spPr bwMode="auto">
          <a:xfrm>
            <a:off x="2471701" y="2065275"/>
            <a:ext cx="0" cy="2736304"/>
          </a:xfrm>
          <a:prstGeom prst="line">
            <a:avLst/>
          </a:prstGeom>
          <a:solidFill>
            <a:srgbClr val="F32B42"/>
          </a:solidFill>
          <a:ln w="19050" cap="flat" cmpd="sng" algn="ctr">
            <a:solidFill>
              <a:srgbClr val="0047B9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2E78097-7200-A347-BB64-3DFA1A80C304}"/>
              </a:ext>
            </a:extLst>
          </p:cNvPr>
          <p:cNvSpPr txBox="1"/>
          <p:nvPr/>
        </p:nvSpPr>
        <p:spPr>
          <a:xfrm rot="16200000">
            <a:off x="1744258" y="2393557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aseline="30000" dirty="0">
                <a:solidFill>
                  <a:srgbClr val="0047B9"/>
                </a:solidFill>
                <a:latin typeface="Arial"/>
                <a:ea typeface="MS PGothic" pitchFamily="34" charset="-128"/>
              </a:rPr>
              <a:t>12</a:t>
            </a:r>
            <a:r>
              <a:rPr lang="en-US" dirty="0">
                <a:solidFill>
                  <a:srgbClr val="0047B9"/>
                </a:solidFill>
                <a:latin typeface="Arial"/>
                <a:ea typeface="MS PGothic" pitchFamily="34" charset="-128"/>
              </a:rPr>
              <a:t>C peak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107379-6710-8E49-B635-13AFECA7F4E7}"/>
              </a:ext>
            </a:extLst>
          </p:cNvPr>
          <p:cNvSpPr txBox="1"/>
          <p:nvPr/>
        </p:nvSpPr>
        <p:spPr>
          <a:xfrm>
            <a:off x="1391583" y="4825977"/>
            <a:ext cx="752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Times" charset="0"/>
                <a:ea typeface="MS PGothic" pitchFamily="34" charset="-128"/>
              </a:rPr>
              <a:t>~10cm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0E1574F-85F5-7B4D-9C2A-8D88F8C05F6D}"/>
              </a:ext>
            </a:extLst>
          </p:cNvPr>
          <p:cNvGrpSpPr/>
          <p:nvPr/>
        </p:nvGrpSpPr>
        <p:grpSpPr>
          <a:xfrm>
            <a:off x="377723" y="2944657"/>
            <a:ext cx="787395" cy="626975"/>
            <a:chOff x="-42260" y="3423618"/>
            <a:chExt cx="787395" cy="626975"/>
          </a:xfrm>
        </p:grpSpPr>
        <p:sp>
          <p:nvSpPr>
            <p:cNvPr id="44" name="Right Arrow 43">
              <a:extLst>
                <a:ext uri="{FF2B5EF4-FFF2-40B4-BE49-F238E27FC236}">
                  <a16:creationId xmlns:a16="http://schemas.microsoft.com/office/drawing/2014/main" id="{E41A6887-9AE6-A74F-9E1E-496B2DD388D1}"/>
                </a:ext>
              </a:extLst>
            </p:cNvPr>
            <p:cNvSpPr/>
            <p:nvPr/>
          </p:nvSpPr>
          <p:spPr bwMode="auto">
            <a:xfrm>
              <a:off x="59271" y="3743511"/>
              <a:ext cx="539552" cy="307082"/>
            </a:xfrm>
            <a:prstGeom prst="rightArrow">
              <a:avLst/>
            </a:prstGeom>
            <a:solidFill>
              <a:srgbClr val="F32B42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EA258CB-77D5-444F-9B80-053AAEFE1A8F}"/>
                </a:ext>
              </a:extLst>
            </p:cNvPr>
            <p:cNvSpPr txBox="1"/>
            <p:nvPr/>
          </p:nvSpPr>
          <p:spPr>
            <a:xfrm>
              <a:off x="-42260" y="3423618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S PGothic" pitchFamily="34" charset="-128"/>
                </a:rPr>
                <a:t>Beam</a:t>
              </a:r>
            </a:p>
          </p:txBody>
        </p: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D795391-2F24-0A43-84DE-6598CA61315B}"/>
              </a:ext>
            </a:extLst>
          </p:cNvPr>
          <p:cNvCxnSpPr/>
          <p:nvPr/>
        </p:nvCxnSpPr>
        <p:spPr bwMode="auto">
          <a:xfrm>
            <a:off x="1122060" y="4874774"/>
            <a:ext cx="1277635" cy="0"/>
          </a:xfrm>
          <a:prstGeom prst="straightConnector1">
            <a:avLst/>
          </a:prstGeom>
          <a:solidFill>
            <a:srgbClr val="F32B42"/>
          </a:solidFill>
          <a:ln w="9525" cap="flat" cmpd="sng" algn="ctr">
            <a:solidFill>
              <a:srgbClr val="00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FA8B53D-0197-E64E-8EC7-40E6DF5FA352}"/>
              </a:ext>
            </a:extLst>
          </p:cNvPr>
          <p:cNvCxnSpPr/>
          <p:nvPr/>
        </p:nvCxnSpPr>
        <p:spPr bwMode="auto">
          <a:xfrm>
            <a:off x="1194125" y="2005458"/>
            <a:ext cx="2556000" cy="0"/>
          </a:xfrm>
          <a:prstGeom prst="straightConnector1">
            <a:avLst/>
          </a:prstGeom>
          <a:solidFill>
            <a:srgbClr val="F32B42"/>
          </a:solidFill>
          <a:ln w="9525" cap="flat" cmpd="sng" algn="ctr">
            <a:solidFill>
              <a:srgbClr val="00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BBC63D0-F82B-FF48-8C48-8586DBBBD898}"/>
              </a:ext>
            </a:extLst>
          </p:cNvPr>
          <p:cNvSpPr txBox="1"/>
          <p:nvPr/>
        </p:nvSpPr>
        <p:spPr>
          <a:xfrm>
            <a:off x="1946686" y="1696892"/>
            <a:ext cx="906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Times" charset="0"/>
                <a:ea typeface="MS PGothic" pitchFamily="34" charset="-128"/>
              </a:rPr>
              <a:t>~21.9cm</a:t>
            </a: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9BA3CADA-70AE-9A4C-AEA3-F66AE60BF5FA}"/>
              </a:ext>
            </a:extLst>
          </p:cNvPr>
          <p:cNvSpPr/>
          <p:nvPr/>
        </p:nvSpPr>
        <p:spPr bwMode="auto">
          <a:xfrm>
            <a:off x="1175557" y="2883452"/>
            <a:ext cx="3892550" cy="749622"/>
          </a:xfrm>
          <a:custGeom>
            <a:avLst/>
            <a:gdLst>
              <a:gd name="connsiteX0" fmla="*/ 0 w 3892550"/>
              <a:gd name="connsiteY0" fmla="*/ 540340 h 749890"/>
              <a:gd name="connsiteX1" fmla="*/ 977900 w 3892550"/>
              <a:gd name="connsiteY1" fmla="*/ 540340 h 749890"/>
              <a:gd name="connsiteX2" fmla="*/ 1212850 w 3892550"/>
              <a:gd name="connsiteY2" fmla="*/ 426040 h 749890"/>
              <a:gd name="connsiteX3" fmla="*/ 1301750 w 3892550"/>
              <a:gd name="connsiteY3" fmla="*/ 590 h 749890"/>
              <a:gd name="connsiteX4" fmla="*/ 1314450 w 3892550"/>
              <a:gd name="connsiteY4" fmla="*/ 527640 h 749890"/>
              <a:gd name="connsiteX5" fmla="*/ 1377950 w 3892550"/>
              <a:gd name="connsiteY5" fmla="*/ 667340 h 749890"/>
              <a:gd name="connsiteX6" fmla="*/ 1479550 w 3892550"/>
              <a:gd name="connsiteY6" fmla="*/ 692740 h 749890"/>
              <a:gd name="connsiteX7" fmla="*/ 1695450 w 3892550"/>
              <a:gd name="connsiteY7" fmla="*/ 699090 h 749890"/>
              <a:gd name="connsiteX8" fmla="*/ 1993900 w 3892550"/>
              <a:gd name="connsiteY8" fmla="*/ 699090 h 749890"/>
              <a:gd name="connsiteX9" fmla="*/ 2825750 w 3892550"/>
              <a:gd name="connsiteY9" fmla="*/ 711790 h 749890"/>
              <a:gd name="connsiteX10" fmla="*/ 3835400 w 3892550"/>
              <a:gd name="connsiteY10" fmla="*/ 749890 h 749890"/>
              <a:gd name="connsiteX11" fmla="*/ 3835400 w 3892550"/>
              <a:gd name="connsiteY11" fmla="*/ 749890 h 749890"/>
              <a:gd name="connsiteX12" fmla="*/ 3892550 w 3892550"/>
              <a:gd name="connsiteY12" fmla="*/ 749890 h 749890"/>
              <a:gd name="connsiteX0" fmla="*/ 0 w 3892550"/>
              <a:gd name="connsiteY0" fmla="*/ 549852 h 759402"/>
              <a:gd name="connsiteX1" fmla="*/ 977900 w 3892550"/>
              <a:gd name="connsiteY1" fmla="*/ 549852 h 759402"/>
              <a:gd name="connsiteX2" fmla="*/ 1212850 w 3892550"/>
              <a:gd name="connsiteY2" fmla="*/ 435552 h 759402"/>
              <a:gd name="connsiteX3" fmla="*/ 1289844 w 3892550"/>
              <a:gd name="connsiteY3" fmla="*/ 577 h 759402"/>
              <a:gd name="connsiteX4" fmla="*/ 1314450 w 3892550"/>
              <a:gd name="connsiteY4" fmla="*/ 537152 h 759402"/>
              <a:gd name="connsiteX5" fmla="*/ 1377950 w 3892550"/>
              <a:gd name="connsiteY5" fmla="*/ 676852 h 759402"/>
              <a:gd name="connsiteX6" fmla="*/ 1479550 w 3892550"/>
              <a:gd name="connsiteY6" fmla="*/ 702252 h 759402"/>
              <a:gd name="connsiteX7" fmla="*/ 1695450 w 3892550"/>
              <a:gd name="connsiteY7" fmla="*/ 708602 h 759402"/>
              <a:gd name="connsiteX8" fmla="*/ 1993900 w 3892550"/>
              <a:gd name="connsiteY8" fmla="*/ 708602 h 759402"/>
              <a:gd name="connsiteX9" fmla="*/ 2825750 w 3892550"/>
              <a:gd name="connsiteY9" fmla="*/ 721302 h 759402"/>
              <a:gd name="connsiteX10" fmla="*/ 3835400 w 3892550"/>
              <a:gd name="connsiteY10" fmla="*/ 759402 h 759402"/>
              <a:gd name="connsiteX11" fmla="*/ 3835400 w 3892550"/>
              <a:gd name="connsiteY11" fmla="*/ 759402 h 759402"/>
              <a:gd name="connsiteX12" fmla="*/ 3892550 w 3892550"/>
              <a:gd name="connsiteY12" fmla="*/ 759402 h 759402"/>
              <a:gd name="connsiteX0" fmla="*/ 0 w 3892550"/>
              <a:gd name="connsiteY0" fmla="*/ 549926 h 759476"/>
              <a:gd name="connsiteX1" fmla="*/ 977900 w 3892550"/>
              <a:gd name="connsiteY1" fmla="*/ 549926 h 759476"/>
              <a:gd name="connsiteX2" fmla="*/ 1212850 w 3892550"/>
              <a:gd name="connsiteY2" fmla="*/ 435626 h 759476"/>
              <a:gd name="connsiteX3" fmla="*/ 1289844 w 3892550"/>
              <a:gd name="connsiteY3" fmla="*/ 651 h 759476"/>
              <a:gd name="connsiteX4" fmla="*/ 1314450 w 3892550"/>
              <a:gd name="connsiteY4" fmla="*/ 537226 h 759476"/>
              <a:gd name="connsiteX5" fmla="*/ 1377950 w 3892550"/>
              <a:gd name="connsiteY5" fmla="*/ 676926 h 759476"/>
              <a:gd name="connsiteX6" fmla="*/ 1479550 w 3892550"/>
              <a:gd name="connsiteY6" fmla="*/ 702326 h 759476"/>
              <a:gd name="connsiteX7" fmla="*/ 1695450 w 3892550"/>
              <a:gd name="connsiteY7" fmla="*/ 708676 h 759476"/>
              <a:gd name="connsiteX8" fmla="*/ 1993900 w 3892550"/>
              <a:gd name="connsiteY8" fmla="*/ 708676 h 759476"/>
              <a:gd name="connsiteX9" fmla="*/ 2825750 w 3892550"/>
              <a:gd name="connsiteY9" fmla="*/ 721376 h 759476"/>
              <a:gd name="connsiteX10" fmla="*/ 3835400 w 3892550"/>
              <a:gd name="connsiteY10" fmla="*/ 759476 h 759476"/>
              <a:gd name="connsiteX11" fmla="*/ 3835400 w 3892550"/>
              <a:gd name="connsiteY11" fmla="*/ 759476 h 759476"/>
              <a:gd name="connsiteX12" fmla="*/ 3892550 w 3892550"/>
              <a:gd name="connsiteY12" fmla="*/ 759476 h 759476"/>
              <a:gd name="connsiteX0" fmla="*/ 0 w 3892550"/>
              <a:gd name="connsiteY0" fmla="*/ 549791 h 759341"/>
              <a:gd name="connsiteX1" fmla="*/ 977900 w 3892550"/>
              <a:gd name="connsiteY1" fmla="*/ 549791 h 759341"/>
              <a:gd name="connsiteX2" fmla="*/ 1212850 w 3892550"/>
              <a:gd name="connsiteY2" fmla="*/ 435491 h 759341"/>
              <a:gd name="connsiteX3" fmla="*/ 1289844 w 3892550"/>
              <a:gd name="connsiteY3" fmla="*/ 516 h 759341"/>
              <a:gd name="connsiteX4" fmla="*/ 1314450 w 3892550"/>
              <a:gd name="connsiteY4" fmla="*/ 537091 h 759341"/>
              <a:gd name="connsiteX5" fmla="*/ 1377950 w 3892550"/>
              <a:gd name="connsiteY5" fmla="*/ 676791 h 759341"/>
              <a:gd name="connsiteX6" fmla="*/ 1479550 w 3892550"/>
              <a:gd name="connsiteY6" fmla="*/ 702191 h 759341"/>
              <a:gd name="connsiteX7" fmla="*/ 1695450 w 3892550"/>
              <a:gd name="connsiteY7" fmla="*/ 708541 h 759341"/>
              <a:gd name="connsiteX8" fmla="*/ 1993900 w 3892550"/>
              <a:gd name="connsiteY8" fmla="*/ 708541 h 759341"/>
              <a:gd name="connsiteX9" fmla="*/ 2825750 w 3892550"/>
              <a:gd name="connsiteY9" fmla="*/ 721241 h 759341"/>
              <a:gd name="connsiteX10" fmla="*/ 3835400 w 3892550"/>
              <a:gd name="connsiteY10" fmla="*/ 759341 h 759341"/>
              <a:gd name="connsiteX11" fmla="*/ 3835400 w 3892550"/>
              <a:gd name="connsiteY11" fmla="*/ 759341 h 759341"/>
              <a:gd name="connsiteX12" fmla="*/ 3892550 w 3892550"/>
              <a:gd name="connsiteY12" fmla="*/ 759341 h 759341"/>
              <a:gd name="connsiteX0" fmla="*/ 0 w 3892550"/>
              <a:gd name="connsiteY0" fmla="*/ 549802 h 759352"/>
              <a:gd name="connsiteX1" fmla="*/ 977900 w 3892550"/>
              <a:gd name="connsiteY1" fmla="*/ 549802 h 759352"/>
              <a:gd name="connsiteX2" fmla="*/ 1212850 w 3892550"/>
              <a:gd name="connsiteY2" fmla="*/ 435502 h 759352"/>
              <a:gd name="connsiteX3" fmla="*/ 1289844 w 3892550"/>
              <a:gd name="connsiteY3" fmla="*/ 527 h 759352"/>
              <a:gd name="connsiteX4" fmla="*/ 1314450 w 3892550"/>
              <a:gd name="connsiteY4" fmla="*/ 537102 h 759352"/>
              <a:gd name="connsiteX5" fmla="*/ 1377950 w 3892550"/>
              <a:gd name="connsiteY5" fmla="*/ 676802 h 759352"/>
              <a:gd name="connsiteX6" fmla="*/ 1479550 w 3892550"/>
              <a:gd name="connsiteY6" fmla="*/ 702202 h 759352"/>
              <a:gd name="connsiteX7" fmla="*/ 1695450 w 3892550"/>
              <a:gd name="connsiteY7" fmla="*/ 708552 h 759352"/>
              <a:gd name="connsiteX8" fmla="*/ 1993900 w 3892550"/>
              <a:gd name="connsiteY8" fmla="*/ 708552 h 759352"/>
              <a:gd name="connsiteX9" fmla="*/ 2825750 w 3892550"/>
              <a:gd name="connsiteY9" fmla="*/ 721252 h 759352"/>
              <a:gd name="connsiteX10" fmla="*/ 3835400 w 3892550"/>
              <a:gd name="connsiteY10" fmla="*/ 759352 h 759352"/>
              <a:gd name="connsiteX11" fmla="*/ 3835400 w 3892550"/>
              <a:gd name="connsiteY11" fmla="*/ 759352 h 759352"/>
              <a:gd name="connsiteX12" fmla="*/ 3892550 w 3892550"/>
              <a:gd name="connsiteY12" fmla="*/ 759352 h 759352"/>
              <a:gd name="connsiteX0" fmla="*/ 0 w 3892550"/>
              <a:gd name="connsiteY0" fmla="*/ 549802 h 759352"/>
              <a:gd name="connsiteX1" fmla="*/ 977900 w 3892550"/>
              <a:gd name="connsiteY1" fmla="*/ 549802 h 759352"/>
              <a:gd name="connsiteX2" fmla="*/ 1212850 w 3892550"/>
              <a:gd name="connsiteY2" fmla="*/ 435502 h 759352"/>
              <a:gd name="connsiteX3" fmla="*/ 1289844 w 3892550"/>
              <a:gd name="connsiteY3" fmla="*/ 527 h 759352"/>
              <a:gd name="connsiteX4" fmla="*/ 1314450 w 3892550"/>
              <a:gd name="connsiteY4" fmla="*/ 537102 h 759352"/>
              <a:gd name="connsiteX5" fmla="*/ 1377950 w 3892550"/>
              <a:gd name="connsiteY5" fmla="*/ 676802 h 759352"/>
              <a:gd name="connsiteX6" fmla="*/ 1479550 w 3892550"/>
              <a:gd name="connsiteY6" fmla="*/ 702202 h 759352"/>
              <a:gd name="connsiteX7" fmla="*/ 1695450 w 3892550"/>
              <a:gd name="connsiteY7" fmla="*/ 708552 h 759352"/>
              <a:gd name="connsiteX8" fmla="*/ 1993900 w 3892550"/>
              <a:gd name="connsiteY8" fmla="*/ 708552 h 759352"/>
              <a:gd name="connsiteX9" fmla="*/ 2825750 w 3892550"/>
              <a:gd name="connsiteY9" fmla="*/ 721252 h 759352"/>
              <a:gd name="connsiteX10" fmla="*/ 3835400 w 3892550"/>
              <a:gd name="connsiteY10" fmla="*/ 759352 h 759352"/>
              <a:gd name="connsiteX11" fmla="*/ 3835400 w 3892550"/>
              <a:gd name="connsiteY11" fmla="*/ 759352 h 759352"/>
              <a:gd name="connsiteX12" fmla="*/ 3892550 w 3892550"/>
              <a:gd name="connsiteY12" fmla="*/ 759352 h 759352"/>
              <a:gd name="connsiteX0" fmla="*/ 0 w 3892550"/>
              <a:gd name="connsiteY0" fmla="*/ 549802 h 759352"/>
              <a:gd name="connsiteX1" fmla="*/ 977900 w 3892550"/>
              <a:gd name="connsiteY1" fmla="*/ 549802 h 759352"/>
              <a:gd name="connsiteX2" fmla="*/ 1212850 w 3892550"/>
              <a:gd name="connsiteY2" fmla="*/ 435502 h 759352"/>
              <a:gd name="connsiteX3" fmla="*/ 1289844 w 3892550"/>
              <a:gd name="connsiteY3" fmla="*/ 527 h 759352"/>
              <a:gd name="connsiteX4" fmla="*/ 1314450 w 3892550"/>
              <a:gd name="connsiteY4" fmla="*/ 537102 h 759352"/>
              <a:gd name="connsiteX5" fmla="*/ 1377950 w 3892550"/>
              <a:gd name="connsiteY5" fmla="*/ 676802 h 759352"/>
              <a:gd name="connsiteX6" fmla="*/ 1479550 w 3892550"/>
              <a:gd name="connsiteY6" fmla="*/ 702202 h 759352"/>
              <a:gd name="connsiteX7" fmla="*/ 1695450 w 3892550"/>
              <a:gd name="connsiteY7" fmla="*/ 708552 h 759352"/>
              <a:gd name="connsiteX8" fmla="*/ 1993900 w 3892550"/>
              <a:gd name="connsiteY8" fmla="*/ 708552 h 759352"/>
              <a:gd name="connsiteX9" fmla="*/ 2825750 w 3892550"/>
              <a:gd name="connsiteY9" fmla="*/ 721252 h 759352"/>
              <a:gd name="connsiteX10" fmla="*/ 3835400 w 3892550"/>
              <a:gd name="connsiteY10" fmla="*/ 759352 h 759352"/>
              <a:gd name="connsiteX11" fmla="*/ 3835400 w 3892550"/>
              <a:gd name="connsiteY11" fmla="*/ 759352 h 759352"/>
              <a:gd name="connsiteX12" fmla="*/ 3892550 w 3892550"/>
              <a:gd name="connsiteY12" fmla="*/ 759352 h 759352"/>
              <a:gd name="connsiteX0" fmla="*/ 0 w 3892550"/>
              <a:gd name="connsiteY0" fmla="*/ 549802 h 759352"/>
              <a:gd name="connsiteX1" fmla="*/ 977900 w 3892550"/>
              <a:gd name="connsiteY1" fmla="*/ 549802 h 759352"/>
              <a:gd name="connsiteX2" fmla="*/ 1212850 w 3892550"/>
              <a:gd name="connsiteY2" fmla="*/ 435502 h 759352"/>
              <a:gd name="connsiteX3" fmla="*/ 1289844 w 3892550"/>
              <a:gd name="connsiteY3" fmla="*/ 527 h 759352"/>
              <a:gd name="connsiteX4" fmla="*/ 1314450 w 3892550"/>
              <a:gd name="connsiteY4" fmla="*/ 537102 h 759352"/>
              <a:gd name="connsiteX5" fmla="*/ 1394618 w 3892550"/>
              <a:gd name="connsiteY5" fmla="*/ 672040 h 759352"/>
              <a:gd name="connsiteX6" fmla="*/ 1479550 w 3892550"/>
              <a:gd name="connsiteY6" fmla="*/ 702202 h 759352"/>
              <a:gd name="connsiteX7" fmla="*/ 1695450 w 3892550"/>
              <a:gd name="connsiteY7" fmla="*/ 708552 h 759352"/>
              <a:gd name="connsiteX8" fmla="*/ 1993900 w 3892550"/>
              <a:gd name="connsiteY8" fmla="*/ 708552 h 759352"/>
              <a:gd name="connsiteX9" fmla="*/ 2825750 w 3892550"/>
              <a:gd name="connsiteY9" fmla="*/ 721252 h 759352"/>
              <a:gd name="connsiteX10" fmla="*/ 3835400 w 3892550"/>
              <a:gd name="connsiteY10" fmla="*/ 759352 h 759352"/>
              <a:gd name="connsiteX11" fmla="*/ 3835400 w 3892550"/>
              <a:gd name="connsiteY11" fmla="*/ 759352 h 759352"/>
              <a:gd name="connsiteX12" fmla="*/ 3892550 w 3892550"/>
              <a:gd name="connsiteY12" fmla="*/ 759352 h 759352"/>
              <a:gd name="connsiteX0" fmla="*/ 0 w 3892550"/>
              <a:gd name="connsiteY0" fmla="*/ 549802 h 759352"/>
              <a:gd name="connsiteX1" fmla="*/ 977900 w 3892550"/>
              <a:gd name="connsiteY1" fmla="*/ 549802 h 759352"/>
              <a:gd name="connsiteX2" fmla="*/ 1212850 w 3892550"/>
              <a:gd name="connsiteY2" fmla="*/ 435502 h 759352"/>
              <a:gd name="connsiteX3" fmla="*/ 1289844 w 3892550"/>
              <a:gd name="connsiteY3" fmla="*/ 527 h 759352"/>
              <a:gd name="connsiteX4" fmla="*/ 1314450 w 3892550"/>
              <a:gd name="connsiteY4" fmla="*/ 537102 h 759352"/>
              <a:gd name="connsiteX5" fmla="*/ 1479550 w 3892550"/>
              <a:gd name="connsiteY5" fmla="*/ 702202 h 759352"/>
              <a:gd name="connsiteX6" fmla="*/ 1695450 w 3892550"/>
              <a:gd name="connsiteY6" fmla="*/ 708552 h 759352"/>
              <a:gd name="connsiteX7" fmla="*/ 1993900 w 3892550"/>
              <a:gd name="connsiteY7" fmla="*/ 708552 h 759352"/>
              <a:gd name="connsiteX8" fmla="*/ 2825750 w 3892550"/>
              <a:gd name="connsiteY8" fmla="*/ 721252 h 759352"/>
              <a:gd name="connsiteX9" fmla="*/ 3835400 w 3892550"/>
              <a:gd name="connsiteY9" fmla="*/ 759352 h 759352"/>
              <a:gd name="connsiteX10" fmla="*/ 3835400 w 3892550"/>
              <a:gd name="connsiteY10" fmla="*/ 759352 h 759352"/>
              <a:gd name="connsiteX11" fmla="*/ 3892550 w 3892550"/>
              <a:gd name="connsiteY11" fmla="*/ 759352 h 759352"/>
              <a:gd name="connsiteX0" fmla="*/ 0 w 3892550"/>
              <a:gd name="connsiteY0" fmla="*/ 549802 h 759352"/>
              <a:gd name="connsiteX1" fmla="*/ 977900 w 3892550"/>
              <a:gd name="connsiteY1" fmla="*/ 549802 h 759352"/>
              <a:gd name="connsiteX2" fmla="*/ 1212850 w 3892550"/>
              <a:gd name="connsiteY2" fmla="*/ 435502 h 759352"/>
              <a:gd name="connsiteX3" fmla="*/ 1289844 w 3892550"/>
              <a:gd name="connsiteY3" fmla="*/ 527 h 759352"/>
              <a:gd name="connsiteX4" fmla="*/ 1314450 w 3892550"/>
              <a:gd name="connsiteY4" fmla="*/ 537102 h 759352"/>
              <a:gd name="connsiteX5" fmla="*/ 1695450 w 3892550"/>
              <a:gd name="connsiteY5" fmla="*/ 708552 h 759352"/>
              <a:gd name="connsiteX6" fmla="*/ 1993900 w 3892550"/>
              <a:gd name="connsiteY6" fmla="*/ 708552 h 759352"/>
              <a:gd name="connsiteX7" fmla="*/ 2825750 w 3892550"/>
              <a:gd name="connsiteY7" fmla="*/ 721252 h 759352"/>
              <a:gd name="connsiteX8" fmla="*/ 3835400 w 3892550"/>
              <a:gd name="connsiteY8" fmla="*/ 759352 h 759352"/>
              <a:gd name="connsiteX9" fmla="*/ 3835400 w 3892550"/>
              <a:gd name="connsiteY9" fmla="*/ 759352 h 759352"/>
              <a:gd name="connsiteX10" fmla="*/ 3892550 w 3892550"/>
              <a:gd name="connsiteY10" fmla="*/ 759352 h 759352"/>
              <a:gd name="connsiteX0" fmla="*/ 0 w 3892550"/>
              <a:gd name="connsiteY0" fmla="*/ 549802 h 759352"/>
              <a:gd name="connsiteX1" fmla="*/ 977900 w 3892550"/>
              <a:gd name="connsiteY1" fmla="*/ 549802 h 759352"/>
              <a:gd name="connsiteX2" fmla="*/ 1212850 w 3892550"/>
              <a:gd name="connsiteY2" fmla="*/ 435502 h 759352"/>
              <a:gd name="connsiteX3" fmla="*/ 1289844 w 3892550"/>
              <a:gd name="connsiteY3" fmla="*/ 527 h 759352"/>
              <a:gd name="connsiteX4" fmla="*/ 1314450 w 3892550"/>
              <a:gd name="connsiteY4" fmla="*/ 537102 h 759352"/>
              <a:gd name="connsiteX5" fmla="*/ 1695450 w 3892550"/>
              <a:gd name="connsiteY5" fmla="*/ 708552 h 759352"/>
              <a:gd name="connsiteX6" fmla="*/ 1993900 w 3892550"/>
              <a:gd name="connsiteY6" fmla="*/ 708552 h 759352"/>
              <a:gd name="connsiteX7" fmla="*/ 2825750 w 3892550"/>
              <a:gd name="connsiteY7" fmla="*/ 721252 h 759352"/>
              <a:gd name="connsiteX8" fmla="*/ 3835400 w 3892550"/>
              <a:gd name="connsiteY8" fmla="*/ 759352 h 759352"/>
              <a:gd name="connsiteX9" fmla="*/ 3835400 w 3892550"/>
              <a:gd name="connsiteY9" fmla="*/ 759352 h 759352"/>
              <a:gd name="connsiteX10" fmla="*/ 3892550 w 3892550"/>
              <a:gd name="connsiteY10" fmla="*/ 759352 h 759352"/>
              <a:gd name="connsiteX0" fmla="*/ 0 w 3892550"/>
              <a:gd name="connsiteY0" fmla="*/ 554341 h 763891"/>
              <a:gd name="connsiteX1" fmla="*/ 977900 w 3892550"/>
              <a:gd name="connsiteY1" fmla="*/ 554341 h 763891"/>
              <a:gd name="connsiteX2" fmla="*/ 1212850 w 3892550"/>
              <a:gd name="connsiteY2" fmla="*/ 440041 h 763891"/>
              <a:gd name="connsiteX3" fmla="*/ 1289844 w 3892550"/>
              <a:gd name="connsiteY3" fmla="*/ 5066 h 763891"/>
              <a:gd name="connsiteX4" fmla="*/ 1314450 w 3892550"/>
              <a:gd name="connsiteY4" fmla="*/ 541641 h 763891"/>
              <a:gd name="connsiteX5" fmla="*/ 1695450 w 3892550"/>
              <a:gd name="connsiteY5" fmla="*/ 713091 h 763891"/>
              <a:gd name="connsiteX6" fmla="*/ 1993900 w 3892550"/>
              <a:gd name="connsiteY6" fmla="*/ 713091 h 763891"/>
              <a:gd name="connsiteX7" fmla="*/ 2825750 w 3892550"/>
              <a:gd name="connsiteY7" fmla="*/ 725791 h 763891"/>
              <a:gd name="connsiteX8" fmla="*/ 3835400 w 3892550"/>
              <a:gd name="connsiteY8" fmla="*/ 763891 h 763891"/>
              <a:gd name="connsiteX9" fmla="*/ 3835400 w 3892550"/>
              <a:gd name="connsiteY9" fmla="*/ 763891 h 763891"/>
              <a:gd name="connsiteX10" fmla="*/ 3892550 w 3892550"/>
              <a:gd name="connsiteY10" fmla="*/ 763891 h 763891"/>
              <a:gd name="connsiteX0" fmla="*/ 0 w 3892550"/>
              <a:gd name="connsiteY0" fmla="*/ 554290 h 763840"/>
              <a:gd name="connsiteX1" fmla="*/ 977900 w 3892550"/>
              <a:gd name="connsiteY1" fmla="*/ 554290 h 763840"/>
              <a:gd name="connsiteX2" fmla="*/ 1212850 w 3892550"/>
              <a:gd name="connsiteY2" fmla="*/ 439990 h 763840"/>
              <a:gd name="connsiteX3" fmla="*/ 1289844 w 3892550"/>
              <a:gd name="connsiteY3" fmla="*/ 5015 h 763840"/>
              <a:gd name="connsiteX4" fmla="*/ 1314450 w 3892550"/>
              <a:gd name="connsiteY4" fmla="*/ 541590 h 763840"/>
              <a:gd name="connsiteX5" fmla="*/ 1712119 w 3892550"/>
              <a:gd name="connsiteY5" fmla="*/ 679703 h 763840"/>
              <a:gd name="connsiteX6" fmla="*/ 1993900 w 3892550"/>
              <a:gd name="connsiteY6" fmla="*/ 713040 h 763840"/>
              <a:gd name="connsiteX7" fmla="*/ 2825750 w 3892550"/>
              <a:gd name="connsiteY7" fmla="*/ 725740 h 763840"/>
              <a:gd name="connsiteX8" fmla="*/ 3835400 w 3892550"/>
              <a:gd name="connsiteY8" fmla="*/ 763840 h 763840"/>
              <a:gd name="connsiteX9" fmla="*/ 3835400 w 3892550"/>
              <a:gd name="connsiteY9" fmla="*/ 763840 h 763840"/>
              <a:gd name="connsiteX10" fmla="*/ 3892550 w 3892550"/>
              <a:gd name="connsiteY10" fmla="*/ 763840 h 763840"/>
              <a:gd name="connsiteX0" fmla="*/ 0 w 3892550"/>
              <a:gd name="connsiteY0" fmla="*/ 554290 h 763840"/>
              <a:gd name="connsiteX1" fmla="*/ 977900 w 3892550"/>
              <a:gd name="connsiteY1" fmla="*/ 554290 h 763840"/>
              <a:gd name="connsiteX2" fmla="*/ 1212850 w 3892550"/>
              <a:gd name="connsiteY2" fmla="*/ 439990 h 763840"/>
              <a:gd name="connsiteX3" fmla="*/ 1289844 w 3892550"/>
              <a:gd name="connsiteY3" fmla="*/ 5015 h 763840"/>
              <a:gd name="connsiteX4" fmla="*/ 1314450 w 3892550"/>
              <a:gd name="connsiteY4" fmla="*/ 541590 h 763840"/>
              <a:gd name="connsiteX5" fmla="*/ 1712119 w 3892550"/>
              <a:gd name="connsiteY5" fmla="*/ 679703 h 763840"/>
              <a:gd name="connsiteX6" fmla="*/ 1993900 w 3892550"/>
              <a:gd name="connsiteY6" fmla="*/ 713040 h 763840"/>
              <a:gd name="connsiteX7" fmla="*/ 2825750 w 3892550"/>
              <a:gd name="connsiteY7" fmla="*/ 725740 h 763840"/>
              <a:gd name="connsiteX8" fmla="*/ 3835400 w 3892550"/>
              <a:gd name="connsiteY8" fmla="*/ 763840 h 763840"/>
              <a:gd name="connsiteX9" fmla="*/ 3835400 w 3892550"/>
              <a:gd name="connsiteY9" fmla="*/ 763840 h 763840"/>
              <a:gd name="connsiteX10" fmla="*/ 3892550 w 3892550"/>
              <a:gd name="connsiteY10" fmla="*/ 763840 h 763840"/>
              <a:gd name="connsiteX0" fmla="*/ 0 w 3892550"/>
              <a:gd name="connsiteY0" fmla="*/ 554341 h 763891"/>
              <a:gd name="connsiteX1" fmla="*/ 977900 w 3892550"/>
              <a:gd name="connsiteY1" fmla="*/ 554341 h 763891"/>
              <a:gd name="connsiteX2" fmla="*/ 1212850 w 3892550"/>
              <a:gd name="connsiteY2" fmla="*/ 440041 h 763891"/>
              <a:gd name="connsiteX3" fmla="*/ 1289844 w 3892550"/>
              <a:gd name="connsiteY3" fmla="*/ 5066 h 763891"/>
              <a:gd name="connsiteX4" fmla="*/ 1314450 w 3892550"/>
              <a:gd name="connsiteY4" fmla="*/ 541641 h 763891"/>
              <a:gd name="connsiteX5" fmla="*/ 1993900 w 3892550"/>
              <a:gd name="connsiteY5" fmla="*/ 713091 h 763891"/>
              <a:gd name="connsiteX6" fmla="*/ 2825750 w 3892550"/>
              <a:gd name="connsiteY6" fmla="*/ 725791 h 763891"/>
              <a:gd name="connsiteX7" fmla="*/ 3835400 w 3892550"/>
              <a:gd name="connsiteY7" fmla="*/ 763891 h 763891"/>
              <a:gd name="connsiteX8" fmla="*/ 3835400 w 3892550"/>
              <a:gd name="connsiteY8" fmla="*/ 763891 h 763891"/>
              <a:gd name="connsiteX9" fmla="*/ 3892550 w 3892550"/>
              <a:gd name="connsiteY9" fmla="*/ 763891 h 763891"/>
              <a:gd name="connsiteX0" fmla="*/ 0 w 3892550"/>
              <a:gd name="connsiteY0" fmla="*/ 554457 h 764007"/>
              <a:gd name="connsiteX1" fmla="*/ 977900 w 3892550"/>
              <a:gd name="connsiteY1" fmla="*/ 554457 h 764007"/>
              <a:gd name="connsiteX2" fmla="*/ 1212850 w 3892550"/>
              <a:gd name="connsiteY2" fmla="*/ 440157 h 764007"/>
              <a:gd name="connsiteX3" fmla="*/ 1289844 w 3892550"/>
              <a:gd name="connsiteY3" fmla="*/ 5182 h 764007"/>
              <a:gd name="connsiteX4" fmla="*/ 1314450 w 3892550"/>
              <a:gd name="connsiteY4" fmla="*/ 541757 h 764007"/>
              <a:gd name="connsiteX5" fmla="*/ 1993900 w 3892550"/>
              <a:gd name="connsiteY5" fmla="*/ 713207 h 764007"/>
              <a:gd name="connsiteX6" fmla="*/ 2825750 w 3892550"/>
              <a:gd name="connsiteY6" fmla="*/ 725907 h 764007"/>
              <a:gd name="connsiteX7" fmla="*/ 3835400 w 3892550"/>
              <a:gd name="connsiteY7" fmla="*/ 764007 h 764007"/>
              <a:gd name="connsiteX8" fmla="*/ 3835400 w 3892550"/>
              <a:gd name="connsiteY8" fmla="*/ 764007 h 764007"/>
              <a:gd name="connsiteX9" fmla="*/ 3892550 w 3892550"/>
              <a:gd name="connsiteY9" fmla="*/ 764007 h 764007"/>
              <a:gd name="connsiteX0" fmla="*/ 0 w 3892550"/>
              <a:gd name="connsiteY0" fmla="*/ 554457 h 764007"/>
              <a:gd name="connsiteX1" fmla="*/ 977900 w 3892550"/>
              <a:gd name="connsiteY1" fmla="*/ 554457 h 764007"/>
              <a:gd name="connsiteX2" fmla="*/ 1212850 w 3892550"/>
              <a:gd name="connsiteY2" fmla="*/ 440157 h 764007"/>
              <a:gd name="connsiteX3" fmla="*/ 1289844 w 3892550"/>
              <a:gd name="connsiteY3" fmla="*/ 5182 h 764007"/>
              <a:gd name="connsiteX4" fmla="*/ 1314450 w 3892550"/>
              <a:gd name="connsiteY4" fmla="*/ 541757 h 764007"/>
              <a:gd name="connsiteX5" fmla="*/ 1993900 w 3892550"/>
              <a:gd name="connsiteY5" fmla="*/ 713207 h 764007"/>
              <a:gd name="connsiteX6" fmla="*/ 2825750 w 3892550"/>
              <a:gd name="connsiteY6" fmla="*/ 725907 h 764007"/>
              <a:gd name="connsiteX7" fmla="*/ 3835400 w 3892550"/>
              <a:gd name="connsiteY7" fmla="*/ 764007 h 764007"/>
              <a:gd name="connsiteX8" fmla="*/ 3835400 w 3892550"/>
              <a:gd name="connsiteY8" fmla="*/ 764007 h 764007"/>
              <a:gd name="connsiteX9" fmla="*/ 3892550 w 3892550"/>
              <a:gd name="connsiteY9" fmla="*/ 764007 h 764007"/>
              <a:gd name="connsiteX0" fmla="*/ 0 w 3892550"/>
              <a:gd name="connsiteY0" fmla="*/ 554457 h 764007"/>
              <a:gd name="connsiteX1" fmla="*/ 977900 w 3892550"/>
              <a:gd name="connsiteY1" fmla="*/ 554457 h 764007"/>
              <a:gd name="connsiteX2" fmla="*/ 1212850 w 3892550"/>
              <a:gd name="connsiteY2" fmla="*/ 440157 h 764007"/>
              <a:gd name="connsiteX3" fmla="*/ 1289844 w 3892550"/>
              <a:gd name="connsiteY3" fmla="*/ 5182 h 764007"/>
              <a:gd name="connsiteX4" fmla="*/ 1314450 w 3892550"/>
              <a:gd name="connsiteY4" fmla="*/ 541757 h 764007"/>
              <a:gd name="connsiteX5" fmla="*/ 1993900 w 3892550"/>
              <a:gd name="connsiteY5" fmla="*/ 713207 h 764007"/>
              <a:gd name="connsiteX6" fmla="*/ 3835400 w 3892550"/>
              <a:gd name="connsiteY6" fmla="*/ 764007 h 764007"/>
              <a:gd name="connsiteX7" fmla="*/ 3835400 w 3892550"/>
              <a:gd name="connsiteY7" fmla="*/ 764007 h 764007"/>
              <a:gd name="connsiteX8" fmla="*/ 3892550 w 3892550"/>
              <a:gd name="connsiteY8" fmla="*/ 764007 h 764007"/>
              <a:gd name="connsiteX0" fmla="*/ 0 w 3892550"/>
              <a:gd name="connsiteY0" fmla="*/ 554457 h 764007"/>
              <a:gd name="connsiteX1" fmla="*/ 977900 w 3892550"/>
              <a:gd name="connsiteY1" fmla="*/ 554457 h 764007"/>
              <a:gd name="connsiteX2" fmla="*/ 1212850 w 3892550"/>
              <a:gd name="connsiteY2" fmla="*/ 440157 h 764007"/>
              <a:gd name="connsiteX3" fmla="*/ 1289844 w 3892550"/>
              <a:gd name="connsiteY3" fmla="*/ 5182 h 764007"/>
              <a:gd name="connsiteX4" fmla="*/ 1314450 w 3892550"/>
              <a:gd name="connsiteY4" fmla="*/ 541757 h 764007"/>
              <a:gd name="connsiteX5" fmla="*/ 1993900 w 3892550"/>
              <a:gd name="connsiteY5" fmla="*/ 713207 h 764007"/>
              <a:gd name="connsiteX6" fmla="*/ 3835400 w 3892550"/>
              <a:gd name="connsiteY6" fmla="*/ 764007 h 764007"/>
              <a:gd name="connsiteX7" fmla="*/ 3892550 w 3892550"/>
              <a:gd name="connsiteY7" fmla="*/ 764007 h 764007"/>
              <a:gd name="connsiteX0" fmla="*/ 0 w 3892550"/>
              <a:gd name="connsiteY0" fmla="*/ 554457 h 764007"/>
              <a:gd name="connsiteX1" fmla="*/ 977900 w 3892550"/>
              <a:gd name="connsiteY1" fmla="*/ 554457 h 764007"/>
              <a:gd name="connsiteX2" fmla="*/ 1212850 w 3892550"/>
              <a:gd name="connsiteY2" fmla="*/ 440157 h 764007"/>
              <a:gd name="connsiteX3" fmla="*/ 1289844 w 3892550"/>
              <a:gd name="connsiteY3" fmla="*/ 5182 h 764007"/>
              <a:gd name="connsiteX4" fmla="*/ 1314450 w 3892550"/>
              <a:gd name="connsiteY4" fmla="*/ 541757 h 764007"/>
              <a:gd name="connsiteX5" fmla="*/ 1993900 w 3892550"/>
              <a:gd name="connsiteY5" fmla="*/ 713207 h 764007"/>
              <a:gd name="connsiteX6" fmla="*/ 3892550 w 3892550"/>
              <a:gd name="connsiteY6" fmla="*/ 764007 h 764007"/>
              <a:gd name="connsiteX0" fmla="*/ 0 w 3892550"/>
              <a:gd name="connsiteY0" fmla="*/ 549284 h 758834"/>
              <a:gd name="connsiteX1" fmla="*/ 977900 w 3892550"/>
              <a:gd name="connsiteY1" fmla="*/ 549284 h 758834"/>
              <a:gd name="connsiteX2" fmla="*/ 1289844 w 3892550"/>
              <a:gd name="connsiteY2" fmla="*/ 9 h 758834"/>
              <a:gd name="connsiteX3" fmla="*/ 1314450 w 3892550"/>
              <a:gd name="connsiteY3" fmla="*/ 536584 h 758834"/>
              <a:gd name="connsiteX4" fmla="*/ 1993900 w 3892550"/>
              <a:gd name="connsiteY4" fmla="*/ 708034 h 758834"/>
              <a:gd name="connsiteX5" fmla="*/ 3892550 w 3892550"/>
              <a:gd name="connsiteY5" fmla="*/ 758834 h 758834"/>
              <a:gd name="connsiteX0" fmla="*/ 0 w 3892550"/>
              <a:gd name="connsiteY0" fmla="*/ 549284 h 758834"/>
              <a:gd name="connsiteX1" fmla="*/ 977900 w 3892550"/>
              <a:gd name="connsiteY1" fmla="*/ 549284 h 758834"/>
              <a:gd name="connsiteX2" fmla="*/ 1289844 w 3892550"/>
              <a:gd name="connsiteY2" fmla="*/ 9 h 758834"/>
              <a:gd name="connsiteX3" fmla="*/ 1314450 w 3892550"/>
              <a:gd name="connsiteY3" fmla="*/ 536584 h 758834"/>
              <a:gd name="connsiteX4" fmla="*/ 1993900 w 3892550"/>
              <a:gd name="connsiteY4" fmla="*/ 708034 h 758834"/>
              <a:gd name="connsiteX5" fmla="*/ 3892550 w 3892550"/>
              <a:gd name="connsiteY5" fmla="*/ 758834 h 758834"/>
              <a:gd name="connsiteX0" fmla="*/ 0 w 3892550"/>
              <a:gd name="connsiteY0" fmla="*/ 549284 h 758834"/>
              <a:gd name="connsiteX1" fmla="*/ 977900 w 3892550"/>
              <a:gd name="connsiteY1" fmla="*/ 549284 h 758834"/>
              <a:gd name="connsiteX2" fmla="*/ 1289844 w 3892550"/>
              <a:gd name="connsiteY2" fmla="*/ 9 h 758834"/>
              <a:gd name="connsiteX3" fmla="*/ 1314450 w 3892550"/>
              <a:gd name="connsiteY3" fmla="*/ 536584 h 758834"/>
              <a:gd name="connsiteX4" fmla="*/ 1993900 w 3892550"/>
              <a:gd name="connsiteY4" fmla="*/ 708034 h 758834"/>
              <a:gd name="connsiteX5" fmla="*/ 3892550 w 3892550"/>
              <a:gd name="connsiteY5" fmla="*/ 758834 h 758834"/>
              <a:gd name="connsiteX0" fmla="*/ 0 w 3892550"/>
              <a:gd name="connsiteY0" fmla="*/ 549283 h 758833"/>
              <a:gd name="connsiteX1" fmla="*/ 977900 w 3892550"/>
              <a:gd name="connsiteY1" fmla="*/ 549283 h 758833"/>
              <a:gd name="connsiteX2" fmla="*/ 1266032 w 3892550"/>
              <a:gd name="connsiteY2" fmla="*/ 8 h 758833"/>
              <a:gd name="connsiteX3" fmla="*/ 1314450 w 3892550"/>
              <a:gd name="connsiteY3" fmla="*/ 536583 h 758833"/>
              <a:gd name="connsiteX4" fmla="*/ 1993900 w 3892550"/>
              <a:gd name="connsiteY4" fmla="*/ 708033 h 758833"/>
              <a:gd name="connsiteX5" fmla="*/ 3892550 w 3892550"/>
              <a:gd name="connsiteY5" fmla="*/ 758833 h 758833"/>
              <a:gd name="connsiteX0" fmla="*/ 0 w 3892550"/>
              <a:gd name="connsiteY0" fmla="*/ 549283 h 758833"/>
              <a:gd name="connsiteX1" fmla="*/ 977900 w 3892550"/>
              <a:gd name="connsiteY1" fmla="*/ 549283 h 758833"/>
              <a:gd name="connsiteX2" fmla="*/ 1266032 w 3892550"/>
              <a:gd name="connsiteY2" fmla="*/ 8 h 758833"/>
              <a:gd name="connsiteX3" fmla="*/ 1314450 w 3892550"/>
              <a:gd name="connsiteY3" fmla="*/ 536583 h 758833"/>
              <a:gd name="connsiteX4" fmla="*/ 1993900 w 3892550"/>
              <a:gd name="connsiteY4" fmla="*/ 708033 h 758833"/>
              <a:gd name="connsiteX5" fmla="*/ 3892550 w 3892550"/>
              <a:gd name="connsiteY5" fmla="*/ 758833 h 758833"/>
              <a:gd name="connsiteX0" fmla="*/ 0 w 3892550"/>
              <a:gd name="connsiteY0" fmla="*/ 549284 h 758834"/>
              <a:gd name="connsiteX1" fmla="*/ 977900 w 3892550"/>
              <a:gd name="connsiteY1" fmla="*/ 549284 h 758834"/>
              <a:gd name="connsiteX2" fmla="*/ 1266032 w 3892550"/>
              <a:gd name="connsiteY2" fmla="*/ 9 h 758834"/>
              <a:gd name="connsiteX3" fmla="*/ 1314450 w 3892550"/>
              <a:gd name="connsiteY3" fmla="*/ 536584 h 758834"/>
              <a:gd name="connsiteX4" fmla="*/ 1993900 w 3892550"/>
              <a:gd name="connsiteY4" fmla="*/ 708034 h 758834"/>
              <a:gd name="connsiteX5" fmla="*/ 3892550 w 3892550"/>
              <a:gd name="connsiteY5" fmla="*/ 758834 h 758834"/>
              <a:gd name="connsiteX0" fmla="*/ 0 w 3892550"/>
              <a:gd name="connsiteY0" fmla="*/ 549284 h 758834"/>
              <a:gd name="connsiteX1" fmla="*/ 977900 w 3892550"/>
              <a:gd name="connsiteY1" fmla="*/ 549284 h 758834"/>
              <a:gd name="connsiteX2" fmla="*/ 1266032 w 3892550"/>
              <a:gd name="connsiteY2" fmla="*/ 9 h 758834"/>
              <a:gd name="connsiteX3" fmla="*/ 1314450 w 3892550"/>
              <a:gd name="connsiteY3" fmla="*/ 536584 h 758834"/>
              <a:gd name="connsiteX4" fmla="*/ 1993900 w 3892550"/>
              <a:gd name="connsiteY4" fmla="*/ 708034 h 758834"/>
              <a:gd name="connsiteX5" fmla="*/ 3892550 w 3892550"/>
              <a:gd name="connsiteY5" fmla="*/ 758834 h 758834"/>
              <a:gd name="connsiteX0" fmla="*/ 0 w 3892550"/>
              <a:gd name="connsiteY0" fmla="*/ 549284 h 758834"/>
              <a:gd name="connsiteX1" fmla="*/ 977900 w 3892550"/>
              <a:gd name="connsiteY1" fmla="*/ 549284 h 758834"/>
              <a:gd name="connsiteX2" fmla="*/ 1266032 w 3892550"/>
              <a:gd name="connsiteY2" fmla="*/ 9 h 758834"/>
              <a:gd name="connsiteX3" fmla="*/ 1314450 w 3892550"/>
              <a:gd name="connsiteY3" fmla="*/ 536584 h 758834"/>
              <a:gd name="connsiteX4" fmla="*/ 1993900 w 3892550"/>
              <a:gd name="connsiteY4" fmla="*/ 708034 h 758834"/>
              <a:gd name="connsiteX5" fmla="*/ 3892550 w 3892550"/>
              <a:gd name="connsiteY5" fmla="*/ 758834 h 758834"/>
              <a:gd name="connsiteX0" fmla="*/ 0 w 3892550"/>
              <a:gd name="connsiteY0" fmla="*/ 549296 h 758846"/>
              <a:gd name="connsiteX1" fmla="*/ 975519 w 3892550"/>
              <a:gd name="connsiteY1" fmla="*/ 513577 h 758846"/>
              <a:gd name="connsiteX2" fmla="*/ 1266032 w 3892550"/>
              <a:gd name="connsiteY2" fmla="*/ 21 h 758846"/>
              <a:gd name="connsiteX3" fmla="*/ 1314450 w 3892550"/>
              <a:gd name="connsiteY3" fmla="*/ 536596 h 758846"/>
              <a:gd name="connsiteX4" fmla="*/ 1993900 w 3892550"/>
              <a:gd name="connsiteY4" fmla="*/ 708046 h 758846"/>
              <a:gd name="connsiteX5" fmla="*/ 3892550 w 3892550"/>
              <a:gd name="connsiteY5" fmla="*/ 758846 h 758846"/>
              <a:gd name="connsiteX0" fmla="*/ 0 w 3892550"/>
              <a:gd name="connsiteY0" fmla="*/ 549276 h 758826"/>
              <a:gd name="connsiteX1" fmla="*/ 975519 w 3892550"/>
              <a:gd name="connsiteY1" fmla="*/ 532607 h 758826"/>
              <a:gd name="connsiteX2" fmla="*/ 1266032 w 3892550"/>
              <a:gd name="connsiteY2" fmla="*/ 1 h 758826"/>
              <a:gd name="connsiteX3" fmla="*/ 1314450 w 3892550"/>
              <a:gd name="connsiteY3" fmla="*/ 536576 h 758826"/>
              <a:gd name="connsiteX4" fmla="*/ 1993900 w 3892550"/>
              <a:gd name="connsiteY4" fmla="*/ 708026 h 758826"/>
              <a:gd name="connsiteX5" fmla="*/ 3892550 w 3892550"/>
              <a:gd name="connsiteY5" fmla="*/ 758826 h 758826"/>
              <a:gd name="connsiteX0" fmla="*/ 0 w 3892550"/>
              <a:gd name="connsiteY0" fmla="*/ 546894 h 756444"/>
              <a:gd name="connsiteX1" fmla="*/ 975519 w 3892550"/>
              <a:gd name="connsiteY1" fmla="*/ 530225 h 756444"/>
              <a:gd name="connsiteX2" fmla="*/ 1249364 w 3892550"/>
              <a:gd name="connsiteY2" fmla="*/ 1 h 756444"/>
              <a:gd name="connsiteX3" fmla="*/ 1314450 w 3892550"/>
              <a:gd name="connsiteY3" fmla="*/ 534194 h 756444"/>
              <a:gd name="connsiteX4" fmla="*/ 1993900 w 3892550"/>
              <a:gd name="connsiteY4" fmla="*/ 705644 h 756444"/>
              <a:gd name="connsiteX5" fmla="*/ 3892550 w 3892550"/>
              <a:gd name="connsiteY5" fmla="*/ 756444 h 756444"/>
              <a:gd name="connsiteX0" fmla="*/ 0 w 3892550"/>
              <a:gd name="connsiteY0" fmla="*/ 546894 h 756444"/>
              <a:gd name="connsiteX1" fmla="*/ 975519 w 3892550"/>
              <a:gd name="connsiteY1" fmla="*/ 530225 h 756444"/>
              <a:gd name="connsiteX2" fmla="*/ 1249364 w 3892550"/>
              <a:gd name="connsiteY2" fmla="*/ 1 h 756444"/>
              <a:gd name="connsiteX3" fmla="*/ 1314450 w 3892550"/>
              <a:gd name="connsiteY3" fmla="*/ 534194 h 756444"/>
              <a:gd name="connsiteX4" fmla="*/ 1993900 w 3892550"/>
              <a:gd name="connsiteY4" fmla="*/ 705644 h 756444"/>
              <a:gd name="connsiteX5" fmla="*/ 3892550 w 3892550"/>
              <a:gd name="connsiteY5" fmla="*/ 756444 h 756444"/>
              <a:gd name="connsiteX0" fmla="*/ 0 w 3892550"/>
              <a:gd name="connsiteY0" fmla="*/ 546894 h 756444"/>
              <a:gd name="connsiteX1" fmla="*/ 975519 w 3892550"/>
              <a:gd name="connsiteY1" fmla="*/ 530225 h 756444"/>
              <a:gd name="connsiteX2" fmla="*/ 1249364 w 3892550"/>
              <a:gd name="connsiteY2" fmla="*/ 1 h 756444"/>
              <a:gd name="connsiteX3" fmla="*/ 1314450 w 3892550"/>
              <a:gd name="connsiteY3" fmla="*/ 534194 h 756444"/>
              <a:gd name="connsiteX4" fmla="*/ 1993900 w 3892550"/>
              <a:gd name="connsiteY4" fmla="*/ 705644 h 756444"/>
              <a:gd name="connsiteX5" fmla="*/ 3892550 w 3892550"/>
              <a:gd name="connsiteY5" fmla="*/ 756444 h 756444"/>
              <a:gd name="connsiteX0" fmla="*/ 0 w 3892550"/>
              <a:gd name="connsiteY0" fmla="*/ 546903 h 756453"/>
              <a:gd name="connsiteX1" fmla="*/ 975519 w 3892550"/>
              <a:gd name="connsiteY1" fmla="*/ 518328 h 756453"/>
              <a:gd name="connsiteX2" fmla="*/ 1249364 w 3892550"/>
              <a:gd name="connsiteY2" fmla="*/ 10 h 756453"/>
              <a:gd name="connsiteX3" fmla="*/ 1314450 w 3892550"/>
              <a:gd name="connsiteY3" fmla="*/ 534203 h 756453"/>
              <a:gd name="connsiteX4" fmla="*/ 1993900 w 3892550"/>
              <a:gd name="connsiteY4" fmla="*/ 705653 h 756453"/>
              <a:gd name="connsiteX5" fmla="*/ 3892550 w 3892550"/>
              <a:gd name="connsiteY5" fmla="*/ 756453 h 756453"/>
              <a:gd name="connsiteX0" fmla="*/ 0 w 3892550"/>
              <a:gd name="connsiteY0" fmla="*/ 546903 h 756453"/>
              <a:gd name="connsiteX1" fmla="*/ 975519 w 3892550"/>
              <a:gd name="connsiteY1" fmla="*/ 518328 h 756453"/>
              <a:gd name="connsiteX2" fmla="*/ 1249364 w 3892550"/>
              <a:gd name="connsiteY2" fmla="*/ 10 h 756453"/>
              <a:gd name="connsiteX3" fmla="*/ 1314450 w 3892550"/>
              <a:gd name="connsiteY3" fmla="*/ 534203 h 756453"/>
              <a:gd name="connsiteX4" fmla="*/ 1993900 w 3892550"/>
              <a:gd name="connsiteY4" fmla="*/ 705653 h 756453"/>
              <a:gd name="connsiteX5" fmla="*/ 3892550 w 3892550"/>
              <a:gd name="connsiteY5" fmla="*/ 756453 h 756453"/>
              <a:gd name="connsiteX0" fmla="*/ 0 w 3892550"/>
              <a:gd name="connsiteY0" fmla="*/ 546903 h 756453"/>
              <a:gd name="connsiteX1" fmla="*/ 975519 w 3892550"/>
              <a:gd name="connsiteY1" fmla="*/ 518328 h 756453"/>
              <a:gd name="connsiteX2" fmla="*/ 1249364 w 3892550"/>
              <a:gd name="connsiteY2" fmla="*/ 10 h 756453"/>
              <a:gd name="connsiteX3" fmla="*/ 1314450 w 3892550"/>
              <a:gd name="connsiteY3" fmla="*/ 534203 h 756453"/>
              <a:gd name="connsiteX4" fmla="*/ 1993900 w 3892550"/>
              <a:gd name="connsiteY4" fmla="*/ 705653 h 756453"/>
              <a:gd name="connsiteX5" fmla="*/ 3892550 w 3892550"/>
              <a:gd name="connsiteY5" fmla="*/ 756453 h 756453"/>
              <a:gd name="connsiteX0" fmla="*/ 0 w 3892550"/>
              <a:gd name="connsiteY0" fmla="*/ 567872 h 777422"/>
              <a:gd name="connsiteX1" fmla="*/ 975519 w 3892550"/>
              <a:gd name="connsiteY1" fmla="*/ 539297 h 777422"/>
              <a:gd name="connsiteX2" fmla="*/ 1249364 w 3892550"/>
              <a:gd name="connsiteY2" fmla="*/ 20979 h 777422"/>
              <a:gd name="connsiteX3" fmla="*/ 1314450 w 3892550"/>
              <a:gd name="connsiteY3" fmla="*/ 555172 h 777422"/>
              <a:gd name="connsiteX4" fmla="*/ 1993900 w 3892550"/>
              <a:gd name="connsiteY4" fmla="*/ 726622 h 777422"/>
              <a:gd name="connsiteX5" fmla="*/ 3892550 w 3892550"/>
              <a:gd name="connsiteY5" fmla="*/ 777422 h 777422"/>
              <a:gd name="connsiteX0" fmla="*/ 0 w 3892550"/>
              <a:gd name="connsiteY0" fmla="*/ 567292 h 776842"/>
              <a:gd name="connsiteX1" fmla="*/ 975519 w 3892550"/>
              <a:gd name="connsiteY1" fmla="*/ 538717 h 776842"/>
              <a:gd name="connsiteX2" fmla="*/ 1249364 w 3892550"/>
              <a:gd name="connsiteY2" fmla="*/ 20399 h 776842"/>
              <a:gd name="connsiteX3" fmla="*/ 1314450 w 3892550"/>
              <a:gd name="connsiteY3" fmla="*/ 554592 h 776842"/>
              <a:gd name="connsiteX4" fmla="*/ 1993900 w 3892550"/>
              <a:gd name="connsiteY4" fmla="*/ 726042 h 776842"/>
              <a:gd name="connsiteX5" fmla="*/ 3892550 w 3892550"/>
              <a:gd name="connsiteY5" fmla="*/ 776842 h 776842"/>
              <a:gd name="connsiteX0" fmla="*/ 0 w 3892550"/>
              <a:gd name="connsiteY0" fmla="*/ 566147 h 775697"/>
              <a:gd name="connsiteX1" fmla="*/ 975519 w 3892550"/>
              <a:gd name="connsiteY1" fmla="*/ 537572 h 775697"/>
              <a:gd name="connsiteX2" fmla="*/ 1249364 w 3892550"/>
              <a:gd name="connsiteY2" fmla="*/ 19254 h 775697"/>
              <a:gd name="connsiteX3" fmla="*/ 1314450 w 3892550"/>
              <a:gd name="connsiteY3" fmla="*/ 553447 h 775697"/>
              <a:gd name="connsiteX4" fmla="*/ 1993900 w 3892550"/>
              <a:gd name="connsiteY4" fmla="*/ 724897 h 775697"/>
              <a:gd name="connsiteX5" fmla="*/ 3892550 w 3892550"/>
              <a:gd name="connsiteY5" fmla="*/ 775697 h 775697"/>
              <a:gd name="connsiteX0" fmla="*/ 0 w 3892550"/>
              <a:gd name="connsiteY0" fmla="*/ 566147 h 775697"/>
              <a:gd name="connsiteX1" fmla="*/ 975519 w 3892550"/>
              <a:gd name="connsiteY1" fmla="*/ 537572 h 775697"/>
              <a:gd name="connsiteX2" fmla="*/ 1249364 w 3892550"/>
              <a:gd name="connsiteY2" fmla="*/ 19254 h 775697"/>
              <a:gd name="connsiteX3" fmla="*/ 1314450 w 3892550"/>
              <a:gd name="connsiteY3" fmla="*/ 553447 h 775697"/>
              <a:gd name="connsiteX4" fmla="*/ 1993900 w 3892550"/>
              <a:gd name="connsiteY4" fmla="*/ 724897 h 775697"/>
              <a:gd name="connsiteX5" fmla="*/ 3892550 w 3892550"/>
              <a:gd name="connsiteY5" fmla="*/ 775697 h 775697"/>
              <a:gd name="connsiteX0" fmla="*/ 0 w 3892550"/>
              <a:gd name="connsiteY0" fmla="*/ 565582 h 775132"/>
              <a:gd name="connsiteX1" fmla="*/ 975519 w 3892550"/>
              <a:gd name="connsiteY1" fmla="*/ 537007 h 775132"/>
              <a:gd name="connsiteX2" fmla="*/ 1249364 w 3892550"/>
              <a:gd name="connsiteY2" fmla="*/ 18689 h 775132"/>
              <a:gd name="connsiteX3" fmla="*/ 1314450 w 3892550"/>
              <a:gd name="connsiteY3" fmla="*/ 552882 h 775132"/>
              <a:gd name="connsiteX4" fmla="*/ 1993900 w 3892550"/>
              <a:gd name="connsiteY4" fmla="*/ 724332 h 775132"/>
              <a:gd name="connsiteX5" fmla="*/ 3892550 w 3892550"/>
              <a:gd name="connsiteY5" fmla="*/ 775132 h 775132"/>
              <a:gd name="connsiteX0" fmla="*/ 0 w 3892550"/>
              <a:gd name="connsiteY0" fmla="*/ 546975 h 756525"/>
              <a:gd name="connsiteX1" fmla="*/ 975519 w 3892550"/>
              <a:gd name="connsiteY1" fmla="*/ 518400 h 756525"/>
              <a:gd name="connsiteX2" fmla="*/ 1249364 w 3892550"/>
              <a:gd name="connsiteY2" fmla="*/ 82 h 756525"/>
              <a:gd name="connsiteX3" fmla="*/ 1314450 w 3892550"/>
              <a:gd name="connsiteY3" fmla="*/ 534275 h 756525"/>
              <a:gd name="connsiteX4" fmla="*/ 1993900 w 3892550"/>
              <a:gd name="connsiteY4" fmla="*/ 705725 h 756525"/>
              <a:gd name="connsiteX5" fmla="*/ 3892550 w 3892550"/>
              <a:gd name="connsiteY5" fmla="*/ 756525 h 756525"/>
              <a:gd name="connsiteX0" fmla="*/ 0 w 3892550"/>
              <a:gd name="connsiteY0" fmla="*/ 539844 h 749394"/>
              <a:gd name="connsiteX1" fmla="*/ 975519 w 3892550"/>
              <a:gd name="connsiteY1" fmla="*/ 511269 h 749394"/>
              <a:gd name="connsiteX2" fmla="*/ 1254127 w 3892550"/>
              <a:gd name="connsiteY2" fmla="*/ 95 h 749394"/>
              <a:gd name="connsiteX3" fmla="*/ 1314450 w 3892550"/>
              <a:gd name="connsiteY3" fmla="*/ 527144 h 749394"/>
              <a:gd name="connsiteX4" fmla="*/ 1993900 w 3892550"/>
              <a:gd name="connsiteY4" fmla="*/ 698594 h 749394"/>
              <a:gd name="connsiteX5" fmla="*/ 3892550 w 3892550"/>
              <a:gd name="connsiteY5" fmla="*/ 749394 h 749394"/>
              <a:gd name="connsiteX0" fmla="*/ 0 w 3892550"/>
              <a:gd name="connsiteY0" fmla="*/ 539833 h 749383"/>
              <a:gd name="connsiteX1" fmla="*/ 975519 w 3892550"/>
              <a:gd name="connsiteY1" fmla="*/ 511258 h 749383"/>
              <a:gd name="connsiteX2" fmla="*/ 1254127 w 3892550"/>
              <a:gd name="connsiteY2" fmla="*/ 84 h 749383"/>
              <a:gd name="connsiteX3" fmla="*/ 1314450 w 3892550"/>
              <a:gd name="connsiteY3" fmla="*/ 527133 h 749383"/>
              <a:gd name="connsiteX4" fmla="*/ 1993900 w 3892550"/>
              <a:gd name="connsiteY4" fmla="*/ 698583 h 749383"/>
              <a:gd name="connsiteX5" fmla="*/ 3892550 w 3892550"/>
              <a:gd name="connsiteY5" fmla="*/ 749383 h 749383"/>
              <a:gd name="connsiteX0" fmla="*/ 0 w 3892550"/>
              <a:gd name="connsiteY0" fmla="*/ 539833 h 749383"/>
              <a:gd name="connsiteX1" fmla="*/ 975519 w 3892550"/>
              <a:gd name="connsiteY1" fmla="*/ 511258 h 749383"/>
              <a:gd name="connsiteX2" fmla="*/ 1254127 w 3892550"/>
              <a:gd name="connsiteY2" fmla="*/ 84 h 749383"/>
              <a:gd name="connsiteX3" fmla="*/ 1314450 w 3892550"/>
              <a:gd name="connsiteY3" fmla="*/ 527133 h 749383"/>
              <a:gd name="connsiteX4" fmla="*/ 1993900 w 3892550"/>
              <a:gd name="connsiteY4" fmla="*/ 698583 h 749383"/>
              <a:gd name="connsiteX5" fmla="*/ 3892550 w 3892550"/>
              <a:gd name="connsiteY5" fmla="*/ 749383 h 749383"/>
              <a:gd name="connsiteX0" fmla="*/ 0 w 3892550"/>
              <a:gd name="connsiteY0" fmla="*/ 539828 h 749378"/>
              <a:gd name="connsiteX1" fmla="*/ 975519 w 3892550"/>
              <a:gd name="connsiteY1" fmla="*/ 511253 h 749378"/>
              <a:gd name="connsiteX2" fmla="*/ 1254127 w 3892550"/>
              <a:gd name="connsiteY2" fmla="*/ 79 h 749378"/>
              <a:gd name="connsiteX3" fmla="*/ 1314450 w 3892550"/>
              <a:gd name="connsiteY3" fmla="*/ 527128 h 749378"/>
              <a:gd name="connsiteX4" fmla="*/ 1993900 w 3892550"/>
              <a:gd name="connsiteY4" fmla="*/ 698578 h 749378"/>
              <a:gd name="connsiteX5" fmla="*/ 3892550 w 3892550"/>
              <a:gd name="connsiteY5" fmla="*/ 749378 h 749378"/>
              <a:gd name="connsiteX0" fmla="*/ 0 w 3892550"/>
              <a:gd name="connsiteY0" fmla="*/ 539830 h 749380"/>
              <a:gd name="connsiteX1" fmla="*/ 975519 w 3892550"/>
              <a:gd name="connsiteY1" fmla="*/ 511255 h 749380"/>
              <a:gd name="connsiteX2" fmla="*/ 1254127 w 3892550"/>
              <a:gd name="connsiteY2" fmla="*/ 81 h 749380"/>
              <a:gd name="connsiteX3" fmla="*/ 1314450 w 3892550"/>
              <a:gd name="connsiteY3" fmla="*/ 527130 h 749380"/>
              <a:gd name="connsiteX4" fmla="*/ 1993900 w 3892550"/>
              <a:gd name="connsiteY4" fmla="*/ 698580 h 749380"/>
              <a:gd name="connsiteX5" fmla="*/ 3892550 w 3892550"/>
              <a:gd name="connsiteY5" fmla="*/ 749380 h 749380"/>
              <a:gd name="connsiteX0" fmla="*/ 0 w 3892550"/>
              <a:gd name="connsiteY0" fmla="*/ 540060 h 749610"/>
              <a:gd name="connsiteX1" fmla="*/ 975519 w 3892550"/>
              <a:gd name="connsiteY1" fmla="*/ 511485 h 749610"/>
              <a:gd name="connsiteX2" fmla="*/ 1129457 w 3892550"/>
              <a:gd name="connsiteY2" fmla="*/ 451280 h 749610"/>
              <a:gd name="connsiteX3" fmla="*/ 1254127 w 3892550"/>
              <a:gd name="connsiteY3" fmla="*/ 311 h 749610"/>
              <a:gd name="connsiteX4" fmla="*/ 1314450 w 3892550"/>
              <a:gd name="connsiteY4" fmla="*/ 527360 h 749610"/>
              <a:gd name="connsiteX5" fmla="*/ 1993900 w 3892550"/>
              <a:gd name="connsiteY5" fmla="*/ 698810 h 749610"/>
              <a:gd name="connsiteX6" fmla="*/ 3892550 w 3892550"/>
              <a:gd name="connsiteY6" fmla="*/ 749610 h 749610"/>
              <a:gd name="connsiteX0" fmla="*/ 0 w 3892550"/>
              <a:gd name="connsiteY0" fmla="*/ 540060 h 749610"/>
              <a:gd name="connsiteX1" fmla="*/ 975519 w 3892550"/>
              <a:gd name="connsiteY1" fmla="*/ 511485 h 749610"/>
              <a:gd name="connsiteX2" fmla="*/ 1129457 w 3892550"/>
              <a:gd name="connsiteY2" fmla="*/ 451280 h 749610"/>
              <a:gd name="connsiteX3" fmla="*/ 1254127 w 3892550"/>
              <a:gd name="connsiteY3" fmla="*/ 311 h 749610"/>
              <a:gd name="connsiteX4" fmla="*/ 1314450 w 3892550"/>
              <a:gd name="connsiteY4" fmla="*/ 527360 h 749610"/>
              <a:gd name="connsiteX5" fmla="*/ 1993900 w 3892550"/>
              <a:gd name="connsiteY5" fmla="*/ 698810 h 749610"/>
              <a:gd name="connsiteX6" fmla="*/ 3892550 w 3892550"/>
              <a:gd name="connsiteY6" fmla="*/ 749610 h 749610"/>
              <a:gd name="connsiteX0" fmla="*/ 0 w 3892550"/>
              <a:gd name="connsiteY0" fmla="*/ 540060 h 749610"/>
              <a:gd name="connsiteX1" fmla="*/ 975519 w 3892550"/>
              <a:gd name="connsiteY1" fmla="*/ 511485 h 749610"/>
              <a:gd name="connsiteX2" fmla="*/ 1129457 w 3892550"/>
              <a:gd name="connsiteY2" fmla="*/ 451280 h 749610"/>
              <a:gd name="connsiteX3" fmla="*/ 1254127 w 3892550"/>
              <a:gd name="connsiteY3" fmla="*/ 311 h 749610"/>
              <a:gd name="connsiteX4" fmla="*/ 1314450 w 3892550"/>
              <a:gd name="connsiteY4" fmla="*/ 527360 h 749610"/>
              <a:gd name="connsiteX5" fmla="*/ 1993900 w 3892550"/>
              <a:gd name="connsiteY5" fmla="*/ 698810 h 749610"/>
              <a:gd name="connsiteX6" fmla="*/ 3892550 w 3892550"/>
              <a:gd name="connsiteY6" fmla="*/ 749610 h 749610"/>
              <a:gd name="connsiteX0" fmla="*/ 0 w 3892550"/>
              <a:gd name="connsiteY0" fmla="*/ 540060 h 749610"/>
              <a:gd name="connsiteX1" fmla="*/ 975519 w 3892550"/>
              <a:gd name="connsiteY1" fmla="*/ 511485 h 749610"/>
              <a:gd name="connsiteX2" fmla="*/ 1129457 w 3892550"/>
              <a:gd name="connsiteY2" fmla="*/ 451280 h 749610"/>
              <a:gd name="connsiteX3" fmla="*/ 1254127 w 3892550"/>
              <a:gd name="connsiteY3" fmla="*/ 311 h 749610"/>
              <a:gd name="connsiteX4" fmla="*/ 1314450 w 3892550"/>
              <a:gd name="connsiteY4" fmla="*/ 527360 h 749610"/>
              <a:gd name="connsiteX5" fmla="*/ 1993900 w 3892550"/>
              <a:gd name="connsiteY5" fmla="*/ 698810 h 749610"/>
              <a:gd name="connsiteX6" fmla="*/ 3892550 w 3892550"/>
              <a:gd name="connsiteY6" fmla="*/ 749610 h 749610"/>
              <a:gd name="connsiteX0" fmla="*/ 0 w 3892550"/>
              <a:gd name="connsiteY0" fmla="*/ 540060 h 749610"/>
              <a:gd name="connsiteX1" fmla="*/ 975519 w 3892550"/>
              <a:gd name="connsiteY1" fmla="*/ 511485 h 749610"/>
              <a:gd name="connsiteX2" fmla="*/ 1129457 w 3892550"/>
              <a:gd name="connsiteY2" fmla="*/ 451280 h 749610"/>
              <a:gd name="connsiteX3" fmla="*/ 1254127 w 3892550"/>
              <a:gd name="connsiteY3" fmla="*/ 311 h 749610"/>
              <a:gd name="connsiteX4" fmla="*/ 1314450 w 3892550"/>
              <a:gd name="connsiteY4" fmla="*/ 527360 h 749610"/>
              <a:gd name="connsiteX5" fmla="*/ 1993900 w 3892550"/>
              <a:gd name="connsiteY5" fmla="*/ 698810 h 749610"/>
              <a:gd name="connsiteX6" fmla="*/ 3892550 w 3892550"/>
              <a:gd name="connsiteY6" fmla="*/ 749610 h 749610"/>
              <a:gd name="connsiteX0" fmla="*/ 0 w 3892550"/>
              <a:gd name="connsiteY0" fmla="*/ 540057 h 749607"/>
              <a:gd name="connsiteX1" fmla="*/ 975519 w 3892550"/>
              <a:gd name="connsiteY1" fmla="*/ 511482 h 749607"/>
              <a:gd name="connsiteX2" fmla="*/ 1129457 w 3892550"/>
              <a:gd name="connsiteY2" fmla="*/ 451277 h 749607"/>
              <a:gd name="connsiteX3" fmla="*/ 1254127 w 3892550"/>
              <a:gd name="connsiteY3" fmla="*/ 308 h 749607"/>
              <a:gd name="connsiteX4" fmla="*/ 1314450 w 3892550"/>
              <a:gd name="connsiteY4" fmla="*/ 527357 h 749607"/>
              <a:gd name="connsiteX5" fmla="*/ 1993900 w 3892550"/>
              <a:gd name="connsiteY5" fmla="*/ 698807 h 749607"/>
              <a:gd name="connsiteX6" fmla="*/ 3892550 w 3892550"/>
              <a:gd name="connsiteY6" fmla="*/ 749607 h 749607"/>
              <a:gd name="connsiteX0" fmla="*/ 0 w 3892550"/>
              <a:gd name="connsiteY0" fmla="*/ 540072 h 749622"/>
              <a:gd name="connsiteX1" fmla="*/ 975519 w 3892550"/>
              <a:gd name="connsiteY1" fmla="*/ 511497 h 749622"/>
              <a:gd name="connsiteX2" fmla="*/ 1129457 w 3892550"/>
              <a:gd name="connsiteY2" fmla="*/ 451292 h 749622"/>
              <a:gd name="connsiteX3" fmla="*/ 1254127 w 3892550"/>
              <a:gd name="connsiteY3" fmla="*/ 323 h 749622"/>
              <a:gd name="connsiteX4" fmla="*/ 1314450 w 3892550"/>
              <a:gd name="connsiteY4" fmla="*/ 527372 h 749622"/>
              <a:gd name="connsiteX5" fmla="*/ 1993900 w 3892550"/>
              <a:gd name="connsiteY5" fmla="*/ 698822 h 749622"/>
              <a:gd name="connsiteX6" fmla="*/ 3892550 w 3892550"/>
              <a:gd name="connsiteY6" fmla="*/ 749622 h 749622"/>
              <a:gd name="connsiteX0" fmla="*/ 0 w 3892550"/>
              <a:gd name="connsiteY0" fmla="*/ 540072 h 749622"/>
              <a:gd name="connsiteX1" fmla="*/ 975519 w 3892550"/>
              <a:gd name="connsiteY1" fmla="*/ 511497 h 749622"/>
              <a:gd name="connsiteX2" fmla="*/ 1129457 w 3892550"/>
              <a:gd name="connsiteY2" fmla="*/ 451292 h 749622"/>
              <a:gd name="connsiteX3" fmla="*/ 1266827 w 3892550"/>
              <a:gd name="connsiteY3" fmla="*/ 323 h 749622"/>
              <a:gd name="connsiteX4" fmla="*/ 1314450 w 3892550"/>
              <a:gd name="connsiteY4" fmla="*/ 527372 h 749622"/>
              <a:gd name="connsiteX5" fmla="*/ 1993900 w 3892550"/>
              <a:gd name="connsiteY5" fmla="*/ 698822 h 749622"/>
              <a:gd name="connsiteX6" fmla="*/ 3892550 w 3892550"/>
              <a:gd name="connsiteY6" fmla="*/ 749622 h 749622"/>
              <a:gd name="connsiteX0" fmla="*/ 0 w 3892550"/>
              <a:gd name="connsiteY0" fmla="*/ 540072 h 749622"/>
              <a:gd name="connsiteX1" fmla="*/ 975519 w 3892550"/>
              <a:gd name="connsiteY1" fmla="*/ 511497 h 749622"/>
              <a:gd name="connsiteX2" fmla="*/ 1129457 w 3892550"/>
              <a:gd name="connsiteY2" fmla="*/ 451292 h 749622"/>
              <a:gd name="connsiteX3" fmla="*/ 1266827 w 3892550"/>
              <a:gd name="connsiteY3" fmla="*/ 323 h 749622"/>
              <a:gd name="connsiteX4" fmla="*/ 1314450 w 3892550"/>
              <a:gd name="connsiteY4" fmla="*/ 527372 h 749622"/>
              <a:gd name="connsiteX5" fmla="*/ 1993900 w 3892550"/>
              <a:gd name="connsiteY5" fmla="*/ 698822 h 749622"/>
              <a:gd name="connsiteX6" fmla="*/ 3892550 w 3892550"/>
              <a:gd name="connsiteY6" fmla="*/ 749622 h 749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92550" h="749622">
                <a:moveTo>
                  <a:pt x="0" y="540072"/>
                </a:moveTo>
                <a:cubicBezTo>
                  <a:pt x="325173" y="530547"/>
                  <a:pt x="834901" y="540582"/>
                  <a:pt x="975519" y="511497"/>
                </a:cubicBezTo>
                <a:cubicBezTo>
                  <a:pt x="1116137" y="482412"/>
                  <a:pt x="1078260" y="484101"/>
                  <a:pt x="1129457" y="451292"/>
                </a:cubicBezTo>
                <a:cubicBezTo>
                  <a:pt x="1233041" y="351808"/>
                  <a:pt x="1235995" y="-12357"/>
                  <a:pt x="1266827" y="323"/>
                </a:cubicBezTo>
                <a:cubicBezTo>
                  <a:pt x="1297659" y="13003"/>
                  <a:pt x="1244071" y="410956"/>
                  <a:pt x="1314450" y="527372"/>
                </a:cubicBezTo>
                <a:cubicBezTo>
                  <a:pt x="1384829" y="643788"/>
                  <a:pt x="1604698" y="676068"/>
                  <a:pt x="1993900" y="698822"/>
                </a:cubicBezTo>
                <a:cubicBezTo>
                  <a:pt x="2424442" y="723993"/>
                  <a:pt x="3496998" y="739039"/>
                  <a:pt x="3892550" y="749622"/>
                </a:cubicBezTo>
              </a:path>
            </a:pathLst>
          </a:custGeom>
          <a:noFill/>
          <a:ln w="28575" cap="flat" cmpd="sng" algn="ctr">
            <a:solidFill>
              <a:srgbClr val="0047B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188C21B4-9407-DC4A-9D42-0EFEAD738B22}"/>
              </a:ext>
            </a:extLst>
          </p:cNvPr>
          <p:cNvSpPr/>
          <p:nvPr/>
        </p:nvSpPr>
        <p:spPr bwMode="auto">
          <a:xfrm>
            <a:off x="1190588" y="3132388"/>
            <a:ext cx="3717608" cy="680516"/>
          </a:xfrm>
          <a:custGeom>
            <a:avLst/>
            <a:gdLst>
              <a:gd name="connsiteX0" fmla="*/ 0 w 4724705"/>
              <a:gd name="connsiteY0" fmla="*/ 406914 h 789380"/>
              <a:gd name="connsiteX1" fmla="*/ 3177540 w 4724705"/>
              <a:gd name="connsiteY1" fmla="*/ 406914 h 789380"/>
              <a:gd name="connsiteX2" fmla="*/ 3787140 w 4724705"/>
              <a:gd name="connsiteY2" fmla="*/ 3054 h 789380"/>
              <a:gd name="connsiteX3" fmla="*/ 3817620 w 4724705"/>
              <a:gd name="connsiteY3" fmla="*/ 650754 h 789380"/>
              <a:gd name="connsiteX4" fmla="*/ 4663440 w 4724705"/>
              <a:gd name="connsiteY4" fmla="*/ 772674 h 789380"/>
              <a:gd name="connsiteX5" fmla="*/ 4663440 w 4724705"/>
              <a:gd name="connsiteY5" fmla="*/ 787914 h 789380"/>
              <a:gd name="connsiteX6" fmla="*/ 4701540 w 4724705"/>
              <a:gd name="connsiteY6" fmla="*/ 787914 h 789380"/>
              <a:gd name="connsiteX0" fmla="*/ 0 w 4724705"/>
              <a:gd name="connsiteY0" fmla="*/ 406914 h 789380"/>
              <a:gd name="connsiteX1" fmla="*/ 3177540 w 4724705"/>
              <a:gd name="connsiteY1" fmla="*/ 406914 h 789380"/>
              <a:gd name="connsiteX2" fmla="*/ 3787140 w 4724705"/>
              <a:gd name="connsiteY2" fmla="*/ 3054 h 789380"/>
              <a:gd name="connsiteX3" fmla="*/ 3817620 w 4724705"/>
              <a:gd name="connsiteY3" fmla="*/ 650754 h 789380"/>
              <a:gd name="connsiteX4" fmla="*/ 4663440 w 4724705"/>
              <a:gd name="connsiteY4" fmla="*/ 772674 h 789380"/>
              <a:gd name="connsiteX5" fmla="*/ 4663440 w 4724705"/>
              <a:gd name="connsiteY5" fmla="*/ 787914 h 789380"/>
              <a:gd name="connsiteX6" fmla="*/ 4701540 w 4724705"/>
              <a:gd name="connsiteY6" fmla="*/ 787914 h 789380"/>
              <a:gd name="connsiteX0" fmla="*/ 0 w 4724705"/>
              <a:gd name="connsiteY0" fmla="*/ 416380 h 798846"/>
              <a:gd name="connsiteX1" fmla="*/ 3177540 w 4724705"/>
              <a:gd name="connsiteY1" fmla="*/ 416380 h 798846"/>
              <a:gd name="connsiteX2" fmla="*/ 3574415 w 4724705"/>
              <a:gd name="connsiteY2" fmla="*/ 2995 h 798846"/>
              <a:gd name="connsiteX3" fmla="*/ 3817620 w 4724705"/>
              <a:gd name="connsiteY3" fmla="*/ 660220 h 798846"/>
              <a:gd name="connsiteX4" fmla="*/ 4663440 w 4724705"/>
              <a:gd name="connsiteY4" fmla="*/ 782140 h 798846"/>
              <a:gd name="connsiteX5" fmla="*/ 4663440 w 4724705"/>
              <a:gd name="connsiteY5" fmla="*/ 797380 h 798846"/>
              <a:gd name="connsiteX6" fmla="*/ 4701540 w 4724705"/>
              <a:gd name="connsiteY6" fmla="*/ 797380 h 798846"/>
              <a:gd name="connsiteX0" fmla="*/ 0 w 4724705"/>
              <a:gd name="connsiteY0" fmla="*/ 426435 h 808901"/>
              <a:gd name="connsiteX1" fmla="*/ 3177540 w 4724705"/>
              <a:gd name="connsiteY1" fmla="*/ 426435 h 808901"/>
              <a:gd name="connsiteX2" fmla="*/ 3574415 w 4724705"/>
              <a:gd name="connsiteY2" fmla="*/ 13050 h 808901"/>
              <a:gd name="connsiteX3" fmla="*/ 3817620 w 4724705"/>
              <a:gd name="connsiteY3" fmla="*/ 670275 h 808901"/>
              <a:gd name="connsiteX4" fmla="*/ 4663440 w 4724705"/>
              <a:gd name="connsiteY4" fmla="*/ 792195 h 808901"/>
              <a:gd name="connsiteX5" fmla="*/ 4663440 w 4724705"/>
              <a:gd name="connsiteY5" fmla="*/ 807435 h 808901"/>
              <a:gd name="connsiteX6" fmla="*/ 4701540 w 4724705"/>
              <a:gd name="connsiteY6" fmla="*/ 807435 h 808901"/>
              <a:gd name="connsiteX0" fmla="*/ 0 w 4724705"/>
              <a:gd name="connsiteY0" fmla="*/ 425935 h 808401"/>
              <a:gd name="connsiteX1" fmla="*/ 3177540 w 4724705"/>
              <a:gd name="connsiteY1" fmla="*/ 425935 h 808401"/>
              <a:gd name="connsiteX2" fmla="*/ 3574415 w 4724705"/>
              <a:gd name="connsiteY2" fmla="*/ 12550 h 808401"/>
              <a:gd name="connsiteX3" fmla="*/ 3817620 w 4724705"/>
              <a:gd name="connsiteY3" fmla="*/ 669775 h 808401"/>
              <a:gd name="connsiteX4" fmla="*/ 4663440 w 4724705"/>
              <a:gd name="connsiteY4" fmla="*/ 791695 h 808401"/>
              <a:gd name="connsiteX5" fmla="*/ 4663440 w 4724705"/>
              <a:gd name="connsiteY5" fmla="*/ 806935 h 808401"/>
              <a:gd name="connsiteX6" fmla="*/ 4701540 w 4724705"/>
              <a:gd name="connsiteY6" fmla="*/ 806935 h 808401"/>
              <a:gd name="connsiteX0" fmla="*/ 0 w 4724705"/>
              <a:gd name="connsiteY0" fmla="*/ 426329 h 808795"/>
              <a:gd name="connsiteX1" fmla="*/ 3177540 w 4724705"/>
              <a:gd name="connsiteY1" fmla="*/ 426329 h 808795"/>
              <a:gd name="connsiteX2" fmla="*/ 3574415 w 4724705"/>
              <a:gd name="connsiteY2" fmla="*/ 12944 h 808795"/>
              <a:gd name="connsiteX3" fmla="*/ 3817620 w 4724705"/>
              <a:gd name="connsiteY3" fmla="*/ 670169 h 808795"/>
              <a:gd name="connsiteX4" fmla="*/ 4663440 w 4724705"/>
              <a:gd name="connsiteY4" fmla="*/ 792089 h 808795"/>
              <a:gd name="connsiteX5" fmla="*/ 4663440 w 4724705"/>
              <a:gd name="connsiteY5" fmla="*/ 807329 h 808795"/>
              <a:gd name="connsiteX6" fmla="*/ 4701540 w 4724705"/>
              <a:gd name="connsiteY6" fmla="*/ 807329 h 808795"/>
              <a:gd name="connsiteX0" fmla="*/ 0 w 4724705"/>
              <a:gd name="connsiteY0" fmla="*/ 425010 h 807476"/>
              <a:gd name="connsiteX1" fmla="*/ 3177540 w 4724705"/>
              <a:gd name="connsiteY1" fmla="*/ 425010 h 807476"/>
              <a:gd name="connsiteX2" fmla="*/ 3574415 w 4724705"/>
              <a:gd name="connsiteY2" fmla="*/ 11625 h 807476"/>
              <a:gd name="connsiteX3" fmla="*/ 3817620 w 4724705"/>
              <a:gd name="connsiteY3" fmla="*/ 668850 h 807476"/>
              <a:gd name="connsiteX4" fmla="*/ 4663440 w 4724705"/>
              <a:gd name="connsiteY4" fmla="*/ 790770 h 807476"/>
              <a:gd name="connsiteX5" fmla="*/ 4663440 w 4724705"/>
              <a:gd name="connsiteY5" fmla="*/ 806010 h 807476"/>
              <a:gd name="connsiteX6" fmla="*/ 4701540 w 4724705"/>
              <a:gd name="connsiteY6" fmla="*/ 806010 h 807476"/>
              <a:gd name="connsiteX0" fmla="*/ 0 w 4724705"/>
              <a:gd name="connsiteY0" fmla="*/ 425419 h 807885"/>
              <a:gd name="connsiteX1" fmla="*/ 3177540 w 4724705"/>
              <a:gd name="connsiteY1" fmla="*/ 425419 h 807885"/>
              <a:gd name="connsiteX2" fmla="*/ 3574415 w 4724705"/>
              <a:gd name="connsiteY2" fmla="*/ 12034 h 807885"/>
              <a:gd name="connsiteX3" fmla="*/ 3817620 w 4724705"/>
              <a:gd name="connsiteY3" fmla="*/ 669259 h 807885"/>
              <a:gd name="connsiteX4" fmla="*/ 4663440 w 4724705"/>
              <a:gd name="connsiteY4" fmla="*/ 791179 h 807885"/>
              <a:gd name="connsiteX5" fmla="*/ 4663440 w 4724705"/>
              <a:gd name="connsiteY5" fmla="*/ 806419 h 807885"/>
              <a:gd name="connsiteX6" fmla="*/ 4701540 w 4724705"/>
              <a:gd name="connsiteY6" fmla="*/ 806419 h 807885"/>
              <a:gd name="connsiteX0" fmla="*/ 0 w 4724705"/>
              <a:gd name="connsiteY0" fmla="*/ 422827 h 805293"/>
              <a:gd name="connsiteX1" fmla="*/ 3177540 w 4724705"/>
              <a:gd name="connsiteY1" fmla="*/ 422827 h 805293"/>
              <a:gd name="connsiteX2" fmla="*/ 3545840 w 4724705"/>
              <a:gd name="connsiteY2" fmla="*/ 12617 h 805293"/>
              <a:gd name="connsiteX3" fmla="*/ 3817620 w 4724705"/>
              <a:gd name="connsiteY3" fmla="*/ 666667 h 805293"/>
              <a:gd name="connsiteX4" fmla="*/ 4663440 w 4724705"/>
              <a:gd name="connsiteY4" fmla="*/ 788587 h 805293"/>
              <a:gd name="connsiteX5" fmla="*/ 4663440 w 4724705"/>
              <a:gd name="connsiteY5" fmla="*/ 803827 h 805293"/>
              <a:gd name="connsiteX6" fmla="*/ 4701540 w 4724705"/>
              <a:gd name="connsiteY6" fmla="*/ 803827 h 805293"/>
              <a:gd name="connsiteX0" fmla="*/ 0 w 4724705"/>
              <a:gd name="connsiteY0" fmla="*/ 437372 h 819838"/>
              <a:gd name="connsiteX1" fmla="*/ 3177540 w 4724705"/>
              <a:gd name="connsiteY1" fmla="*/ 437372 h 819838"/>
              <a:gd name="connsiteX2" fmla="*/ 3545840 w 4724705"/>
              <a:gd name="connsiteY2" fmla="*/ 27162 h 819838"/>
              <a:gd name="connsiteX3" fmla="*/ 3817620 w 4724705"/>
              <a:gd name="connsiteY3" fmla="*/ 681212 h 819838"/>
              <a:gd name="connsiteX4" fmla="*/ 4663440 w 4724705"/>
              <a:gd name="connsiteY4" fmla="*/ 803132 h 819838"/>
              <a:gd name="connsiteX5" fmla="*/ 4663440 w 4724705"/>
              <a:gd name="connsiteY5" fmla="*/ 818372 h 819838"/>
              <a:gd name="connsiteX6" fmla="*/ 4701540 w 4724705"/>
              <a:gd name="connsiteY6" fmla="*/ 818372 h 819838"/>
              <a:gd name="connsiteX0" fmla="*/ 0 w 4724705"/>
              <a:gd name="connsiteY0" fmla="*/ 437372 h 819838"/>
              <a:gd name="connsiteX1" fmla="*/ 3177540 w 4724705"/>
              <a:gd name="connsiteY1" fmla="*/ 437372 h 819838"/>
              <a:gd name="connsiteX2" fmla="*/ 3545840 w 4724705"/>
              <a:gd name="connsiteY2" fmla="*/ 27162 h 819838"/>
              <a:gd name="connsiteX3" fmla="*/ 3817620 w 4724705"/>
              <a:gd name="connsiteY3" fmla="*/ 681212 h 819838"/>
              <a:gd name="connsiteX4" fmla="*/ 4663440 w 4724705"/>
              <a:gd name="connsiteY4" fmla="*/ 803132 h 819838"/>
              <a:gd name="connsiteX5" fmla="*/ 4663440 w 4724705"/>
              <a:gd name="connsiteY5" fmla="*/ 818372 h 819838"/>
              <a:gd name="connsiteX6" fmla="*/ 4701540 w 4724705"/>
              <a:gd name="connsiteY6" fmla="*/ 818372 h 819838"/>
              <a:gd name="connsiteX0" fmla="*/ 0 w 4724705"/>
              <a:gd name="connsiteY0" fmla="*/ 436590 h 819056"/>
              <a:gd name="connsiteX1" fmla="*/ 3177540 w 4724705"/>
              <a:gd name="connsiteY1" fmla="*/ 436590 h 819056"/>
              <a:gd name="connsiteX2" fmla="*/ 3545840 w 4724705"/>
              <a:gd name="connsiteY2" fmla="*/ 26380 h 819056"/>
              <a:gd name="connsiteX3" fmla="*/ 3817620 w 4724705"/>
              <a:gd name="connsiteY3" fmla="*/ 680430 h 819056"/>
              <a:gd name="connsiteX4" fmla="*/ 4663440 w 4724705"/>
              <a:gd name="connsiteY4" fmla="*/ 802350 h 819056"/>
              <a:gd name="connsiteX5" fmla="*/ 4663440 w 4724705"/>
              <a:gd name="connsiteY5" fmla="*/ 817590 h 819056"/>
              <a:gd name="connsiteX6" fmla="*/ 4701540 w 4724705"/>
              <a:gd name="connsiteY6" fmla="*/ 817590 h 819056"/>
              <a:gd name="connsiteX0" fmla="*/ 0 w 4731053"/>
              <a:gd name="connsiteY0" fmla="*/ 413478 h 795944"/>
              <a:gd name="connsiteX1" fmla="*/ 3177540 w 4731053"/>
              <a:gd name="connsiteY1" fmla="*/ 413478 h 795944"/>
              <a:gd name="connsiteX2" fmla="*/ 3545840 w 4731053"/>
              <a:gd name="connsiteY2" fmla="*/ 3268 h 795944"/>
              <a:gd name="connsiteX3" fmla="*/ 3731895 w 4731053"/>
              <a:gd name="connsiteY3" fmla="*/ 679543 h 795944"/>
              <a:gd name="connsiteX4" fmla="*/ 4663440 w 4731053"/>
              <a:gd name="connsiteY4" fmla="*/ 779238 h 795944"/>
              <a:gd name="connsiteX5" fmla="*/ 4663440 w 4731053"/>
              <a:gd name="connsiteY5" fmla="*/ 794478 h 795944"/>
              <a:gd name="connsiteX6" fmla="*/ 4701540 w 4731053"/>
              <a:gd name="connsiteY6" fmla="*/ 794478 h 795944"/>
              <a:gd name="connsiteX0" fmla="*/ 0 w 4731053"/>
              <a:gd name="connsiteY0" fmla="*/ 413745 h 796211"/>
              <a:gd name="connsiteX1" fmla="*/ 3177540 w 4731053"/>
              <a:gd name="connsiteY1" fmla="*/ 413745 h 796211"/>
              <a:gd name="connsiteX2" fmla="*/ 3545840 w 4731053"/>
              <a:gd name="connsiteY2" fmla="*/ 3535 h 796211"/>
              <a:gd name="connsiteX3" fmla="*/ 3731895 w 4731053"/>
              <a:gd name="connsiteY3" fmla="*/ 679810 h 796211"/>
              <a:gd name="connsiteX4" fmla="*/ 4663440 w 4731053"/>
              <a:gd name="connsiteY4" fmla="*/ 779505 h 796211"/>
              <a:gd name="connsiteX5" fmla="*/ 4663440 w 4731053"/>
              <a:gd name="connsiteY5" fmla="*/ 794745 h 796211"/>
              <a:gd name="connsiteX6" fmla="*/ 4701540 w 4731053"/>
              <a:gd name="connsiteY6" fmla="*/ 794745 h 796211"/>
              <a:gd name="connsiteX0" fmla="*/ 0 w 4731053"/>
              <a:gd name="connsiteY0" fmla="*/ 421207 h 803673"/>
              <a:gd name="connsiteX1" fmla="*/ 3177540 w 4731053"/>
              <a:gd name="connsiteY1" fmla="*/ 421207 h 803673"/>
              <a:gd name="connsiteX2" fmla="*/ 3545840 w 4731053"/>
              <a:gd name="connsiteY2" fmla="*/ 10997 h 803673"/>
              <a:gd name="connsiteX3" fmla="*/ 3731895 w 4731053"/>
              <a:gd name="connsiteY3" fmla="*/ 687272 h 803673"/>
              <a:gd name="connsiteX4" fmla="*/ 4663440 w 4731053"/>
              <a:gd name="connsiteY4" fmla="*/ 786967 h 803673"/>
              <a:gd name="connsiteX5" fmla="*/ 4663440 w 4731053"/>
              <a:gd name="connsiteY5" fmla="*/ 802207 h 803673"/>
              <a:gd name="connsiteX6" fmla="*/ 4701540 w 4731053"/>
              <a:gd name="connsiteY6" fmla="*/ 802207 h 803673"/>
              <a:gd name="connsiteX0" fmla="*/ 0 w 4731053"/>
              <a:gd name="connsiteY0" fmla="*/ 422573 h 805039"/>
              <a:gd name="connsiteX1" fmla="*/ 3177540 w 4731053"/>
              <a:gd name="connsiteY1" fmla="*/ 422573 h 805039"/>
              <a:gd name="connsiteX2" fmla="*/ 3545840 w 4731053"/>
              <a:gd name="connsiteY2" fmla="*/ 12363 h 805039"/>
              <a:gd name="connsiteX3" fmla="*/ 3731895 w 4731053"/>
              <a:gd name="connsiteY3" fmla="*/ 688638 h 805039"/>
              <a:gd name="connsiteX4" fmla="*/ 4663440 w 4731053"/>
              <a:gd name="connsiteY4" fmla="*/ 788333 h 805039"/>
              <a:gd name="connsiteX5" fmla="*/ 4663440 w 4731053"/>
              <a:gd name="connsiteY5" fmla="*/ 803573 h 805039"/>
              <a:gd name="connsiteX6" fmla="*/ 4701540 w 4731053"/>
              <a:gd name="connsiteY6" fmla="*/ 803573 h 805039"/>
              <a:gd name="connsiteX0" fmla="*/ 0 w 4731053"/>
              <a:gd name="connsiteY0" fmla="*/ 422982 h 811622"/>
              <a:gd name="connsiteX1" fmla="*/ 3177540 w 4731053"/>
              <a:gd name="connsiteY1" fmla="*/ 422982 h 811622"/>
              <a:gd name="connsiteX2" fmla="*/ 3545840 w 4731053"/>
              <a:gd name="connsiteY2" fmla="*/ 12772 h 811622"/>
              <a:gd name="connsiteX3" fmla="*/ 3731895 w 4731053"/>
              <a:gd name="connsiteY3" fmla="*/ 689047 h 811622"/>
              <a:gd name="connsiteX4" fmla="*/ 4663440 w 4731053"/>
              <a:gd name="connsiteY4" fmla="*/ 788742 h 811622"/>
              <a:gd name="connsiteX5" fmla="*/ 4663440 w 4731053"/>
              <a:gd name="connsiteY5" fmla="*/ 803982 h 811622"/>
              <a:gd name="connsiteX6" fmla="*/ 4701540 w 4731053"/>
              <a:gd name="connsiteY6" fmla="*/ 803982 h 811622"/>
              <a:gd name="connsiteX0" fmla="*/ 0 w 4731053"/>
              <a:gd name="connsiteY0" fmla="*/ 416995 h 805635"/>
              <a:gd name="connsiteX1" fmla="*/ 3177540 w 4731053"/>
              <a:gd name="connsiteY1" fmla="*/ 416995 h 805635"/>
              <a:gd name="connsiteX2" fmla="*/ 3545840 w 4731053"/>
              <a:gd name="connsiteY2" fmla="*/ 6785 h 805635"/>
              <a:gd name="connsiteX3" fmla="*/ 3731895 w 4731053"/>
              <a:gd name="connsiteY3" fmla="*/ 683060 h 805635"/>
              <a:gd name="connsiteX4" fmla="*/ 4663440 w 4731053"/>
              <a:gd name="connsiteY4" fmla="*/ 782755 h 805635"/>
              <a:gd name="connsiteX5" fmla="*/ 4663440 w 4731053"/>
              <a:gd name="connsiteY5" fmla="*/ 797995 h 805635"/>
              <a:gd name="connsiteX6" fmla="*/ 4701540 w 4731053"/>
              <a:gd name="connsiteY6" fmla="*/ 797995 h 805635"/>
              <a:gd name="connsiteX0" fmla="*/ 0 w 4731053"/>
              <a:gd name="connsiteY0" fmla="*/ 410231 h 798871"/>
              <a:gd name="connsiteX1" fmla="*/ 3177540 w 4731053"/>
              <a:gd name="connsiteY1" fmla="*/ 410231 h 798871"/>
              <a:gd name="connsiteX2" fmla="*/ 3545840 w 4731053"/>
              <a:gd name="connsiteY2" fmla="*/ 21 h 798871"/>
              <a:gd name="connsiteX3" fmla="*/ 3731895 w 4731053"/>
              <a:gd name="connsiteY3" fmla="*/ 676296 h 798871"/>
              <a:gd name="connsiteX4" fmla="*/ 4663440 w 4731053"/>
              <a:gd name="connsiteY4" fmla="*/ 775991 h 798871"/>
              <a:gd name="connsiteX5" fmla="*/ 4663440 w 4731053"/>
              <a:gd name="connsiteY5" fmla="*/ 791231 h 798871"/>
              <a:gd name="connsiteX6" fmla="*/ 4701540 w 4731053"/>
              <a:gd name="connsiteY6" fmla="*/ 791231 h 798871"/>
              <a:gd name="connsiteX0" fmla="*/ 0 w 4731053"/>
              <a:gd name="connsiteY0" fmla="*/ 410231 h 792697"/>
              <a:gd name="connsiteX1" fmla="*/ 3177540 w 4731053"/>
              <a:gd name="connsiteY1" fmla="*/ 410231 h 792697"/>
              <a:gd name="connsiteX2" fmla="*/ 3545840 w 4731053"/>
              <a:gd name="connsiteY2" fmla="*/ 21 h 792697"/>
              <a:gd name="connsiteX3" fmla="*/ 3731895 w 4731053"/>
              <a:gd name="connsiteY3" fmla="*/ 676296 h 792697"/>
              <a:gd name="connsiteX4" fmla="*/ 4663440 w 4731053"/>
              <a:gd name="connsiteY4" fmla="*/ 775991 h 792697"/>
              <a:gd name="connsiteX5" fmla="*/ 4663440 w 4731053"/>
              <a:gd name="connsiteY5" fmla="*/ 791231 h 792697"/>
              <a:gd name="connsiteX6" fmla="*/ 4701540 w 4731053"/>
              <a:gd name="connsiteY6" fmla="*/ 791231 h 792697"/>
              <a:gd name="connsiteX0" fmla="*/ 0 w 4731053"/>
              <a:gd name="connsiteY0" fmla="*/ 410228 h 792694"/>
              <a:gd name="connsiteX1" fmla="*/ 3177540 w 4731053"/>
              <a:gd name="connsiteY1" fmla="*/ 410228 h 792694"/>
              <a:gd name="connsiteX2" fmla="*/ 3545840 w 4731053"/>
              <a:gd name="connsiteY2" fmla="*/ 18 h 792694"/>
              <a:gd name="connsiteX3" fmla="*/ 3731895 w 4731053"/>
              <a:gd name="connsiteY3" fmla="*/ 676293 h 792694"/>
              <a:gd name="connsiteX4" fmla="*/ 4663440 w 4731053"/>
              <a:gd name="connsiteY4" fmla="*/ 775988 h 792694"/>
              <a:gd name="connsiteX5" fmla="*/ 4663440 w 4731053"/>
              <a:gd name="connsiteY5" fmla="*/ 791228 h 792694"/>
              <a:gd name="connsiteX6" fmla="*/ 4701540 w 4731053"/>
              <a:gd name="connsiteY6" fmla="*/ 791228 h 792694"/>
              <a:gd name="connsiteX0" fmla="*/ 0 w 4731053"/>
              <a:gd name="connsiteY0" fmla="*/ 415225 h 797691"/>
              <a:gd name="connsiteX1" fmla="*/ 3177540 w 4731053"/>
              <a:gd name="connsiteY1" fmla="*/ 415225 h 797691"/>
              <a:gd name="connsiteX2" fmla="*/ 3545840 w 4731053"/>
              <a:gd name="connsiteY2" fmla="*/ 5015 h 797691"/>
              <a:gd name="connsiteX3" fmla="*/ 3731895 w 4731053"/>
              <a:gd name="connsiteY3" fmla="*/ 681290 h 797691"/>
              <a:gd name="connsiteX4" fmla="*/ 4663440 w 4731053"/>
              <a:gd name="connsiteY4" fmla="*/ 780985 h 797691"/>
              <a:gd name="connsiteX5" fmla="*/ 4663440 w 4731053"/>
              <a:gd name="connsiteY5" fmla="*/ 796225 h 797691"/>
              <a:gd name="connsiteX6" fmla="*/ 4701540 w 4731053"/>
              <a:gd name="connsiteY6" fmla="*/ 796225 h 797691"/>
              <a:gd name="connsiteX0" fmla="*/ 0 w 4731053"/>
              <a:gd name="connsiteY0" fmla="*/ 415344 h 797810"/>
              <a:gd name="connsiteX1" fmla="*/ 3177540 w 4731053"/>
              <a:gd name="connsiteY1" fmla="*/ 415344 h 797810"/>
              <a:gd name="connsiteX2" fmla="*/ 3545840 w 4731053"/>
              <a:gd name="connsiteY2" fmla="*/ 5134 h 797810"/>
              <a:gd name="connsiteX3" fmla="*/ 3731895 w 4731053"/>
              <a:gd name="connsiteY3" fmla="*/ 681409 h 797810"/>
              <a:gd name="connsiteX4" fmla="*/ 4663440 w 4731053"/>
              <a:gd name="connsiteY4" fmla="*/ 781104 h 797810"/>
              <a:gd name="connsiteX5" fmla="*/ 4663440 w 4731053"/>
              <a:gd name="connsiteY5" fmla="*/ 796344 h 797810"/>
              <a:gd name="connsiteX6" fmla="*/ 4701540 w 4731053"/>
              <a:gd name="connsiteY6" fmla="*/ 796344 h 797810"/>
              <a:gd name="connsiteX0" fmla="*/ 0 w 4731053"/>
              <a:gd name="connsiteY0" fmla="*/ 415179 h 797645"/>
              <a:gd name="connsiteX1" fmla="*/ 3177540 w 4731053"/>
              <a:gd name="connsiteY1" fmla="*/ 415179 h 797645"/>
              <a:gd name="connsiteX2" fmla="*/ 3545840 w 4731053"/>
              <a:gd name="connsiteY2" fmla="*/ 4969 h 797645"/>
              <a:gd name="connsiteX3" fmla="*/ 3731895 w 4731053"/>
              <a:gd name="connsiteY3" fmla="*/ 681244 h 797645"/>
              <a:gd name="connsiteX4" fmla="*/ 4663440 w 4731053"/>
              <a:gd name="connsiteY4" fmla="*/ 780939 h 797645"/>
              <a:gd name="connsiteX5" fmla="*/ 4663440 w 4731053"/>
              <a:gd name="connsiteY5" fmla="*/ 796179 h 797645"/>
              <a:gd name="connsiteX6" fmla="*/ 4701540 w 4731053"/>
              <a:gd name="connsiteY6" fmla="*/ 796179 h 797645"/>
              <a:gd name="connsiteX0" fmla="*/ 0 w 4731053"/>
              <a:gd name="connsiteY0" fmla="*/ 414435 h 796901"/>
              <a:gd name="connsiteX1" fmla="*/ 3177540 w 4731053"/>
              <a:gd name="connsiteY1" fmla="*/ 414435 h 796901"/>
              <a:gd name="connsiteX2" fmla="*/ 3545840 w 4731053"/>
              <a:gd name="connsiteY2" fmla="*/ 4225 h 796901"/>
              <a:gd name="connsiteX3" fmla="*/ 3731895 w 4731053"/>
              <a:gd name="connsiteY3" fmla="*/ 680500 h 796901"/>
              <a:gd name="connsiteX4" fmla="*/ 4663440 w 4731053"/>
              <a:gd name="connsiteY4" fmla="*/ 780195 h 796901"/>
              <a:gd name="connsiteX5" fmla="*/ 4663440 w 4731053"/>
              <a:gd name="connsiteY5" fmla="*/ 795435 h 796901"/>
              <a:gd name="connsiteX6" fmla="*/ 4701540 w 4731053"/>
              <a:gd name="connsiteY6" fmla="*/ 795435 h 796901"/>
              <a:gd name="connsiteX0" fmla="*/ 0 w 4731053"/>
              <a:gd name="connsiteY0" fmla="*/ 414435 h 795435"/>
              <a:gd name="connsiteX1" fmla="*/ 3177540 w 4731053"/>
              <a:gd name="connsiteY1" fmla="*/ 414435 h 795435"/>
              <a:gd name="connsiteX2" fmla="*/ 3545840 w 4731053"/>
              <a:gd name="connsiteY2" fmla="*/ 4225 h 795435"/>
              <a:gd name="connsiteX3" fmla="*/ 3731895 w 4731053"/>
              <a:gd name="connsiteY3" fmla="*/ 680500 h 795435"/>
              <a:gd name="connsiteX4" fmla="*/ 4663440 w 4731053"/>
              <a:gd name="connsiteY4" fmla="*/ 780195 h 795435"/>
              <a:gd name="connsiteX5" fmla="*/ 4663440 w 4731053"/>
              <a:gd name="connsiteY5" fmla="*/ 795435 h 795435"/>
              <a:gd name="connsiteX0" fmla="*/ 0 w 4663440"/>
              <a:gd name="connsiteY0" fmla="*/ 414435 h 780195"/>
              <a:gd name="connsiteX1" fmla="*/ 3177540 w 4663440"/>
              <a:gd name="connsiteY1" fmla="*/ 414435 h 780195"/>
              <a:gd name="connsiteX2" fmla="*/ 3545840 w 4663440"/>
              <a:gd name="connsiteY2" fmla="*/ 4225 h 780195"/>
              <a:gd name="connsiteX3" fmla="*/ 3731895 w 4663440"/>
              <a:gd name="connsiteY3" fmla="*/ 680500 h 780195"/>
              <a:gd name="connsiteX4" fmla="*/ 4663440 w 4663440"/>
              <a:gd name="connsiteY4" fmla="*/ 780195 h 780195"/>
              <a:gd name="connsiteX0" fmla="*/ 0 w 3731895"/>
              <a:gd name="connsiteY0" fmla="*/ 414435 h 680516"/>
              <a:gd name="connsiteX1" fmla="*/ 3177540 w 3731895"/>
              <a:gd name="connsiteY1" fmla="*/ 414435 h 680516"/>
              <a:gd name="connsiteX2" fmla="*/ 3545840 w 3731895"/>
              <a:gd name="connsiteY2" fmla="*/ 4225 h 680516"/>
              <a:gd name="connsiteX3" fmla="*/ 3731895 w 3731895"/>
              <a:gd name="connsiteY3" fmla="*/ 680500 h 680516"/>
              <a:gd name="connsiteX0" fmla="*/ 0 w 3731895"/>
              <a:gd name="connsiteY0" fmla="*/ 414435 h 680516"/>
              <a:gd name="connsiteX1" fmla="*/ 3177540 w 3731895"/>
              <a:gd name="connsiteY1" fmla="*/ 414435 h 680516"/>
              <a:gd name="connsiteX2" fmla="*/ 3545840 w 3731895"/>
              <a:gd name="connsiteY2" fmla="*/ 4225 h 680516"/>
              <a:gd name="connsiteX3" fmla="*/ 3731895 w 3731895"/>
              <a:gd name="connsiteY3" fmla="*/ 680500 h 680516"/>
              <a:gd name="connsiteX0" fmla="*/ 0 w 3731895"/>
              <a:gd name="connsiteY0" fmla="*/ 414435 h 680516"/>
              <a:gd name="connsiteX1" fmla="*/ 3177540 w 3731895"/>
              <a:gd name="connsiteY1" fmla="*/ 414435 h 680516"/>
              <a:gd name="connsiteX2" fmla="*/ 3545840 w 3731895"/>
              <a:gd name="connsiteY2" fmla="*/ 4225 h 680516"/>
              <a:gd name="connsiteX3" fmla="*/ 3731895 w 3731895"/>
              <a:gd name="connsiteY3" fmla="*/ 680500 h 680516"/>
              <a:gd name="connsiteX0" fmla="*/ 0 w 3731895"/>
              <a:gd name="connsiteY0" fmla="*/ 414435 h 680516"/>
              <a:gd name="connsiteX1" fmla="*/ 3177540 w 3731895"/>
              <a:gd name="connsiteY1" fmla="*/ 414435 h 680516"/>
              <a:gd name="connsiteX2" fmla="*/ 3545840 w 3731895"/>
              <a:gd name="connsiteY2" fmla="*/ 4225 h 680516"/>
              <a:gd name="connsiteX3" fmla="*/ 3731895 w 3731895"/>
              <a:gd name="connsiteY3" fmla="*/ 680500 h 680516"/>
              <a:gd name="connsiteX0" fmla="*/ 0 w 3731895"/>
              <a:gd name="connsiteY0" fmla="*/ 443010 h 680516"/>
              <a:gd name="connsiteX1" fmla="*/ 3177540 w 3731895"/>
              <a:gd name="connsiteY1" fmla="*/ 414435 h 680516"/>
              <a:gd name="connsiteX2" fmla="*/ 3545840 w 3731895"/>
              <a:gd name="connsiteY2" fmla="*/ 4225 h 680516"/>
              <a:gd name="connsiteX3" fmla="*/ 3731895 w 3731895"/>
              <a:gd name="connsiteY3" fmla="*/ 680500 h 680516"/>
              <a:gd name="connsiteX0" fmla="*/ 0 w 3731895"/>
              <a:gd name="connsiteY0" fmla="*/ 443010 h 680516"/>
              <a:gd name="connsiteX1" fmla="*/ 3177540 w 3731895"/>
              <a:gd name="connsiteY1" fmla="*/ 414435 h 680516"/>
              <a:gd name="connsiteX2" fmla="*/ 3545840 w 3731895"/>
              <a:gd name="connsiteY2" fmla="*/ 4225 h 680516"/>
              <a:gd name="connsiteX3" fmla="*/ 3731895 w 3731895"/>
              <a:gd name="connsiteY3" fmla="*/ 680500 h 680516"/>
              <a:gd name="connsiteX0" fmla="*/ 0 w 3717608"/>
              <a:gd name="connsiteY0" fmla="*/ 409672 h 680516"/>
              <a:gd name="connsiteX1" fmla="*/ 3163253 w 3717608"/>
              <a:gd name="connsiteY1" fmla="*/ 414435 h 680516"/>
              <a:gd name="connsiteX2" fmla="*/ 3531553 w 3717608"/>
              <a:gd name="connsiteY2" fmla="*/ 4225 h 680516"/>
              <a:gd name="connsiteX3" fmla="*/ 3717608 w 3717608"/>
              <a:gd name="connsiteY3" fmla="*/ 680500 h 680516"/>
              <a:gd name="connsiteX0" fmla="*/ 0 w 3717608"/>
              <a:gd name="connsiteY0" fmla="*/ 419197 h 680516"/>
              <a:gd name="connsiteX1" fmla="*/ 3163253 w 3717608"/>
              <a:gd name="connsiteY1" fmla="*/ 414435 h 680516"/>
              <a:gd name="connsiteX2" fmla="*/ 3531553 w 3717608"/>
              <a:gd name="connsiteY2" fmla="*/ 4225 h 680516"/>
              <a:gd name="connsiteX3" fmla="*/ 3717608 w 3717608"/>
              <a:gd name="connsiteY3" fmla="*/ 680500 h 680516"/>
              <a:gd name="connsiteX0" fmla="*/ 0 w 3717608"/>
              <a:gd name="connsiteY0" fmla="*/ 419197 h 680516"/>
              <a:gd name="connsiteX1" fmla="*/ 3163253 w 3717608"/>
              <a:gd name="connsiteY1" fmla="*/ 414435 h 680516"/>
              <a:gd name="connsiteX2" fmla="*/ 3531553 w 3717608"/>
              <a:gd name="connsiteY2" fmla="*/ 4225 h 680516"/>
              <a:gd name="connsiteX3" fmla="*/ 3717608 w 3717608"/>
              <a:gd name="connsiteY3" fmla="*/ 680500 h 680516"/>
              <a:gd name="connsiteX0" fmla="*/ 0 w 3717608"/>
              <a:gd name="connsiteY0" fmla="*/ 419197 h 680516"/>
              <a:gd name="connsiteX1" fmla="*/ 3163253 w 3717608"/>
              <a:gd name="connsiteY1" fmla="*/ 414435 h 680516"/>
              <a:gd name="connsiteX2" fmla="*/ 3531553 w 3717608"/>
              <a:gd name="connsiteY2" fmla="*/ 4225 h 680516"/>
              <a:gd name="connsiteX3" fmla="*/ 3717608 w 3717608"/>
              <a:gd name="connsiteY3" fmla="*/ 680500 h 680516"/>
              <a:gd name="connsiteX0" fmla="*/ 0 w 3717608"/>
              <a:gd name="connsiteY0" fmla="*/ 419197 h 680516"/>
              <a:gd name="connsiteX1" fmla="*/ 3163253 w 3717608"/>
              <a:gd name="connsiteY1" fmla="*/ 414435 h 680516"/>
              <a:gd name="connsiteX2" fmla="*/ 3531553 w 3717608"/>
              <a:gd name="connsiteY2" fmla="*/ 4225 h 680516"/>
              <a:gd name="connsiteX3" fmla="*/ 3717608 w 3717608"/>
              <a:gd name="connsiteY3" fmla="*/ 680500 h 680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7608" h="680516">
                <a:moveTo>
                  <a:pt x="0" y="419197"/>
                </a:moveTo>
                <a:cubicBezTo>
                  <a:pt x="1277938" y="400464"/>
                  <a:pt x="2793736" y="431210"/>
                  <a:pt x="3163253" y="414435"/>
                </a:cubicBezTo>
                <a:cubicBezTo>
                  <a:pt x="3532770" y="397660"/>
                  <a:pt x="3505836" y="71006"/>
                  <a:pt x="3531553" y="4225"/>
                </a:cubicBezTo>
                <a:cubicBezTo>
                  <a:pt x="3557270" y="-62556"/>
                  <a:pt x="3477366" y="684522"/>
                  <a:pt x="3717608" y="680500"/>
                </a:cubicBezTo>
              </a:path>
            </a:pathLst>
          </a:custGeom>
          <a:noFill/>
          <a:ln w="28575" cap="flat" cmpd="sng" algn="ctr">
            <a:solidFill>
              <a:srgbClr val="F32B4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8CC641B-FA14-BE4D-A09A-B08D10117138}"/>
              </a:ext>
            </a:extLst>
          </p:cNvPr>
          <p:cNvSpPr txBox="1"/>
          <p:nvPr/>
        </p:nvSpPr>
        <p:spPr>
          <a:xfrm rot="16200000">
            <a:off x="4398980" y="2393556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aseline="30000" dirty="0">
                <a:solidFill>
                  <a:srgbClr val="F32B42"/>
                </a:solidFill>
                <a:latin typeface="Arial"/>
                <a:ea typeface="MS PGothic" pitchFamily="34" charset="-128"/>
              </a:rPr>
              <a:t>4</a:t>
            </a:r>
            <a:r>
              <a:rPr lang="en-US" dirty="0">
                <a:solidFill>
                  <a:srgbClr val="F32B42"/>
                </a:solidFill>
                <a:latin typeface="Arial"/>
                <a:ea typeface="MS PGothic" pitchFamily="34" charset="-128"/>
              </a:rPr>
              <a:t>He peak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36E4393-69EC-1847-A59A-656B1D432D7F}"/>
              </a:ext>
            </a:extLst>
          </p:cNvPr>
          <p:cNvSpPr/>
          <p:nvPr/>
        </p:nvSpPr>
        <p:spPr bwMode="auto">
          <a:xfrm>
            <a:off x="1724336" y="3344639"/>
            <a:ext cx="99293" cy="26130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1F54069-59B7-5A4F-A94B-3A9F11B4FF4E}"/>
              </a:ext>
            </a:extLst>
          </p:cNvPr>
          <p:cNvSpPr txBox="1"/>
          <p:nvPr/>
        </p:nvSpPr>
        <p:spPr>
          <a:xfrm>
            <a:off x="1382303" y="2981687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Air gap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135A997-8F0A-B344-9F43-893FB2CE2CF5}"/>
              </a:ext>
            </a:extLst>
          </p:cNvPr>
          <p:cNvGrpSpPr>
            <a:grpSpLocks noChangeAspect="1"/>
          </p:cNvGrpSpPr>
          <p:nvPr/>
        </p:nvGrpSpPr>
        <p:grpSpPr>
          <a:xfrm>
            <a:off x="5840842" y="1386937"/>
            <a:ext cx="3127531" cy="2052000"/>
            <a:chOff x="5830930" y="663814"/>
            <a:chExt cx="3088412" cy="2026334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BCBD40A-4417-084D-887E-77BF0A44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01" t="12136"/>
            <a:stretch/>
          </p:blipFill>
          <p:spPr>
            <a:xfrm>
              <a:off x="5830930" y="663814"/>
              <a:ext cx="3088412" cy="2026334"/>
            </a:xfrm>
            <a:prstGeom prst="rect">
              <a:avLst/>
            </a:prstGeom>
          </p:spPr>
        </p:pic>
        <p:sp>
          <p:nvSpPr>
            <p:cNvPr id="56" name="Right Arrow 55">
              <a:extLst>
                <a:ext uri="{FF2B5EF4-FFF2-40B4-BE49-F238E27FC236}">
                  <a16:creationId xmlns:a16="http://schemas.microsoft.com/office/drawing/2014/main" id="{2ED128D5-45A0-0741-B641-C7C2EFA5CC40}"/>
                </a:ext>
              </a:extLst>
            </p:cNvPr>
            <p:cNvSpPr/>
            <p:nvPr/>
          </p:nvSpPr>
          <p:spPr bwMode="auto">
            <a:xfrm rot="9307768">
              <a:off x="6545795" y="1039630"/>
              <a:ext cx="504056" cy="209060"/>
            </a:xfrm>
            <a:prstGeom prst="rightArrow">
              <a:avLst/>
            </a:prstGeom>
            <a:solidFill>
              <a:srgbClr val="F32B42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A71BA16-E965-9349-BE60-D4988C1B95F2}"/>
              </a:ext>
            </a:extLst>
          </p:cNvPr>
          <p:cNvGrpSpPr/>
          <p:nvPr/>
        </p:nvGrpSpPr>
        <p:grpSpPr>
          <a:xfrm>
            <a:off x="5827635" y="3492466"/>
            <a:ext cx="3153947" cy="1976622"/>
            <a:chOff x="4684264" y="2076666"/>
            <a:chExt cx="4326832" cy="286450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D03308B-C86F-2F4E-9AE6-E427B6A1C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4264" y="2076666"/>
              <a:ext cx="4326832" cy="2864502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71F68C4-351E-C84E-86F1-C3FD16E45B5D}"/>
                </a:ext>
              </a:extLst>
            </p:cNvPr>
            <p:cNvSpPr txBox="1"/>
            <p:nvPr/>
          </p:nvSpPr>
          <p:spPr>
            <a:xfrm>
              <a:off x="5499254" y="2176985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FFFF"/>
                  </a:solidFill>
                  <a:latin typeface="Arial"/>
                  <a:ea typeface="MS PGothic" pitchFamily="34" charset="-128"/>
                </a:rPr>
                <a:t>Nozzle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2BE3655-5445-F548-9AAC-C32F8290D749}"/>
                </a:ext>
              </a:extLst>
            </p:cNvPr>
            <p:cNvSpPr txBox="1"/>
            <p:nvPr/>
          </p:nvSpPr>
          <p:spPr>
            <a:xfrm>
              <a:off x="6826262" y="385059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FFFF"/>
                  </a:solidFill>
                  <a:latin typeface="Arial"/>
                  <a:ea typeface="MS PGothic" pitchFamily="34" charset="-128"/>
                </a:rPr>
                <a:t>PMMA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B3A461B-04E5-6C47-B1BE-6FB26B2D0D76}"/>
                </a:ext>
              </a:extLst>
            </p:cNvPr>
            <p:cNvSpPr txBox="1"/>
            <p:nvPr/>
          </p:nvSpPr>
          <p:spPr>
            <a:xfrm>
              <a:off x="7597273" y="2695781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FFFF"/>
                  </a:solidFill>
                  <a:latin typeface="Arial"/>
                  <a:ea typeface="MS PGothic" pitchFamily="34" charset="-128"/>
                </a:rPr>
                <a:t>Detector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369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 animBg="1"/>
      <p:bldP spid="50" grpId="0" animBg="1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FBA0A-E248-0742-8CFF-1484DA48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PMMA Phantom Results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AEB694-0FA4-7F40-A488-7A70D50F6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146508-39DF-CC4F-A561-92072F94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IPAC'21 — THXC02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26B8E-C32A-5043-8467-EF1316BB5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12</a:t>
            </a:fld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ECAD001-8C9C-124D-A91F-6C7E93DF2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46" y="1538760"/>
            <a:ext cx="4579186" cy="442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9C02971-7D53-7348-B278-E8563818B51E}"/>
              </a:ext>
            </a:extLst>
          </p:cNvPr>
          <p:cNvSpPr/>
          <p:nvPr/>
        </p:nvSpPr>
        <p:spPr bwMode="auto">
          <a:xfrm>
            <a:off x="5204946" y="4529639"/>
            <a:ext cx="3528392" cy="13766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7DA1AF-1DCD-0E4E-8975-8EE314302BA9}"/>
              </a:ext>
            </a:extLst>
          </p:cNvPr>
          <p:cNvSpPr txBox="1"/>
          <p:nvPr/>
        </p:nvSpPr>
        <p:spPr>
          <a:xfrm>
            <a:off x="1474127" y="1222598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47B9"/>
                </a:solidFill>
                <a:latin typeface="Arial"/>
                <a:ea typeface="MS PGothic" pitchFamily="34" charset="-128"/>
              </a:rPr>
              <a:t>Experiment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6C23B1-E8A8-C742-ABB2-B9D2020ACD78}"/>
              </a:ext>
            </a:extLst>
          </p:cNvPr>
          <p:cNvSpPr txBox="1"/>
          <p:nvPr/>
        </p:nvSpPr>
        <p:spPr>
          <a:xfrm>
            <a:off x="6188197" y="1238701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47B9"/>
                </a:solidFill>
                <a:latin typeface="Arial"/>
                <a:ea typeface="MS PGothic" pitchFamily="34" charset="-128"/>
              </a:rPr>
              <a:t>Simulation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44392C1-2777-EA48-9E48-A7AC5F1E4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520" y="1268760"/>
            <a:ext cx="4824000" cy="48240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300B47-F56C-3A42-A146-734FDF1C6AF0}"/>
              </a:ext>
            </a:extLst>
          </p:cNvPr>
          <p:cNvCxnSpPr/>
          <p:nvPr/>
        </p:nvCxnSpPr>
        <p:spPr bwMode="auto">
          <a:xfrm flipV="1">
            <a:off x="7212483" y="2372574"/>
            <a:ext cx="216024" cy="0"/>
          </a:xfrm>
          <a:prstGeom prst="line">
            <a:avLst/>
          </a:prstGeom>
          <a:solidFill>
            <a:srgbClr val="F32B42"/>
          </a:solidFill>
          <a:ln w="9525" cap="flat" cmpd="sng" algn="ctr">
            <a:solidFill>
              <a:srgbClr val="F32B4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EDF1736-F808-EA41-9805-88BF5861C413}"/>
              </a:ext>
            </a:extLst>
          </p:cNvPr>
          <p:cNvCxnSpPr/>
          <p:nvPr/>
        </p:nvCxnSpPr>
        <p:spPr bwMode="auto">
          <a:xfrm flipV="1">
            <a:off x="7212483" y="2544148"/>
            <a:ext cx="216024" cy="0"/>
          </a:xfrm>
          <a:prstGeom prst="line">
            <a:avLst/>
          </a:prstGeom>
          <a:solidFill>
            <a:srgbClr val="F32B42"/>
          </a:solidFill>
          <a:ln w="9525" cap="flat" cmpd="sng" algn="ctr">
            <a:solidFill>
              <a:srgbClr val="0047B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B1F2F9F-A5C9-9E47-B93E-7A81B2FEB59A}"/>
              </a:ext>
            </a:extLst>
          </p:cNvPr>
          <p:cNvCxnSpPr/>
          <p:nvPr/>
        </p:nvCxnSpPr>
        <p:spPr bwMode="auto">
          <a:xfrm flipV="1">
            <a:off x="7215658" y="2191475"/>
            <a:ext cx="216024" cy="0"/>
          </a:xfrm>
          <a:prstGeom prst="line">
            <a:avLst/>
          </a:prstGeom>
          <a:solidFill>
            <a:srgbClr val="F32B42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23EB8BC-B936-8248-904A-FC8528911A1F}"/>
              </a:ext>
            </a:extLst>
          </p:cNvPr>
          <p:cNvSpPr txBox="1"/>
          <p:nvPr/>
        </p:nvSpPr>
        <p:spPr>
          <a:xfrm>
            <a:off x="2472522" y="5628377"/>
            <a:ext cx="1353256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Residual water eq.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6EE1B5-CBC2-F349-9EE8-78FA0F3AA58B}"/>
              </a:ext>
            </a:extLst>
          </p:cNvPr>
          <p:cNvSpPr txBox="1"/>
          <p:nvPr/>
        </p:nvSpPr>
        <p:spPr>
          <a:xfrm>
            <a:off x="6838822" y="5671188"/>
            <a:ext cx="1353256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Residual water eq.</a:t>
            </a:r>
          </a:p>
        </p:txBody>
      </p:sp>
    </p:spTree>
    <p:extLst>
      <p:ext uri="{BB962C8B-B14F-4D97-AF65-F5344CB8AC3E}">
        <p14:creationId xmlns:p14="http://schemas.microsoft.com/office/powerpoint/2010/main" val="1048686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41586-4BEC-124D-BE69-2CCD2CF5B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Scanned PMMA Phantom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FAC574-4F29-2641-837D-B911FBC76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637E5E-64F6-5B40-AB29-3890FAE86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IPAC'21 — THXC02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9A2F9C-FEBB-284E-8511-ABA83730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13</a:t>
            </a:fld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E08C346-DC56-AB46-BC5B-096BF0A6C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346" y="1958758"/>
            <a:ext cx="5591150" cy="4017761"/>
          </a:xfrm>
          <a:prstGeom prst="rect">
            <a:avLst/>
          </a:prstGeom>
        </p:spPr>
      </p:pic>
      <p:sp>
        <p:nvSpPr>
          <p:cNvPr id="28" name="Rectangle 3">
            <a:extLst>
              <a:ext uri="{FF2B5EF4-FFF2-40B4-BE49-F238E27FC236}">
                <a16:creationId xmlns:a16="http://schemas.microsoft.com/office/drawing/2014/main" id="{135A268B-1095-584F-980E-1F50C851944F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1022661"/>
            <a:ext cx="8784976" cy="2016224"/>
          </a:xfrm>
          <a:prstGeom prst="rect">
            <a:avLst/>
          </a:prstGeom>
        </p:spPr>
        <p:txBody>
          <a:bodyPr/>
          <a:lstStyle>
            <a:lvl1pPr marL="190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2pPr>
            <a:lvl3pPr marL="947738" indent="-1873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3pPr>
            <a:lvl4pPr marL="1323975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4pPr>
            <a:lvl5pPr marL="17922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5pPr>
            <a:lvl6pPr marL="22494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6pPr>
            <a:lvl7pPr marL="27066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7pPr>
            <a:lvl8pPr marL="31638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8pPr>
            <a:lvl9pPr marL="36210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>
              <a:spcAft>
                <a:spcPts val="600"/>
              </a:spcAft>
              <a:buClr>
                <a:srgbClr val="0047B9"/>
              </a:buClr>
              <a:buSzPct val="115000"/>
              <a:buFont typeface="Arial"/>
              <a:buChar char="•"/>
              <a:defRPr/>
            </a:pPr>
            <a:r>
              <a:rPr lang="de-DE" sz="1800" dirty="0">
                <a:solidFill>
                  <a:srgbClr val="000000"/>
                </a:solidFill>
                <a:latin typeface="Arial"/>
                <a:ea typeface="ＭＳ Ｐゴシック"/>
              </a:rPr>
              <a:t>PMMA degrader (WET ≈ 21.9 cm) </a:t>
            </a:r>
          </a:p>
          <a:p>
            <a:pPr>
              <a:spcAft>
                <a:spcPts val="600"/>
              </a:spcAft>
              <a:buClr>
                <a:srgbClr val="0047B9"/>
              </a:buClr>
              <a:buSzPct val="115000"/>
              <a:buFont typeface="Arial"/>
              <a:buChar char="•"/>
              <a:defRPr/>
            </a:pPr>
            <a:r>
              <a:rPr lang="de-DE" sz="1800" dirty="0">
                <a:solidFill>
                  <a:srgbClr val="000000"/>
                </a:solidFill>
                <a:latin typeface="Arial"/>
                <a:ea typeface="ＭＳ Ｐゴシック"/>
              </a:rPr>
              <a:t>2mm PMMA slab covering half the field at ~5cm depth</a:t>
            </a:r>
          </a:p>
          <a:p>
            <a:pPr>
              <a:spcAft>
                <a:spcPts val="600"/>
              </a:spcAft>
              <a:buClr>
                <a:srgbClr val="0047B9"/>
              </a:buClr>
              <a:buSzPct val="115000"/>
              <a:buFont typeface="Arial"/>
              <a:buChar char="•"/>
              <a:defRPr/>
            </a:pPr>
            <a:r>
              <a:rPr lang="de-DE" sz="1800" dirty="0">
                <a:solidFill>
                  <a:srgbClr val="000000"/>
                </a:solidFill>
                <a:latin typeface="Arial"/>
                <a:ea typeface="ＭＳ Ｐゴシック"/>
              </a:rPr>
              <a:t>10x10 spots scanned (3mm spacing), ~3x10</a:t>
            </a:r>
            <a:r>
              <a:rPr lang="de-DE" sz="1800" baseline="30000" dirty="0">
                <a:solidFill>
                  <a:srgbClr val="000000"/>
                </a:solidFill>
                <a:latin typeface="Arial"/>
                <a:ea typeface="ＭＳ Ｐゴシック"/>
              </a:rPr>
              <a:t>6</a:t>
            </a:r>
            <a:r>
              <a:rPr lang="de-DE" sz="1800" dirty="0">
                <a:solidFill>
                  <a:srgbClr val="000000"/>
                </a:solidFill>
                <a:latin typeface="Arial"/>
                <a:ea typeface="ＭＳ Ｐゴシック"/>
              </a:rPr>
              <a:t> p/spot, E=210MeV/u, 10 mm FWHM</a:t>
            </a:r>
          </a:p>
          <a:p>
            <a:pPr>
              <a:spcAft>
                <a:spcPts val="600"/>
              </a:spcAft>
              <a:buClr>
                <a:srgbClr val="0047B9"/>
              </a:buClr>
              <a:buSzPct val="115000"/>
              <a:buFont typeface="Arial"/>
              <a:buChar char="•"/>
              <a:defRPr/>
            </a:pPr>
            <a:endParaRPr lang="de-DE" sz="18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6A59DA-EA63-C447-890A-0A0738F69D36}"/>
              </a:ext>
            </a:extLst>
          </p:cNvPr>
          <p:cNvSpPr txBox="1"/>
          <p:nvPr/>
        </p:nvSpPr>
        <p:spPr>
          <a:xfrm rot="16200000">
            <a:off x="5839140" y="3016664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aseline="30000" dirty="0">
                <a:solidFill>
                  <a:srgbClr val="F32B42"/>
                </a:solidFill>
                <a:latin typeface="Arial"/>
                <a:ea typeface="MS PGothic" pitchFamily="34" charset="-128"/>
              </a:rPr>
              <a:t>4</a:t>
            </a:r>
            <a:r>
              <a:rPr lang="en-US" dirty="0">
                <a:solidFill>
                  <a:srgbClr val="F32B42"/>
                </a:solidFill>
                <a:latin typeface="Arial"/>
                <a:ea typeface="MS PGothic" pitchFamily="34" charset="-128"/>
              </a:rPr>
              <a:t>He peak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2C270C4-CCC8-A944-8B3A-FD8EAA3C5A9C}"/>
              </a:ext>
            </a:extLst>
          </p:cNvPr>
          <p:cNvGrpSpPr/>
          <p:nvPr/>
        </p:nvGrpSpPr>
        <p:grpSpPr>
          <a:xfrm>
            <a:off x="-21198" y="3491720"/>
            <a:ext cx="723275" cy="652367"/>
            <a:chOff x="-21198" y="3398226"/>
            <a:chExt cx="723275" cy="652367"/>
          </a:xfrm>
        </p:grpSpPr>
        <p:sp>
          <p:nvSpPr>
            <p:cNvPr id="31" name="Right Arrow 30">
              <a:extLst>
                <a:ext uri="{FF2B5EF4-FFF2-40B4-BE49-F238E27FC236}">
                  <a16:creationId xmlns:a16="http://schemas.microsoft.com/office/drawing/2014/main" id="{4AB1C3AD-FCDD-3A40-82EE-DDF77517B0AA}"/>
                </a:ext>
              </a:extLst>
            </p:cNvPr>
            <p:cNvSpPr/>
            <p:nvPr/>
          </p:nvSpPr>
          <p:spPr bwMode="auto">
            <a:xfrm>
              <a:off x="59271" y="3743511"/>
              <a:ext cx="539552" cy="307082"/>
            </a:xfrm>
            <a:prstGeom prst="rightArrow">
              <a:avLst/>
            </a:prstGeom>
            <a:solidFill>
              <a:srgbClr val="F32B42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46001D3-7F45-B04D-92DE-464C2D8465CB}"/>
                </a:ext>
              </a:extLst>
            </p:cNvPr>
            <p:cNvSpPr txBox="1"/>
            <p:nvPr/>
          </p:nvSpPr>
          <p:spPr>
            <a:xfrm>
              <a:off x="-21198" y="3398226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charset="0"/>
                  <a:ea typeface="MS PGothic" pitchFamily="34" charset="-128"/>
                </a:rPr>
                <a:t>Beam</a:t>
              </a: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9116D3B-D89D-D046-9F1E-618D2C0D9A21}"/>
              </a:ext>
            </a:extLst>
          </p:cNvPr>
          <p:cNvCxnSpPr/>
          <p:nvPr/>
        </p:nvCxnSpPr>
        <p:spPr bwMode="auto">
          <a:xfrm>
            <a:off x="5940152" y="2370366"/>
            <a:ext cx="0" cy="3240360"/>
          </a:xfrm>
          <a:prstGeom prst="line">
            <a:avLst/>
          </a:prstGeom>
          <a:solidFill>
            <a:srgbClr val="F32B42"/>
          </a:solidFill>
          <a:ln w="19050" cap="flat" cmpd="sng" algn="ctr">
            <a:solidFill>
              <a:srgbClr val="F32B4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B5430B7-29C6-5448-A7A7-0DF995DB9A4B}"/>
              </a:ext>
            </a:extLst>
          </p:cNvPr>
          <p:cNvGrpSpPr/>
          <p:nvPr/>
        </p:nvGrpSpPr>
        <p:grpSpPr>
          <a:xfrm>
            <a:off x="702077" y="2280723"/>
            <a:ext cx="2743269" cy="3456263"/>
            <a:chOff x="702077" y="2280723"/>
            <a:chExt cx="2743269" cy="345626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E3AA315-B974-C047-8D7C-19AA6D7001E9}"/>
                </a:ext>
              </a:extLst>
            </p:cNvPr>
            <p:cNvSpPr/>
            <p:nvPr/>
          </p:nvSpPr>
          <p:spPr bwMode="auto">
            <a:xfrm>
              <a:off x="714027" y="2637730"/>
              <a:ext cx="2731319" cy="2736304"/>
            </a:xfrm>
            <a:prstGeom prst="rect">
              <a:avLst/>
            </a:prstGeom>
            <a:solidFill>
              <a:srgbClr val="E2EAF7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DE41B29-D02C-2D41-A894-33F6924002F4}"/>
                </a:ext>
              </a:extLst>
            </p:cNvPr>
            <p:cNvSpPr/>
            <p:nvPr/>
          </p:nvSpPr>
          <p:spPr bwMode="auto">
            <a:xfrm>
              <a:off x="1403648" y="4079077"/>
              <a:ext cx="66176" cy="129614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7CDD04E-6B65-2046-B8F0-F64BED8C9E5B}"/>
                </a:ext>
              </a:extLst>
            </p:cNvPr>
            <p:cNvSpPr txBox="1"/>
            <p:nvPr/>
          </p:nvSpPr>
          <p:spPr>
            <a:xfrm>
              <a:off x="810146" y="4404593"/>
              <a:ext cx="5389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charset="0"/>
                  <a:ea typeface="MS PGothic" pitchFamily="34" charset="-128"/>
                </a:rPr>
                <a:t>5cm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AFEC285-B3D6-234A-97E2-C8C697F62E2D}"/>
                </a:ext>
              </a:extLst>
            </p:cNvPr>
            <p:cNvCxnSpPr/>
            <p:nvPr/>
          </p:nvCxnSpPr>
          <p:spPr bwMode="auto">
            <a:xfrm>
              <a:off x="830677" y="4439117"/>
              <a:ext cx="492639" cy="0"/>
            </a:xfrm>
            <a:prstGeom prst="straightConnector1">
              <a:avLst/>
            </a:prstGeom>
            <a:solidFill>
              <a:srgbClr val="F32B42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FADBD78-3D77-2245-B9A8-7151DFE6DBDB}"/>
                </a:ext>
              </a:extLst>
            </p:cNvPr>
            <p:cNvSpPr txBox="1"/>
            <p:nvPr/>
          </p:nvSpPr>
          <p:spPr>
            <a:xfrm>
              <a:off x="1153498" y="3701893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charset="0"/>
                  <a:ea typeface="MS PGothic" pitchFamily="34" charset="-128"/>
                </a:rPr>
                <a:t>2mm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45CE27A-D183-A246-86E2-B07D49CB6A9C}"/>
                </a:ext>
              </a:extLst>
            </p:cNvPr>
            <p:cNvCxnSpPr/>
            <p:nvPr/>
          </p:nvCxnSpPr>
          <p:spPr bwMode="auto">
            <a:xfrm>
              <a:off x="1266782" y="4077044"/>
              <a:ext cx="136866" cy="0"/>
            </a:xfrm>
            <a:prstGeom prst="straightConnector1">
              <a:avLst/>
            </a:prstGeom>
            <a:solidFill>
              <a:srgbClr val="F32B42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C6E7A06-905C-674D-8940-4A5C93E941EE}"/>
                </a:ext>
              </a:extLst>
            </p:cNvPr>
            <p:cNvCxnSpPr/>
            <p:nvPr/>
          </p:nvCxnSpPr>
          <p:spPr bwMode="auto">
            <a:xfrm flipH="1">
              <a:off x="1486252" y="4066133"/>
              <a:ext cx="136866" cy="0"/>
            </a:xfrm>
            <a:prstGeom prst="straightConnector1">
              <a:avLst/>
            </a:prstGeom>
            <a:solidFill>
              <a:srgbClr val="F32B42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B387D61-6ED5-1243-A955-3E9590C0AE7E}"/>
                </a:ext>
              </a:extLst>
            </p:cNvPr>
            <p:cNvCxnSpPr>
              <a:cxnSpLocks/>
              <a:stCxn id="35" idx="0"/>
              <a:endCxn id="35" idx="2"/>
            </p:cNvCxnSpPr>
            <p:nvPr/>
          </p:nvCxnSpPr>
          <p:spPr bwMode="auto">
            <a:xfrm>
              <a:off x="2079687" y="2637730"/>
              <a:ext cx="0" cy="2736304"/>
            </a:xfrm>
            <a:prstGeom prst="line">
              <a:avLst/>
            </a:prstGeom>
            <a:solidFill>
              <a:srgbClr val="F32B42"/>
            </a:solidFill>
            <a:ln w="19050" cap="flat" cmpd="sng" algn="ctr">
              <a:solidFill>
                <a:srgbClr val="0047B9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FDF46E2-3E28-BD42-B9BE-2122524C71E0}"/>
                </a:ext>
              </a:extLst>
            </p:cNvPr>
            <p:cNvSpPr txBox="1"/>
            <p:nvPr/>
          </p:nvSpPr>
          <p:spPr>
            <a:xfrm rot="16200000">
              <a:off x="1324275" y="2966012"/>
              <a:ext cx="1085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rgbClr val="0047B9"/>
                  </a:solidFill>
                  <a:effectLst/>
                  <a:uLnTx/>
                  <a:uFillTx/>
                  <a:latin typeface="Arial"/>
                  <a:ea typeface="MS PGothic" pitchFamily="34" charset="-128"/>
                </a:rPr>
                <a:t>12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47B9"/>
                  </a:solidFill>
                  <a:effectLst/>
                  <a:uLnTx/>
                  <a:uFillTx/>
                  <a:latin typeface="Arial"/>
                  <a:ea typeface="MS PGothic" pitchFamily="34" charset="-128"/>
                </a:rPr>
                <a:t>C peak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F7C5DC0-0972-0845-B804-9FC6B49CFC4A}"/>
                </a:ext>
              </a:extLst>
            </p:cNvPr>
            <p:cNvSpPr txBox="1"/>
            <p:nvPr/>
          </p:nvSpPr>
          <p:spPr>
            <a:xfrm>
              <a:off x="971600" y="5398432"/>
              <a:ext cx="8034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charset="0"/>
                  <a:ea typeface="MS PGothic" pitchFamily="34" charset="-128"/>
                </a:rPr>
                <a:t>~9.1cm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B6B9C08-1F3F-2F47-A841-E761D92BC49F}"/>
                </a:ext>
              </a:extLst>
            </p:cNvPr>
            <p:cNvCxnSpPr/>
            <p:nvPr/>
          </p:nvCxnSpPr>
          <p:spPr bwMode="auto">
            <a:xfrm>
              <a:off x="702077" y="5447229"/>
              <a:ext cx="1277635" cy="0"/>
            </a:xfrm>
            <a:prstGeom prst="straightConnector1">
              <a:avLst/>
            </a:prstGeom>
            <a:solidFill>
              <a:srgbClr val="F32B42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F7149F1-638B-254D-A702-A9E9D807D6F2}"/>
                </a:ext>
              </a:extLst>
            </p:cNvPr>
            <p:cNvSpPr txBox="1"/>
            <p:nvPr/>
          </p:nvSpPr>
          <p:spPr>
            <a:xfrm>
              <a:off x="1564803" y="2280723"/>
              <a:ext cx="9060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charset="0"/>
                  <a:ea typeface="MS PGothic" pitchFamily="34" charset="-128"/>
                </a:rPr>
                <a:t>~21.9cm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45C9EDB-137B-194B-A8F1-C7D3D94D768D}"/>
                </a:ext>
              </a:extLst>
            </p:cNvPr>
            <p:cNvCxnSpPr/>
            <p:nvPr/>
          </p:nvCxnSpPr>
          <p:spPr bwMode="auto">
            <a:xfrm>
              <a:off x="801687" y="2582313"/>
              <a:ext cx="2556000" cy="0"/>
            </a:xfrm>
            <a:prstGeom prst="straightConnector1">
              <a:avLst/>
            </a:prstGeom>
            <a:solidFill>
              <a:srgbClr val="F32B42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3086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1365 C -2.77778E-6 0.03981 -0.00087 0.08333 -0.00139 0.08333 C -0.00225 0.08333 -0.0026 0.03472 -0.0026 0.00555 L -0.00277 -0.03311 C -0.00295 -0.06204 -0.00312 -0.11019 -0.00416 -0.11019 C -0.00468 -0.11019 -0.00503 -0.06714 -0.00503 -0.01365 C -0.00503 0.03981 -0.00468 0.08333 -0.00416 0.08333 C -0.00312 0.08333 -0.00295 0.03472 -0.00277 0.00555 L -0.0026 -0.03311 C -0.0026 -0.06204 -0.00225 -0.11019 -0.00139 -0.11019 C -0.00087 -0.11019 -2.77778E-6 -0.06714 -2.77778E-6 -0.01365 Z " pathEditMode="fixed" rAng="0" ptsTypes="AAAAAAAAAAA">
                                      <p:cBhvr>
                                        <p:cTn id="2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0" y="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46FDC-5F3E-3449-A884-3352A72E9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Anthropomorphic </a:t>
            </a:r>
            <a:r>
              <a:rPr lang="en-US" dirty="0" err="1"/>
              <a:t>Phatnom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B7ED7F-488D-754B-9E06-5B4740ECF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E142D-0A3F-5F4B-810B-9A063B60C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IPAC'21 — THXC02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3E35C-445A-0847-890F-33AF90984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14</a:t>
            </a:fld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2E3464-FF58-5D42-9BE7-408696CD5F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7" t="35501" r="35251" b="38619"/>
          <a:stretch/>
        </p:blipFill>
        <p:spPr>
          <a:xfrm rot="16200000" flipH="1">
            <a:off x="-127016" y="2128349"/>
            <a:ext cx="3285637" cy="234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F9A87F4-98CC-4F4A-A9A4-E819B70F49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0" t="37069" r="37309" b="39692"/>
          <a:stretch/>
        </p:blipFill>
        <p:spPr>
          <a:xfrm rot="16200000" flipH="1">
            <a:off x="-85849" y="2096575"/>
            <a:ext cx="3218532" cy="23781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98AB78-5BEC-FF42-A677-0AC42C737E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8" t="36877" r="37332" b="40399"/>
          <a:stretch/>
        </p:blipFill>
        <p:spPr>
          <a:xfrm rot="16200000" flipH="1">
            <a:off x="-71860" y="2161641"/>
            <a:ext cx="3139325" cy="2304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5AC2BC-505A-9244-A95F-68E9934C5B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39" y="994992"/>
            <a:ext cx="5197910" cy="50262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46AB3AC-6C99-9F4D-89ED-335BEE6FAC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0" t="36644" r="37658" b="40178"/>
          <a:stretch/>
        </p:blipFill>
        <p:spPr>
          <a:xfrm rot="16200000" flipH="1">
            <a:off x="-41970" y="2100149"/>
            <a:ext cx="3124800" cy="2343600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08D83DD9-C7BD-0448-A181-11780F83FA80}"/>
              </a:ext>
            </a:extLst>
          </p:cNvPr>
          <p:cNvSpPr/>
          <p:nvPr/>
        </p:nvSpPr>
        <p:spPr bwMode="auto">
          <a:xfrm rot="16200000" flipH="1">
            <a:off x="1346651" y="2732111"/>
            <a:ext cx="942536" cy="972558"/>
          </a:xfrm>
          <a:custGeom>
            <a:avLst/>
            <a:gdLst>
              <a:gd name="connsiteX0" fmla="*/ 638175 w 905183"/>
              <a:gd name="connsiteY0" fmla="*/ 933450 h 934015"/>
              <a:gd name="connsiteX1" fmla="*/ 285750 w 905183"/>
              <a:gd name="connsiteY1" fmla="*/ 923925 h 934015"/>
              <a:gd name="connsiteX2" fmla="*/ 228600 w 905183"/>
              <a:gd name="connsiteY2" fmla="*/ 885825 h 934015"/>
              <a:gd name="connsiteX3" fmla="*/ 190500 w 905183"/>
              <a:gd name="connsiteY3" fmla="*/ 828675 h 934015"/>
              <a:gd name="connsiteX4" fmla="*/ 171450 w 905183"/>
              <a:gd name="connsiteY4" fmla="*/ 800100 h 934015"/>
              <a:gd name="connsiteX5" fmla="*/ 114300 w 905183"/>
              <a:gd name="connsiteY5" fmla="*/ 685800 h 934015"/>
              <a:gd name="connsiteX6" fmla="*/ 95250 w 905183"/>
              <a:gd name="connsiteY6" fmla="*/ 657225 h 934015"/>
              <a:gd name="connsiteX7" fmla="*/ 76200 w 905183"/>
              <a:gd name="connsiteY7" fmla="*/ 628650 h 934015"/>
              <a:gd name="connsiteX8" fmla="*/ 47625 w 905183"/>
              <a:gd name="connsiteY8" fmla="*/ 609600 h 934015"/>
              <a:gd name="connsiteX9" fmla="*/ 19050 w 905183"/>
              <a:gd name="connsiteY9" fmla="*/ 523875 h 934015"/>
              <a:gd name="connsiteX10" fmla="*/ 9525 w 905183"/>
              <a:gd name="connsiteY10" fmla="*/ 495300 h 934015"/>
              <a:gd name="connsiteX11" fmla="*/ 0 w 905183"/>
              <a:gd name="connsiteY11" fmla="*/ 466725 h 934015"/>
              <a:gd name="connsiteX12" fmla="*/ 9525 w 905183"/>
              <a:gd name="connsiteY12" fmla="*/ 285750 h 934015"/>
              <a:gd name="connsiteX13" fmla="*/ 28575 w 905183"/>
              <a:gd name="connsiteY13" fmla="*/ 228600 h 934015"/>
              <a:gd name="connsiteX14" fmla="*/ 57150 w 905183"/>
              <a:gd name="connsiteY14" fmla="*/ 219075 h 934015"/>
              <a:gd name="connsiteX15" fmla="*/ 66675 w 905183"/>
              <a:gd name="connsiteY15" fmla="*/ 190500 h 934015"/>
              <a:gd name="connsiteX16" fmla="*/ 180975 w 905183"/>
              <a:gd name="connsiteY16" fmla="*/ 161925 h 934015"/>
              <a:gd name="connsiteX17" fmla="*/ 209550 w 905183"/>
              <a:gd name="connsiteY17" fmla="*/ 152400 h 934015"/>
              <a:gd name="connsiteX18" fmla="*/ 342900 w 905183"/>
              <a:gd name="connsiteY18" fmla="*/ 133350 h 934015"/>
              <a:gd name="connsiteX19" fmla="*/ 400050 w 905183"/>
              <a:gd name="connsiteY19" fmla="*/ 114300 h 934015"/>
              <a:gd name="connsiteX20" fmla="*/ 428625 w 905183"/>
              <a:gd name="connsiteY20" fmla="*/ 104775 h 934015"/>
              <a:gd name="connsiteX21" fmla="*/ 457200 w 905183"/>
              <a:gd name="connsiteY21" fmla="*/ 95250 h 934015"/>
              <a:gd name="connsiteX22" fmla="*/ 485775 w 905183"/>
              <a:gd name="connsiteY22" fmla="*/ 76200 h 934015"/>
              <a:gd name="connsiteX23" fmla="*/ 542925 w 905183"/>
              <a:gd name="connsiteY23" fmla="*/ 57150 h 934015"/>
              <a:gd name="connsiteX24" fmla="*/ 571500 w 905183"/>
              <a:gd name="connsiteY24" fmla="*/ 38100 h 934015"/>
              <a:gd name="connsiteX25" fmla="*/ 657225 w 905183"/>
              <a:gd name="connsiteY25" fmla="*/ 0 h 934015"/>
              <a:gd name="connsiteX26" fmla="*/ 819150 w 905183"/>
              <a:gd name="connsiteY26" fmla="*/ 9525 h 934015"/>
              <a:gd name="connsiteX27" fmla="*/ 847725 w 905183"/>
              <a:gd name="connsiteY27" fmla="*/ 19050 h 934015"/>
              <a:gd name="connsiteX28" fmla="*/ 866775 w 905183"/>
              <a:gd name="connsiteY28" fmla="*/ 76200 h 934015"/>
              <a:gd name="connsiteX29" fmla="*/ 895350 w 905183"/>
              <a:gd name="connsiteY29" fmla="*/ 133350 h 934015"/>
              <a:gd name="connsiteX30" fmla="*/ 895350 w 905183"/>
              <a:gd name="connsiteY30" fmla="*/ 285750 h 934015"/>
              <a:gd name="connsiteX31" fmla="*/ 876300 w 905183"/>
              <a:gd name="connsiteY31" fmla="*/ 314325 h 934015"/>
              <a:gd name="connsiteX32" fmla="*/ 857250 w 905183"/>
              <a:gd name="connsiteY32" fmla="*/ 371475 h 934015"/>
              <a:gd name="connsiteX33" fmla="*/ 828675 w 905183"/>
              <a:gd name="connsiteY33" fmla="*/ 457200 h 934015"/>
              <a:gd name="connsiteX34" fmla="*/ 819150 w 905183"/>
              <a:gd name="connsiteY34" fmla="*/ 485775 h 934015"/>
              <a:gd name="connsiteX35" fmla="*/ 800100 w 905183"/>
              <a:gd name="connsiteY35" fmla="*/ 561975 h 934015"/>
              <a:gd name="connsiteX36" fmla="*/ 790575 w 905183"/>
              <a:gd name="connsiteY36" fmla="*/ 590550 h 934015"/>
              <a:gd name="connsiteX37" fmla="*/ 771525 w 905183"/>
              <a:gd name="connsiteY37" fmla="*/ 619125 h 934015"/>
              <a:gd name="connsiteX38" fmla="*/ 742950 w 905183"/>
              <a:gd name="connsiteY38" fmla="*/ 638175 h 934015"/>
              <a:gd name="connsiteX39" fmla="*/ 723900 w 905183"/>
              <a:gd name="connsiteY39" fmla="*/ 695325 h 934015"/>
              <a:gd name="connsiteX40" fmla="*/ 704850 w 905183"/>
              <a:gd name="connsiteY40" fmla="*/ 723900 h 934015"/>
              <a:gd name="connsiteX41" fmla="*/ 685800 w 905183"/>
              <a:gd name="connsiteY41" fmla="*/ 781050 h 934015"/>
              <a:gd name="connsiteX42" fmla="*/ 676275 w 905183"/>
              <a:gd name="connsiteY42" fmla="*/ 809625 h 934015"/>
              <a:gd name="connsiteX43" fmla="*/ 666750 w 905183"/>
              <a:gd name="connsiteY43" fmla="*/ 876300 h 934015"/>
              <a:gd name="connsiteX44" fmla="*/ 657225 w 905183"/>
              <a:gd name="connsiteY44" fmla="*/ 923925 h 934015"/>
              <a:gd name="connsiteX45" fmla="*/ 638175 w 905183"/>
              <a:gd name="connsiteY45" fmla="*/ 933450 h 93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905183" h="934015">
                <a:moveTo>
                  <a:pt x="638175" y="933450"/>
                </a:moveTo>
                <a:cubicBezTo>
                  <a:pt x="576263" y="933450"/>
                  <a:pt x="402481" y="937498"/>
                  <a:pt x="285750" y="923925"/>
                </a:cubicBezTo>
                <a:cubicBezTo>
                  <a:pt x="263008" y="921281"/>
                  <a:pt x="228600" y="885825"/>
                  <a:pt x="228600" y="885825"/>
                </a:cubicBezTo>
                <a:lnTo>
                  <a:pt x="190500" y="828675"/>
                </a:lnTo>
                <a:cubicBezTo>
                  <a:pt x="184150" y="819150"/>
                  <a:pt x="175070" y="810960"/>
                  <a:pt x="171450" y="800100"/>
                </a:cubicBezTo>
                <a:cubicBezTo>
                  <a:pt x="145160" y="721230"/>
                  <a:pt x="163539" y="759658"/>
                  <a:pt x="114300" y="685800"/>
                </a:cubicBezTo>
                <a:lnTo>
                  <a:pt x="95250" y="657225"/>
                </a:lnTo>
                <a:cubicBezTo>
                  <a:pt x="88900" y="647700"/>
                  <a:pt x="85725" y="635000"/>
                  <a:pt x="76200" y="628650"/>
                </a:cubicBezTo>
                <a:lnTo>
                  <a:pt x="47625" y="609600"/>
                </a:lnTo>
                <a:lnTo>
                  <a:pt x="19050" y="523875"/>
                </a:lnTo>
                <a:lnTo>
                  <a:pt x="9525" y="495300"/>
                </a:lnTo>
                <a:lnTo>
                  <a:pt x="0" y="466725"/>
                </a:lnTo>
                <a:cubicBezTo>
                  <a:pt x="3175" y="406400"/>
                  <a:pt x="2328" y="345728"/>
                  <a:pt x="9525" y="285750"/>
                </a:cubicBezTo>
                <a:cubicBezTo>
                  <a:pt x="11917" y="265813"/>
                  <a:pt x="9525" y="234950"/>
                  <a:pt x="28575" y="228600"/>
                </a:cubicBezTo>
                <a:lnTo>
                  <a:pt x="57150" y="219075"/>
                </a:lnTo>
                <a:cubicBezTo>
                  <a:pt x="60325" y="209550"/>
                  <a:pt x="58505" y="196336"/>
                  <a:pt x="66675" y="190500"/>
                </a:cubicBezTo>
                <a:cubicBezTo>
                  <a:pt x="92751" y="171874"/>
                  <a:pt x="151525" y="168469"/>
                  <a:pt x="180975" y="161925"/>
                </a:cubicBezTo>
                <a:cubicBezTo>
                  <a:pt x="190776" y="159747"/>
                  <a:pt x="199672" y="154196"/>
                  <a:pt x="209550" y="152400"/>
                </a:cubicBezTo>
                <a:cubicBezTo>
                  <a:pt x="250899" y="144882"/>
                  <a:pt x="301253" y="143762"/>
                  <a:pt x="342900" y="133350"/>
                </a:cubicBezTo>
                <a:cubicBezTo>
                  <a:pt x="362381" y="128480"/>
                  <a:pt x="381000" y="120650"/>
                  <a:pt x="400050" y="114300"/>
                </a:cubicBezTo>
                <a:lnTo>
                  <a:pt x="428625" y="104775"/>
                </a:lnTo>
                <a:cubicBezTo>
                  <a:pt x="438150" y="101600"/>
                  <a:pt x="448846" y="100819"/>
                  <a:pt x="457200" y="95250"/>
                </a:cubicBezTo>
                <a:cubicBezTo>
                  <a:pt x="466725" y="88900"/>
                  <a:pt x="475314" y="80849"/>
                  <a:pt x="485775" y="76200"/>
                </a:cubicBezTo>
                <a:cubicBezTo>
                  <a:pt x="504125" y="68045"/>
                  <a:pt x="526217" y="68289"/>
                  <a:pt x="542925" y="57150"/>
                </a:cubicBezTo>
                <a:cubicBezTo>
                  <a:pt x="552450" y="50800"/>
                  <a:pt x="561039" y="42749"/>
                  <a:pt x="571500" y="38100"/>
                </a:cubicBezTo>
                <a:cubicBezTo>
                  <a:pt x="673515" y="-7240"/>
                  <a:pt x="592556" y="43113"/>
                  <a:pt x="657225" y="0"/>
                </a:cubicBezTo>
                <a:cubicBezTo>
                  <a:pt x="711200" y="3175"/>
                  <a:pt x="765350" y="4145"/>
                  <a:pt x="819150" y="9525"/>
                </a:cubicBezTo>
                <a:cubicBezTo>
                  <a:pt x="829140" y="10524"/>
                  <a:pt x="841889" y="10880"/>
                  <a:pt x="847725" y="19050"/>
                </a:cubicBezTo>
                <a:cubicBezTo>
                  <a:pt x="859397" y="35390"/>
                  <a:pt x="855636" y="59492"/>
                  <a:pt x="866775" y="76200"/>
                </a:cubicBezTo>
                <a:cubicBezTo>
                  <a:pt x="891394" y="113129"/>
                  <a:pt x="882205" y="93915"/>
                  <a:pt x="895350" y="133350"/>
                </a:cubicBezTo>
                <a:cubicBezTo>
                  <a:pt x="903333" y="197213"/>
                  <a:pt x="912767" y="221887"/>
                  <a:pt x="895350" y="285750"/>
                </a:cubicBezTo>
                <a:cubicBezTo>
                  <a:pt x="892338" y="296794"/>
                  <a:pt x="880949" y="303864"/>
                  <a:pt x="876300" y="314325"/>
                </a:cubicBezTo>
                <a:cubicBezTo>
                  <a:pt x="868145" y="332675"/>
                  <a:pt x="863600" y="352425"/>
                  <a:pt x="857250" y="371475"/>
                </a:cubicBezTo>
                <a:lnTo>
                  <a:pt x="828675" y="457200"/>
                </a:lnTo>
                <a:cubicBezTo>
                  <a:pt x="825500" y="466725"/>
                  <a:pt x="821585" y="476035"/>
                  <a:pt x="819150" y="485775"/>
                </a:cubicBezTo>
                <a:cubicBezTo>
                  <a:pt x="812800" y="511175"/>
                  <a:pt x="808379" y="537137"/>
                  <a:pt x="800100" y="561975"/>
                </a:cubicBezTo>
                <a:cubicBezTo>
                  <a:pt x="796925" y="571500"/>
                  <a:pt x="795065" y="581570"/>
                  <a:pt x="790575" y="590550"/>
                </a:cubicBezTo>
                <a:cubicBezTo>
                  <a:pt x="785455" y="600789"/>
                  <a:pt x="779620" y="611030"/>
                  <a:pt x="771525" y="619125"/>
                </a:cubicBezTo>
                <a:cubicBezTo>
                  <a:pt x="763430" y="627220"/>
                  <a:pt x="752475" y="631825"/>
                  <a:pt x="742950" y="638175"/>
                </a:cubicBezTo>
                <a:cubicBezTo>
                  <a:pt x="736600" y="657225"/>
                  <a:pt x="735039" y="678617"/>
                  <a:pt x="723900" y="695325"/>
                </a:cubicBezTo>
                <a:cubicBezTo>
                  <a:pt x="717550" y="704850"/>
                  <a:pt x="709499" y="713439"/>
                  <a:pt x="704850" y="723900"/>
                </a:cubicBezTo>
                <a:cubicBezTo>
                  <a:pt x="696695" y="742250"/>
                  <a:pt x="692150" y="762000"/>
                  <a:pt x="685800" y="781050"/>
                </a:cubicBezTo>
                <a:lnTo>
                  <a:pt x="676275" y="809625"/>
                </a:lnTo>
                <a:cubicBezTo>
                  <a:pt x="673100" y="831850"/>
                  <a:pt x="670441" y="854155"/>
                  <a:pt x="666750" y="876300"/>
                </a:cubicBezTo>
                <a:cubicBezTo>
                  <a:pt x="664088" y="892269"/>
                  <a:pt x="667338" y="911283"/>
                  <a:pt x="657225" y="923925"/>
                </a:cubicBezTo>
                <a:cubicBezTo>
                  <a:pt x="651275" y="931363"/>
                  <a:pt x="700087" y="933450"/>
                  <a:pt x="638175" y="933450"/>
                </a:cubicBezTo>
                <a:close/>
              </a:path>
            </a:pathLst>
          </a:custGeom>
          <a:noFill/>
          <a:ln w="19050" cap="flat" cmpd="sng" algn="ctr">
            <a:solidFill>
              <a:srgbClr val="0047B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038EA45-CE85-B748-93C5-A314ECA5681A}"/>
              </a:ext>
            </a:extLst>
          </p:cNvPr>
          <p:cNvSpPr/>
          <p:nvPr/>
        </p:nvSpPr>
        <p:spPr bwMode="auto">
          <a:xfrm rot="16200000" flipH="1">
            <a:off x="1478578" y="3456159"/>
            <a:ext cx="216024" cy="216024"/>
          </a:xfrm>
          <a:prstGeom prst="ellipse">
            <a:avLst/>
          </a:prstGeom>
          <a:solidFill>
            <a:srgbClr val="F32B42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034CAA-8CA8-0246-A37B-2D4B4DA1EECC}"/>
              </a:ext>
            </a:extLst>
          </p:cNvPr>
          <p:cNvSpPr txBox="1"/>
          <p:nvPr/>
        </p:nvSpPr>
        <p:spPr>
          <a:xfrm>
            <a:off x="503611" y="1316344"/>
            <a:ext cx="2052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Beams eye view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E536BE-3022-6C4E-A3F2-4F95E330E6E9}"/>
              </a:ext>
            </a:extLst>
          </p:cNvPr>
          <p:cNvSpPr txBox="1"/>
          <p:nvPr/>
        </p:nvSpPr>
        <p:spPr>
          <a:xfrm>
            <a:off x="262116" y="2180440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latin typeface="Arial"/>
                <a:ea typeface="MS PGothic" pitchFamily="34" charset="-128"/>
              </a:rPr>
              <a:t>Bladder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14C3AD-7551-C84D-AC42-BE772AC5F2CB}"/>
              </a:ext>
            </a:extLst>
          </p:cNvPr>
          <p:cNvSpPr txBox="1"/>
          <p:nvPr/>
        </p:nvSpPr>
        <p:spPr>
          <a:xfrm>
            <a:off x="1557481" y="2324210"/>
            <a:ext cx="1138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latin typeface="Arial"/>
                <a:ea typeface="MS PGothic" pitchFamily="34" charset="-128"/>
              </a:rPr>
              <a:t>Prostate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EF06CB-9A12-D44B-98B6-C3049AD9C570}"/>
              </a:ext>
            </a:extLst>
          </p:cNvPr>
          <p:cNvSpPr txBox="1"/>
          <p:nvPr/>
        </p:nvSpPr>
        <p:spPr>
          <a:xfrm>
            <a:off x="420142" y="4483194"/>
            <a:ext cx="2186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latin typeface="Arial"/>
                <a:ea typeface="MS PGothic" pitchFamily="34" charset="-128"/>
              </a:rPr>
              <a:t>Rectum + balloon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E5C221-4A50-E843-B4A1-42DC32EC65C5}"/>
              </a:ext>
            </a:extLst>
          </p:cNvPr>
          <p:cNvSpPr txBox="1"/>
          <p:nvPr/>
        </p:nvSpPr>
        <p:spPr>
          <a:xfrm>
            <a:off x="1051362" y="4962022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0 ml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CBD3F2-C717-E143-A8D2-E0124FDE197B}"/>
              </a:ext>
            </a:extLst>
          </p:cNvPr>
          <p:cNvSpPr txBox="1"/>
          <p:nvPr/>
        </p:nvSpPr>
        <p:spPr>
          <a:xfrm>
            <a:off x="1051362" y="4953868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00000"/>
                </a:solidFill>
                <a:latin typeface="Arial"/>
                <a:ea typeface="MS PGothic" pitchFamily="34" charset="-128"/>
              </a:rPr>
              <a:t>30 ml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4C0363-CF77-5247-90D0-118974D0B028}"/>
              </a:ext>
            </a:extLst>
          </p:cNvPr>
          <p:cNvSpPr txBox="1"/>
          <p:nvPr/>
        </p:nvSpPr>
        <p:spPr>
          <a:xfrm>
            <a:off x="1050342" y="4953868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47B9"/>
                </a:solidFill>
                <a:latin typeface="Arial"/>
                <a:ea typeface="MS PGothic" pitchFamily="34" charset="-128"/>
              </a:rPr>
              <a:t>45 ml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162727-E3B9-0E4E-B47B-0A5963B08407}"/>
              </a:ext>
            </a:extLst>
          </p:cNvPr>
          <p:cNvSpPr txBox="1"/>
          <p:nvPr/>
        </p:nvSpPr>
        <p:spPr>
          <a:xfrm>
            <a:off x="1041635" y="4941168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B050"/>
                </a:solidFill>
                <a:latin typeface="Arial"/>
                <a:ea typeface="MS PGothic" pitchFamily="34" charset="-128"/>
              </a:rPr>
              <a:t>60 ml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01365BF-3D25-8145-89D3-A53399B0A0B8}"/>
              </a:ext>
            </a:extLst>
          </p:cNvPr>
          <p:cNvSpPr txBox="1"/>
          <p:nvPr/>
        </p:nvSpPr>
        <p:spPr>
          <a:xfrm>
            <a:off x="6237062" y="5653484"/>
            <a:ext cx="1353256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Residual water eq.</a:t>
            </a:r>
          </a:p>
        </p:txBody>
      </p:sp>
    </p:spTree>
    <p:extLst>
      <p:ext uri="{BB962C8B-B14F-4D97-AF65-F5344CB8AC3E}">
        <p14:creationId xmlns:p14="http://schemas.microsoft.com/office/powerpoint/2010/main" val="65637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3" grpId="0"/>
      <p:bldP spid="34" grpId="0" build="allAtOnce"/>
      <p:bldP spid="35" grpId="0" build="allAtOnce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095CB-4450-B54A-A718-FD36CE69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Make Mixed Beams?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525DD-115A-A849-8D2C-9F9CB43D67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Yes! Actually produced by accident…</a:t>
            </a:r>
          </a:p>
          <a:p>
            <a:r>
              <a:rPr lang="en-US" dirty="0"/>
              <a:t>Horst </a:t>
            </a:r>
            <a:r>
              <a:rPr lang="en-US" i="1" dirty="0"/>
              <a:t>et al</a:t>
            </a:r>
            <a:r>
              <a:rPr lang="en-US" dirty="0"/>
              <a:t> observed contamination of He beam with C, N and O.</a:t>
            </a:r>
          </a:p>
          <a:p>
            <a:pPr lvl="1"/>
            <a:r>
              <a:rPr lang="en-GB" i="1" dirty="0"/>
              <a:t>Phys. Med. Biol.</a:t>
            </a:r>
            <a:r>
              <a:rPr lang="en-GB" dirty="0"/>
              <a:t> </a:t>
            </a:r>
            <a:r>
              <a:rPr lang="en-GB" b="1" dirty="0"/>
              <a:t>66</a:t>
            </a:r>
            <a:r>
              <a:rPr lang="en-GB" dirty="0"/>
              <a:t> (2021) 095009 </a:t>
            </a:r>
          </a:p>
          <a:p>
            <a:pPr lvl="1"/>
            <a:r>
              <a:rPr lang="en-US" dirty="0"/>
              <a:t>Doi: </a:t>
            </a:r>
            <a:r>
              <a:rPr lang="en-GB" dirty="0"/>
              <a:t>10.1088/1361-6560/abef88 </a:t>
            </a:r>
          </a:p>
          <a:p>
            <a:r>
              <a:rPr lang="en-US" dirty="0"/>
              <a:t>The challenge is to produce the right ions in the right quantities…</a:t>
            </a:r>
          </a:p>
          <a:p>
            <a:r>
              <a:rPr lang="en-US" dirty="0"/>
              <a:t>Only possible with synchrotrons: degrader in cyclotrons changes </a:t>
            </a:r>
            <a:r>
              <a:rPr lang="en-US" i="1" dirty="0"/>
              <a:t>E/v</a:t>
            </a:r>
            <a:r>
              <a:rPr lang="en-US" dirty="0"/>
              <a:t> ratio.</a:t>
            </a:r>
            <a:endParaRPr lang="en-US" i="1" dirty="0"/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A3F68D4-2A8E-3B4F-893A-856491D40B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63015"/>
            <a:ext cx="4100513" cy="449392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4664A0-F1AB-444A-AB1E-1584775FF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36B44-E26B-8345-9D0F-9FCFD8F0A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IPAC'21 — THXC02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AE9BCE-8E9F-7D4A-B99E-8A119AC51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787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51639-E568-8E46-927B-575D6DC44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Sources: Mixed 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C52FC-7EBD-CA48-822B-B59FD2755A4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16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E38A12-3F62-EC41-A48F-364F97920470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/>
              <a:t>IPAC'21 — THXC02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CA8B34-1BF3-884F-80DB-92F7B35B42AE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95536" y="1124744"/>
            <a:ext cx="4100264" cy="417646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Carbon production </a:t>
            </a:r>
            <a:r>
              <a:rPr lang="en-US" i="1" dirty="0"/>
              <a:t>already</a:t>
            </a:r>
            <a:r>
              <a:rPr lang="en-US" dirty="0"/>
              <a:t> mixes Carbon and Helium:</a:t>
            </a:r>
          </a:p>
          <a:p>
            <a:pPr lvl="1"/>
            <a:r>
              <a:rPr lang="en-US" dirty="0"/>
              <a:t>Carbon extracted from CO</a:t>
            </a:r>
            <a:r>
              <a:rPr lang="en-US" baseline="-25000" dirty="0"/>
              <a:t>2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Helium used as support gas.</a:t>
            </a:r>
          </a:p>
          <a:p>
            <a:r>
              <a:rPr lang="en-US" dirty="0"/>
              <a:t>Cannot use fully stripped ions with </a:t>
            </a:r>
            <a:r>
              <a:rPr lang="en-US" i="1" dirty="0"/>
              <a:t>A/q</a:t>
            </a:r>
            <a:r>
              <a:rPr lang="en-US" dirty="0"/>
              <a:t> = 2: yield too low. </a:t>
            </a:r>
          </a:p>
          <a:p>
            <a:r>
              <a:rPr lang="en-US" i="1" dirty="0"/>
              <a:t>A/q</a:t>
            </a:r>
            <a:r>
              <a:rPr lang="en-US" dirty="0"/>
              <a:t> = 4 possible: </a:t>
            </a:r>
          </a:p>
          <a:p>
            <a:pPr lvl="1"/>
            <a:r>
              <a:rPr lang="en-GB" baseline="30000" dirty="0"/>
              <a:t>12</a:t>
            </a:r>
            <a:r>
              <a:rPr lang="en-GB" dirty="0"/>
              <a:t>C</a:t>
            </a:r>
            <a:r>
              <a:rPr lang="en-GB" baseline="30000" dirty="0"/>
              <a:t>3+ </a:t>
            </a:r>
            <a:r>
              <a:rPr lang="en-US" dirty="0"/>
              <a:t> and </a:t>
            </a:r>
            <a:r>
              <a:rPr lang="en-GB" baseline="30000" dirty="0"/>
              <a:t>4</a:t>
            </a:r>
            <a:r>
              <a:rPr lang="en-GB" dirty="0"/>
              <a:t>He</a:t>
            </a:r>
            <a:r>
              <a:rPr lang="en-GB" baseline="30000" dirty="0"/>
              <a:t>+</a:t>
            </a:r>
            <a:r>
              <a:rPr lang="en-GB" dirty="0"/>
              <a:t>.</a:t>
            </a:r>
            <a:r>
              <a:rPr lang="en-GB" baseline="30000" dirty="0"/>
              <a:t> </a:t>
            </a:r>
            <a:endParaRPr lang="en-US" dirty="0"/>
          </a:p>
          <a:p>
            <a:pPr lvl="1"/>
            <a:r>
              <a:rPr lang="en-US" dirty="0"/>
              <a:t>Same rigidity with suitable yield.</a:t>
            </a:r>
          </a:p>
          <a:p>
            <a:pPr lvl="1"/>
            <a:r>
              <a:rPr lang="en-US" dirty="0"/>
              <a:t>Issues with </a:t>
            </a:r>
            <a:r>
              <a:rPr lang="en-GB" baseline="30000" dirty="0"/>
              <a:t>16</a:t>
            </a:r>
            <a:r>
              <a:rPr lang="en-GB" dirty="0"/>
              <a:t>O</a:t>
            </a:r>
            <a:r>
              <a:rPr lang="en-GB" baseline="30000" dirty="0"/>
              <a:t>4+ </a:t>
            </a:r>
            <a:r>
              <a:rPr lang="en-GB" dirty="0"/>
              <a:t>contamination.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506C41-296B-2E4B-AD7C-A47A1C7CE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6B363CEE-50C9-2942-BF26-3F06CE5F4A22}"/>
              </a:ext>
            </a:extLst>
          </p:cNvPr>
          <p:cNvPicPr>
            <a:picLocks noGrp="1" noChangeAspect="1"/>
          </p:cNvPicPr>
          <p:nvPr>
            <p:ph sz="half" idx="31"/>
          </p:nvPr>
        </p:nvPicPr>
        <p:blipFill>
          <a:blip r:embed="rId2"/>
          <a:stretch>
            <a:fillRect/>
          </a:stretch>
        </p:blipFill>
        <p:spPr>
          <a:xfrm>
            <a:off x="5076056" y="3667982"/>
            <a:ext cx="3235276" cy="2403348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F96D5C3B-CE14-DF4B-BC4B-769AF51EA554}"/>
              </a:ext>
            </a:extLst>
          </p:cNvPr>
          <p:cNvPicPr>
            <a:picLocks noGrp="1" noChangeAspect="1"/>
          </p:cNvPicPr>
          <p:nvPr>
            <p:ph sz="half" idx="32"/>
          </p:nvPr>
        </p:nvPicPr>
        <p:blipFill>
          <a:blip r:embed="rId3"/>
          <a:stretch>
            <a:fillRect/>
          </a:stretch>
        </p:blipFill>
        <p:spPr>
          <a:xfrm>
            <a:off x="5070972" y="1134725"/>
            <a:ext cx="3245444" cy="2429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90955A-34A7-EB48-A69B-27571D50CC00}"/>
              </a:ext>
            </a:extLst>
          </p:cNvPr>
          <p:cNvSpPr txBox="1"/>
          <p:nvPr/>
        </p:nvSpPr>
        <p:spPr>
          <a:xfrm>
            <a:off x="1487350" y="5301208"/>
            <a:ext cx="3548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Rev. Sci. </a:t>
            </a:r>
            <a:r>
              <a:rPr lang="en-GB" dirty="0" err="1"/>
              <a:t>Instrum</a:t>
            </a:r>
            <a:r>
              <a:rPr lang="en-GB" dirty="0"/>
              <a:t>. </a:t>
            </a:r>
            <a:r>
              <a:rPr lang="en-GB" b="1" dirty="0"/>
              <a:t>79</a:t>
            </a:r>
            <a:r>
              <a:rPr lang="en-GB" dirty="0"/>
              <a:t>, 02A331 (2008)</a:t>
            </a:r>
          </a:p>
          <a:p>
            <a:r>
              <a:rPr lang="en-GB" dirty="0"/>
              <a:t>DOI: 10.1063/1.2823952</a:t>
            </a:r>
          </a:p>
        </p:txBody>
      </p:sp>
    </p:spTree>
    <p:extLst>
      <p:ext uri="{BB962C8B-B14F-4D97-AF65-F5344CB8AC3E}">
        <p14:creationId xmlns:p14="http://schemas.microsoft.com/office/powerpoint/2010/main" val="1686608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D6443-600B-A841-9F6C-59C5A3CC8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Linac</a:t>
            </a:r>
            <a:r>
              <a:rPr lang="en-US" dirty="0"/>
              <a:t> Acceleration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C318B-B73B-0B4F-9F88-3EC5BB5BAF54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877DF-39F9-6848-A111-61F47E745485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/>
              <a:t>IPAC'21 — THXC02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BA4DE05-1E95-2849-97F6-7A1E43227A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5536" y="3645024"/>
            <a:ext cx="8352928" cy="24495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RFQ+DTL </a:t>
            </a:r>
            <a:r>
              <a:rPr lang="en-US" dirty="0" err="1"/>
              <a:t>linacs</a:t>
            </a:r>
            <a:r>
              <a:rPr lang="en-US" dirty="0"/>
              <a:t> in existing therapy machines currently designed to accelerate ions with </a:t>
            </a:r>
            <a:r>
              <a:rPr lang="en-US" i="1" dirty="0"/>
              <a:t>A/q</a:t>
            </a:r>
            <a:r>
              <a:rPr lang="en-US" dirty="0"/>
              <a:t> in range 1–3:</a:t>
            </a:r>
          </a:p>
          <a:p>
            <a:pPr lvl="1"/>
            <a:r>
              <a:rPr lang="en-US" dirty="0"/>
              <a:t>Can accommodate protons, </a:t>
            </a:r>
            <a:r>
              <a:rPr lang="en-GB" baseline="30000" dirty="0"/>
              <a:t>4</a:t>
            </a:r>
            <a:r>
              <a:rPr lang="en-GB" dirty="0"/>
              <a:t>He</a:t>
            </a:r>
            <a:r>
              <a:rPr lang="en-GB" baseline="30000" dirty="0"/>
              <a:t>2+</a:t>
            </a:r>
            <a:r>
              <a:rPr lang="en-GB" dirty="0"/>
              <a:t> and </a:t>
            </a:r>
            <a:r>
              <a:rPr lang="en-GB" baseline="30000" dirty="0"/>
              <a:t>12</a:t>
            </a:r>
            <a:r>
              <a:rPr lang="en-GB" dirty="0"/>
              <a:t>C</a:t>
            </a:r>
            <a:r>
              <a:rPr lang="en-GB" baseline="30000" dirty="0"/>
              <a:t>4+</a:t>
            </a:r>
            <a:r>
              <a:rPr lang="en-GB" dirty="0"/>
              <a:t> but </a:t>
            </a:r>
            <a:r>
              <a:rPr lang="en-GB" i="1" dirty="0"/>
              <a:t>not </a:t>
            </a:r>
            <a:r>
              <a:rPr lang="en-GB" baseline="30000" dirty="0"/>
              <a:t>4</a:t>
            </a:r>
            <a:r>
              <a:rPr lang="en-GB" dirty="0"/>
              <a:t>He</a:t>
            </a:r>
            <a:r>
              <a:rPr lang="en-GB" baseline="30000" dirty="0"/>
              <a:t>1+</a:t>
            </a:r>
            <a:r>
              <a:rPr lang="en-GB" dirty="0"/>
              <a:t> and </a:t>
            </a:r>
            <a:r>
              <a:rPr lang="en-GB" baseline="30000" dirty="0"/>
              <a:t>12</a:t>
            </a:r>
            <a:r>
              <a:rPr lang="en-GB" dirty="0"/>
              <a:t>C</a:t>
            </a:r>
            <a:r>
              <a:rPr lang="en-GB" baseline="30000" dirty="0"/>
              <a:t>3+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Ions stripped at end of </a:t>
            </a:r>
            <a:r>
              <a:rPr lang="en-GB" dirty="0" err="1"/>
              <a:t>linac</a:t>
            </a:r>
            <a:r>
              <a:rPr lang="en-GB" dirty="0"/>
              <a:t>: fully stripped in ring.</a:t>
            </a:r>
          </a:p>
          <a:p>
            <a:pPr lvl="1"/>
            <a:r>
              <a:rPr lang="en-GB" dirty="0"/>
              <a:t>Redesign needed to allow </a:t>
            </a:r>
            <a:r>
              <a:rPr lang="en-US" i="1" dirty="0"/>
              <a:t>A/q</a:t>
            </a:r>
            <a:r>
              <a:rPr lang="en-US" dirty="0"/>
              <a:t> = 4.</a:t>
            </a:r>
            <a:endParaRPr lang="en-GB" dirty="0"/>
          </a:p>
          <a:p>
            <a:pPr lvl="1"/>
            <a:endParaRPr lang="en-GB" i="1" dirty="0"/>
          </a:p>
          <a:p>
            <a:pPr lvl="1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8DEF27-9448-A449-9F7C-333A0CA70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6B49E4F-3183-7348-B1D2-DF83F5ECF23B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95536" y="1124744"/>
            <a:ext cx="2376264" cy="244827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HIT Layout: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Ion 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Linac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Ring</a:t>
            </a:r>
          </a:p>
          <a:p>
            <a:endParaRPr lang="en-US" dirty="0"/>
          </a:p>
        </p:txBody>
      </p:sp>
      <p:pic>
        <p:nvPicPr>
          <p:cNvPr id="15" name="Content Placeholder 9">
            <a:extLst>
              <a:ext uri="{FF2B5EF4-FFF2-40B4-BE49-F238E27FC236}">
                <a16:creationId xmlns:a16="http://schemas.microsoft.com/office/drawing/2014/main" id="{73B1F1CB-311D-0448-BF00-F5ADD71FBE28}"/>
              </a:ext>
            </a:extLst>
          </p:cNvPr>
          <p:cNvPicPr>
            <a:picLocks noGrp="1" noChangeAspect="1"/>
          </p:cNvPicPr>
          <p:nvPr>
            <p:ph sz="half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542" y="1124745"/>
            <a:ext cx="5853922" cy="244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81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1B6B4-A310-F141-9EC9-71D8AC88E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Injection &amp; Acceleration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DA902-BA95-5E48-A137-49BE06E808F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75A75-F242-C84F-B557-122D0D69786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/>
              <a:t>IPAC'21 — THXC02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716B55-F550-DC47-BCAF-CD6F3F8B0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1A75B0D1-92AC-1448-B82A-09DE41556CC2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95536" y="980728"/>
            <a:ext cx="8352928" cy="27363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With fully stripped ions at </a:t>
            </a:r>
            <a:r>
              <a:rPr lang="en-US" dirty="0" err="1"/>
              <a:t>linac</a:t>
            </a:r>
            <a:r>
              <a:rPr lang="en-US" dirty="0"/>
              <a:t> exit, ions with           </a:t>
            </a:r>
            <a:r>
              <a:rPr lang="en-US" i="1" dirty="0"/>
              <a:t>A/q</a:t>
            </a:r>
            <a:r>
              <a:rPr lang="en-US" dirty="0"/>
              <a:t> = 4 can be injected into ring:</a:t>
            </a:r>
          </a:p>
          <a:p>
            <a:pPr lvl="1"/>
            <a:r>
              <a:rPr lang="en-US" dirty="0"/>
              <a:t>With mixed beams extracted from ion source, accelerate together.</a:t>
            </a:r>
          </a:p>
          <a:p>
            <a:pPr lvl="1"/>
            <a:r>
              <a:rPr lang="en-US" dirty="0"/>
              <a:t>Possible to do separate injection?</a:t>
            </a:r>
          </a:p>
          <a:p>
            <a:pPr lvl="2"/>
            <a:r>
              <a:rPr lang="en-US" dirty="0"/>
              <a:t>Two bunches in ring: </a:t>
            </a:r>
            <a:r>
              <a:rPr lang="en-GB" baseline="30000" dirty="0"/>
              <a:t>4</a:t>
            </a:r>
            <a:r>
              <a:rPr lang="en-GB" dirty="0"/>
              <a:t>He</a:t>
            </a:r>
            <a:r>
              <a:rPr lang="en-GB" baseline="30000" dirty="0"/>
              <a:t>2+</a:t>
            </a:r>
            <a:r>
              <a:rPr lang="en-GB" dirty="0"/>
              <a:t> and </a:t>
            </a:r>
            <a:r>
              <a:rPr lang="en-GB" baseline="30000" dirty="0"/>
              <a:t>12</a:t>
            </a:r>
            <a:r>
              <a:rPr lang="en-GB" dirty="0"/>
              <a:t>C</a:t>
            </a:r>
            <a:r>
              <a:rPr lang="en-GB" baseline="30000" dirty="0"/>
              <a:t>6+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Beam dynamics becomes more challenging.</a:t>
            </a:r>
          </a:p>
          <a:p>
            <a:r>
              <a:rPr lang="en-GB" dirty="0"/>
              <a:t>Stripping at injection: stack beams?</a:t>
            </a:r>
          </a:p>
          <a:p>
            <a:endParaRPr lang="en-US" dirty="0"/>
          </a:p>
        </p:txBody>
      </p:sp>
      <p:pic>
        <p:nvPicPr>
          <p:cNvPr id="24" name="Content Placeholder 14">
            <a:extLst>
              <a:ext uri="{FF2B5EF4-FFF2-40B4-BE49-F238E27FC236}">
                <a16:creationId xmlns:a16="http://schemas.microsoft.com/office/drawing/2014/main" id="{F1C6BE94-4EFD-D546-BE66-DB0D1F5C49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83" y="3830441"/>
            <a:ext cx="8486436" cy="287932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4DE43E-106F-3543-B742-D6013EB1D8AE}"/>
              </a:ext>
            </a:extLst>
          </p:cNvPr>
          <p:cNvSpPr txBox="1"/>
          <p:nvPr/>
        </p:nvSpPr>
        <p:spPr>
          <a:xfrm>
            <a:off x="7370383" y="3886741"/>
            <a:ext cx="1358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MedAustron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005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4664A0-F1AB-444A-AB1E-1584775FF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36B44-E26B-8345-9D0F-9FCFD8F0A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IPAC'21 — THXC02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AE9BCE-8E9F-7D4A-B99E-8A119AC51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19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Because of the slight difference in mass         per nucleon (</a:t>
            </a:r>
            <a:r>
              <a:rPr lang="en-GB" dirty="0" err="1"/>
              <a:t>mC</a:t>
            </a:r>
            <a:r>
              <a:rPr lang="en-GB" dirty="0"/>
              <a:t>=12 amu, </a:t>
            </a:r>
            <a:r>
              <a:rPr lang="en-GB" dirty="0" err="1"/>
              <a:t>mHe</a:t>
            </a:r>
            <a:r>
              <a:rPr lang="en-GB" dirty="0"/>
              <a:t>=4.0026033 amu)</a:t>
            </a:r>
            <a:r>
              <a:rPr lang="it-IT" dirty="0"/>
              <a:t> the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species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</a:t>
            </a:r>
            <a:r>
              <a:rPr lang="it-IT" dirty="0" err="1"/>
              <a:t>slightly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momentum</a:t>
            </a:r>
            <a:r>
              <a:rPr lang="it-IT" dirty="0"/>
              <a:t> per </a:t>
            </a:r>
            <a:r>
              <a:rPr lang="it-IT" dirty="0" err="1"/>
              <a:t>nucleon</a:t>
            </a:r>
            <a:r>
              <a:rPr lang="it-IT" dirty="0"/>
              <a:t> in </a:t>
            </a:r>
            <a:r>
              <a:rPr lang="it-IT" dirty="0" err="1"/>
              <a:t>order</a:t>
            </a:r>
            <a:r>
              <a:rPr lang="it-IT" dirty="0"/>
              <a:t> to </a:t>
            </a:r>
            <a:r>
              <a:rPr lang="it-IT" dirty="0" err="1"/>
              <a:t>have</a:t>
            </a:r>
            <a:r>
              <a:rPr lang="it-IT" dirty="0"/>
              <a:t> the </a:t>
            </a:r>
            <a:r>
              <a:rPr lang="it-IT" b="1" dirty="0" err="1"/>
              <a:t>same</a:t>
            </a:r>
            <a:r>
              <a:rPr lang="it-IT" b="1" dirty="0"/>
              <a:t> </a:t>
            </a:r>
            <a:r>
              <a:rPr lang="it-IT" b="1" dirty="0" err="1"/>
              <a:t>revolution</a:t>
            </a:r>
            <a:r>
              <a:rPr lang="it-IT" b="1" dirty="0"/>
              <a:t> </a:t>
            </a:r>
            <a:r>
              <a:rPr lang="it-IT" b="1" dirty="0" err="1"/>
              <a:t>frequency</a:t>
            </a:r>
            <a:r>
              <a:rPr lang="it-IT" b="1" dirty="0"/>
              <a:t> </a:t>
            </a:r>
            <a:r>
              <a:rPr lang="it-IT" dirty="0" err="1"/>
              <a:t>imposed</a:t>
            </a:r>
            <a:r>
              <a:rPr lang="it-IT" dirty="0"/>
              <a:t> by the </a:t>
            </a:r>
            <a:r>
              <a:rPr lang="it-IT" b="1" dirty="0"/>
              <a:t>RF </a:t>
            </a:r>
            <a:r>
              <a:rPr lang="it-IT" b="1" dirty="0" err="1"/>
              <a:t>cavity</a:t>
            </a:r>
            <a:r>
              <a:rPr lang="it-IT" dirty="0"/>
              <a:t>!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Where f0,He is the frequency that the helium would have to go through the nominal orbit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9095CB-4450-B54A-A718-FD36CE69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He and </a:t>
            </a:r>
            <a:r>
              <a:rPr lang="en-US"/>
              <a:t>C Together</a:t>
            </a:r>
            <a:endParaRPr lang="en-US" dirty="0"/>
          </a:p>
        </p:txBody>
      </p:sp>
      <p:pic>
        <p:nvPicPr>
          <p:cNvPr id="9" name="Immagine 14" descr="p_He_R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717032"/>
            <a:ext cx="5153612" cy="1072894"/>
          </a:xfrm>
          <a:prstGeom prst="rect">
            <a:avLst/>
          </a:prstGeom>
          <a:ln>
            <a:solidFill>
              <a:srgbClr val="12155A"/>
            </a:solidFill>
          </a:ln>
        </p:spPr>
      </p:pic>
    </p:spTree>
    <p:extLst>
      <p:ext uri="{BB962C8B-B14F-4D97-AF65-F5344CB8AC3E}">
        <p14:creationId xmlns:p14="http://schemas.microsoft.com/office/powerpoint/2010/main" val="1996506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B5EFED-A845-534A-80AC-37862AEEB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93F39C-7407-164C-8BE6-38BCEA9C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IPAC'21 — THXC02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0D5C3-B328-6646-9973-1B452A216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2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5D6D98-59A0-D548-9EFB-921B402A7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340769"/>
            <a:ext cx="8352928" cy="475252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Particle beam therapy treatment with protons and light ions provides significant improvements over conventional X-ray radiotherapy due to the Bragg peak. However, the improved dose conformity of particle therapy requires a corresponding improvement in the accuracy of dose delivery to prevent underdosing of the </a:t>
            </a:r>
            <a:r>
              <a:rPr lang="en-US" dirty="0" err="1"/>
              <a:t>tumour</a:t>
            </a:r>
            <a:r>
              <a:rPr lang="en-US" dirty="0"/>
              <a:t> and overdosing of the surrounding healthy tissue. </a:t>
            </a:r>
          </a:p>
          <a:p>
            <a:pPr marL="0" indent="0">
              <a:buNone/>
            </a:pPr>
            <a:r>
              <a:rPr lang="en-US" dirty="0"/>
              <a:t>In vivo measurements of dose delivery have proved challenging: real-time systems for measuring delivered dose have yet to be </a:t>
            </a:r>
            <a:r>
              <a:rPr lang="en-US" dirty="0" err="1"/>
              <a:t>realised</a:t>
            </a:r>
            <a:r>
              <a:rPr lang="en-US" dirty="0"/>
              <a:t>. One possibility for ion therapy systems is through Helium-Carbon mixing. By diluting the Carbon treatment beam with a small quantity of Helium ions and accelerating to the same energy per nucleon, a diagnostic signal can be obtained: with a negligible increase to the delivered dose, the Helium beam exits the patient, providing diagnostic information on the tissue being treated and thereby providing real-time information on the position and range accuracy of the delivered dose. </a:t>
            </a:r>
          </a:p>
          <a:p>
            <a:pPr marL="0" indent="0">
              <a:buNone/>
            </a:pPr>
            <a:r>
              <a:rPr lang="en-US" dirty="0"/>
              <a:t>This talk describes the background to ion beam therapy and gives insight into experiments carried out to </a:t>
            </a:r>
            <a:r>
              <a:rPr lang="en-US" dirty="0" err="1"/>
              <a:t>realise</a:t>
            </a:r>
            <a:r>
              <a:rPr lang="en-US" dirty="0"/>
              <a:t> clinical Helium-Carbon mixing. The challenges for future systems are also discussed.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2A4F59F-5682-A940-BFEC-88CD316B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</a:t>
            </a:r>
          </a:p>
        </p:txBody>
      </p:sp>
    </p:spTree>
    <p:extLst>
      <p:ext uri="{BB962C8B-B14F-4D97-AF65-F5344CB8AC3E}">
        <p14:creationId xmlns:p14="http://schemas.microsoft.com/office/powerpoint/2010/main" val="3638863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IPAC'21 — THXC02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20</a:t>
            </a:fld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5536" y="1124745"/>
            <a:ext cx="4292066" cy="496855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Synchrotrons normally drive beam into resonant to extract:</a:t>
            </a:r>
          </a:p>
          <a:p>
            <a:pPr lvl="1"/>
            <a:r>
              <a:rPr lang="en-US" dirty="0"/>
              <a:t>RF knockout (HIT).</a:t>
            </a:r>
          </a:p>
          <a:p>
            <a:pPr lvl="1"/>
            <a:r>
              <a:rPr lang="en-US" dirty="0" err="1"/>
              <a:t>Betatron</a:t>
            </a:r>
            <a:r>
              <a:rPr lang="en-US" dirty="0"/>
              <a:t> core (CNAO, </a:t>
            </a:r>
            <a:r>
              <a:rPr lang="en-US" dirty="0" err="1"/>
              <a:t>MedAustron</a:t>
            </a:r>
            <a:r>
              <a:rPr lang="en-US" dirty="0"/>
              <a:t>).</a:t>
            </a:r>
          </a:p>
          <a:p>
            <a:r>
              <a:rPr lang="en-US" dirty="0"/>
              <a:t>Not clear whether resonance will affect ions in the same way:</a:t>
            </a:r>
          </a:p>
          <a:p>
            <a:pPr lvl="1"/>
            <a:r>
              <a:rPr lang="en-US" dirty="0"/>
              <a:t>Can both ions be extracted simultaneously?</a:t>
            </a:r>
          </a:p>
          <a:p>
            <a:pPr lvl="1"/>
            <a:r>
              <a:rPr lang="en-US" dirty="0"/>
              <a:t>Will the proportions be maintained?</a:t>
            </a:r>
            <a:endParaRPr lang="en-GB" dirty="0"/>
          </a:p>
          <a:p>
            <a:r>
              <a:rPr lang="en-GB" dirty="0"/>
              <a:t>For CNAO: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  <a:endParaRPr lang="it-IT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Extracting He and C</a:t>
            </a:r>
            <a:endParaRPr lang="it-IT" dirty="0"/>
          </a:p>
        </p:txBody>
      </p:sp>
      <p:pic>
        <p:nvPicPr>
          <p:cNvPr id="7" name="Immagine 15" descr="deltapsu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259" y="946347"/>
            <a:ext cx="3515205" cy="2520092"/>
          </a:xfrm>
          <a:prstGeom prst="rect">
            <a:avLst/>
          </a:prstGeom>
        </p:spPr>
      </p:pic>
      <p:pic>
        <p:nvPicPr>
          <p:cNvPr id="8" name="Immagine 16" descr="Dx_D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546007"/>
            <a:ext cx="3163042" cy="1547289"/>
          </a:xfrm>
          <a:prstGeom prst="rect">
            <a:avLst/>
          </a:prstGeom>
        </p:spPr>
      </p:pic>
      <p:pic>
        <p:nvPicPr>
          <p:cNvPr id="9" name="Immagine 3" descr="steinbachHe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322" y="3371237"/>
            <a:ext cx="4131150" cy="29192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87602" y="3435398"/>
            <a:ext cx="447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Betatron</a:t>
            </a:r>
            <a:r>
              <a:rPr lang="en-GB" dirty="0"/>
              <a:t> core pushes the beams in resonance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06218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0F5DFE-282E-A64C-A8E8-AC76C5035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EC34E4-8F76-E243-BA0A-2E4F0FD3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IPAC'21 — THXC02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7D2EE-3255-D442-AB3D-8DF7C701B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21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F1B9B4-7B0D-5049-BF4D-80EEF6B3F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80728"/>
            <a:ext cx="8352928" cy="518457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He-C mixing provides method of on-line beam      monitoring:</a:t>
            </a:r>
          </a:p>
          <a:p>
            <a:pPr lvl="1"/>
            <a:r>
              <a:rPr lang="en-US" dirty="0"/>
              <a:t>Accidental contamination already observed!</a:t>
            </a:r>
          </a:p>
          <a:p>
            <a:pPr lvl="1"/>
            <a:r>
              <a:rPr lang="en-US" dirty="0"/>
              <a:t>Measurable Helium signal in residual range detector with 10% He-C contamination.</a:t>
            </a:r>
          </a:p>
          <a:p>
            <a:pPr lvl="1"/>
            <a:r>
              <a:rPr lang="en-US" dirty="0"/>
              <a:t>Provides in-vivo signal, but also sensitive to downstream changes.</a:t>
            </a:r>
          </a:p>
          <a:p>
            <a:r>
              <a:rPr lang="en-US" dirty="0"/>
              <a:t>Challenges to be overcome:</a:t>
            </a:r>
          </a:p>
          <a:p>
            <a:pPr lvl="1"/>
            <a:r>
              <a:rPr lang="en-US" dirty="0"/>
              <a:t>Requires synchrotron (or </a:t>
            </a:r>
            <a:r>
              <a:rPr lang="en-US" dirty="0" err="1"/>
              <a:t>linac</a:t>
            </a:r>
            <a:r>
              <a:rPr lang="en-US" dirty="0"/>
              <a:t>): cannot be achieved with cyclotron due to beam degrader.</a:t>
            </a:r>
          </a:p>
          <a:p>
            <a:pPr lvl="1"/>
            <a:r>
              <a:rPr lang="en-US" dirty="0"/>
              <a:t>Beam with mixed ions possible from ion source:</a:t>
            </a:r>
          </a:p>
          <a:p>
            <a:pPr lvl="2"/>
            <a:r>
              <a:rPr lang="en-US" dirty="0"/>
              <a:t>He-C ratio must be correct at ion source extraction.</a:t>
            </a:r>
          </a:p>
          <a:p>
            <a:pPr lvl="2"/>
            <a:r>
              <a:rPr lang="en-US" dirty="0"/>
              <a:t>Oxygen contamination from CO</a:t>
            </a:r>
            <a:r>
              <a:rPr lang="en-US" baseline="-25000" dirty="0"/>
              <a:t>2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Existing </a:t>
            </a:r>
            <a:r>
              <a:rPr lang="en-US" dirty="0" err="1"/>
              <a:t>linacs</a:t>
            </a:r>
            <a:r>
              <a:rPr lang="en-US" dirty="0"/>
              <a:t> will need redesign to accommodate </a:t>
            </a:r>
            <a:r>
              <a:rPr lang="en-US" i="1" dirty="0"/>
              <a:t>A/q = 4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Study needed of synchrotron resonances to allow simultaneous extraction: new extraction methods needed?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54290C2-AB78-0A4C-A1A6-29C344FB7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535331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CCCA44C-E414-874D-93D3-D408F2567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C7F8B-EE24-A94A-BD7E-6DDCE7D32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3A5B7-53A5-6449-88B9-EF23B114E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IPAC'21 — THXC02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480E7-12C6-7749-AC64-8A4849068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22</a:t>
            </a:fld>
            <a:endParaRPr lang="en-GB"/>
          </a:p>
        </p:txBody>
      </p:sp>
      <p:sp>
        <p:nvSpPr>
          <p:cNvPr id="8" name="TextShape 1">
            <a:extLst>
              <a:ext uri="{FF2B5EF4-FFF2-40B4-BE49-F238E27FC236}">
                <a16:creationId xmlns:a16="http://schemas.microsoft.com/office/drawing/2014/main" id="{920A2B68-ACA8-7048-A854-5B98B298DA9A}"/>
              </a:ext>
            </a:extLst>
          </p:cNvPr>
          <p:cNvSpPr txBox="1"/>
          <p:nvPr/>
        </p:nvSpPr>
        <p:spPr>
          <a:xfrm>
            <a:off x="539552" y="5013296"/>
            <a:ext cx="8064896" cy="1080000"/>
          </a:xfrm>
          <a:prstGeom prst="rect">
            <a:avLst/>
          </a:prstGeom>
          <a:noFill/>
          <a:ln>
            <a:noFill/>
          </a:ln>
        </p:spPr>
        <p:txBody>
          <a:bodyPr lIns="89934" tIns="44968" rIns="89934" bIns="44968"/>
          <a:lstStyle/>
          <a:p>
            <a:pPr>
              <a:lnSpc>
                <a:spcPct val="100000"/>
              </a:lnSpc>
            </a:pPr>
            <a:r>
              <a:rPr lang="en-GB" sz="1600" dirty="0">
                <a:solidFill>
                  <a:srgbClr val="000000"/>
                </a:solidFill>
                <a:ea typeface="ＭＳ Ｐゴシック"/>
              </a:rPr>
              <a:t>This project has received funding from the European Union’s Horizon 2020 research and innovation programme under the Marie </a:t>
            </a:r>
            <a:r>
              <a:rPr lang="en-GB" sz="1600" dirty="0" err="1">
                <a:solidFill>
                  <a:srgbClr val="000000"/>
                </a:solidFill>
                <a:ea typeface="ＭＳ Ｐゴシック"/>
              </a:rPr>
              <a:t>Sklodowska</a:t>
            </a:r>
            <a:r>
              <a:rPr lang="en-GB" sz="1600" dirty="0">
                <a:solidFill>
                  <a:srgbClr val="000000"/>
                </a:solidFill>
                <a:ea typeface="ＭＳ Ｐゴシック"/>
              </a:rPr>
              <a:t>-Curie grant agreement No 675265, OMA – Optimization of Medical Accelerators.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0BCD18-0998-EB4B-99AC-396AEDD61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 t="24645" r="6163"/>
          <a:stretch/>
        </p:blipFill>
        <p:spPr>
          <a:xfrm>
            <a:off x="1523253" y="1268760"/>
            <a:ext cx="6097495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13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F8A00-1BE1-FC42-A517-524C03489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Medulloblastoma Comparison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D10C04-F8CE-8C4F-90E2-6411D4576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EB88C3-5112-9548-9636-2AA47B724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IPAC'21 — THXC02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B08A29-B2C2-BE40-89F4-048641091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23</a:t>
            </a:fld>
            <a:endParaRPr lang="en-GB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22214976-59E6-C04F-AFEF-E6E0B294C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6995" r="-16995"/>
          <a:stretch/>
        </p:blipFill>
        <p:spPr>
          <a:xfrm>
            <a:off x="547988" y="3701913"/>
            <a:ext cx="8056460" cy="231757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5DE2295-F2B5-AC4F-A18E-73A729244D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187" r="-25187"/>
          <a:stretch/>
        </p:blipFill>
        <p:spPr>
          <a:xfrm>
            <a:off x="547988" y="908720"/>
            <a:ext cx="8056460" cy="2705964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03F54204-109B-874F-947C-E03119500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1268760"/>
            <a:ext cx="194421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u="sng" dirty="0">
                <a:solidFill>
                  <a:srgbClr val="0432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http://</a:t>
            </a:r>
            <a:r>
              <a:rPr lang="en-US" sz="1200" u="sng" dirty="0" err="1">
                <a:solidFill>
                  <a:srgbClr val="0432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www.proton</a:t>
            </a:r>
            <a:r>
              <a:rPr lang="en-US" sz="1200" u="sng" dirty="0">
                <a:solidFill>
                  <a:srgbClr val="0432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-cancer-</a:t>
            </a:r>
            <a:r>
              <a:rPr lang="en-US" sz="1200" u="sng" dirty="0" err="1">
                <a:solidFill>
                  <a:srgbClr val="0432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treatment.com</a:t>
            </a:r>
            <a:r>
              <a:rPr lang="en-US" sz="1200" u="sng" dirty="0">
                <a:solidFill>
                  <a:srgbClr val="0432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/media/press- releases/proton-treatment-plan-for-</a:t>
            </a:r>
            <a:r>
              <a:rPr lang="en-US" sz="1200" u="sng" dirty="0" err="1">
                <a:solidFill>
                  <a:srgbClr val="0432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ashya</a:t>
            </a:r>
            <a:r>
              <a:rPr lang="en-US" sz="1200" u="sng" dirty="0">
                <a:solidFill>
                  <a:srgbClr val="0432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-is-ready/</a:t>
            </a:r>
          </a:p>
        </p:txBody>
      </p:sp>
    </p:spTree>
    <p:extLst>
      <p:ext uri="{BB962C8B-B14F-4D97-AF65-F5344CB8AC3E}">
        <p14:creationId xmlns:p14="http://schemas.microsoft.com/office/powerpoint/2010/main" val="543665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0C8FF37-8D32-6940-A7E7-463234CD8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&amp; Scanning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4DC5A-FE19-3B4E-A4FB-D0E5F5991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69D6EB-725F-C044-ACA0-AA93D70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IPAC'21 — THXC02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D7561E-6B4C-7746-BF16-087F8072F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24</a:t>
            </a:fld>
            <a:endParaRPr lang="en-GB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A7BBAB2-43D1-5A42-AF44-62AA80DFA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5184576" cy="495801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Synchrotrons normally drive beam into resonant to extract:</a:t>
            </a:r>
          </a:p>
          <a:p>
            <a:pPr lvl="1"/>
            <a:r>
              <a:rPr lang="en-US" dirty="0"/>
              <a:t>RF knockout (HIT).</a:t>
            </a:r>
          </a:p>
          <a:p>
            <a:pPr lvl="1"/>
            <a:r>
              <a:rPr lang="en-US" dirty="0" err="1"/>
              <a:t>Betatron</a:t>
            </a:r>
            <a:r>
              <a:rPr lang="en-US" dirty="0"/>
              <a:t> core (CNAO, </a:t>
            </a:r>
            <a:r>
              <a:rPr lang="en-US" dirty="0" err="1"/>
              <a:t>MedAustron</a:t>
            </a:r>
            <a:r>
              <a:rPr lang="en-US" dirty="0"/>
              <a:t>).</a:t>
            </a:r>
          </a:p>
          <a:p>
            <a:r>
              <a:rPr lang="en-US" dirty="0"/>
              <a:t>Not clear whether resonance will effect ions in the same way:</a:t>
            </a:r>
          </a:p>
          <a:p>
            <a:pPr lvl="1"/>
            <a:r>
              <a:rPr lang="en-US" dirty="0"/>
              <a:t>Can both ions be extracted simultaneously?</a:t>
            </a:r>
          </a:p>
          <a:p>
            <a:pPr lvl="1"/>
            <a:r>
              <a:rPr lang="en-US" dirty="0"/>
              <a:t>Will the proportions be maintained?</a:t>
            </a:r>
          </a:p>
          <a:p>
            <a:r>
              <a:rPr lang="en-US" dirty="0"/>
              <a:t>Beam transport and pencil beam scanning more straightforward:</a:t>
            </a:r>
          </a:p>
          <a:p>
            <a:pPr lvl="1"/>
            <a:r>
              <a:rPr lang="en-US" dirty="0"/>
              <a:t>Difference in </a:t>
            </a:r>
            <a:r>
              <a:rPr lang="en-US" i="1" dirty="0"/>
              <a:t>B</a:t>
            </a:r>
            <a:r>
              <a:rPr lang="en-US" i="1" dirty="0">
                <a:latin typeface="Symbol" pitchFamily="2" charset="2"/>
              </a:rPr>
              <a:t>r </a:t>
            </a:r>
            <a:r>
              <a:rPr lang="en-US" dirty="0"/>
              <a:t>of 0.065%.</a:t>
            </a:r>
          </a:p>
          <a:p>
            <a:pPr lvl="1"/>
            <a:r>
              <a:rPr lang="en-US" dirty="0"/>
              <a:t>Difference in beam spot size needs study.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A429ECF8-26BC-6346-B2E6-339C8741F3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25538"/>
            <a:ext cx="3318729" cy="4968875"/>
          </a:xfrm>
          <a:prstGeom prst="rect">
            <a:avLst/>
          </a:prstGeom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BDC467-E80B-144F-BD7A-C9EC1524378B}"/>
              </a:ext>
            </a:extLst>
          </p:cNvPr>
          <p:cNvSpPr txBox="1"/>
          <p:nvPr/>
        </p:nvSpPr>
        <p:spPr>
          <a:xfrm>
            <a:off x="8537641" y="5723964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HIT</a:t>
            </a:r>
          </a:p>
        </p:txBody>
      </p:sp>
    </p:spTree>
    <p:extLst>
      <p:ext uri="{BB962C8B-B14F-4D97-AF65-F5344CB8AC3E}">
        <p14:creationId xmlns:p14="http://schemas.microsoft.com/office/powerpoint/2010/main" val="1819392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A152B1A-8927-E44C-BC7B-7864A75C8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-15838"/>
            <a:ext cx="7416824" cy="864096"/>
          </a:xfrm>
        </p:spPr>
        <p:txBody>
          <a:bodyPr anchor="ctr">
            <a:normAutofit/>
          </a:bodyPr>
          <a:lstStyle/>
          <a:p>
            <a:r>
              <a:rPr lang="en-US" dirty="0"/>
              <a:t>The Bragg Peak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BD403-2856-7E47-9F87-F7E1982C4A0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8532440" y="1"/>
            <a:ext cx="576064" cy="26064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1B1F274-A603-4C51-99A6-9A47F728F8FD}" type="slidenum">
              <a:rPr lang="en-GB" sz="1200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GB" sz="12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FA92E6-09F8-7547-925A-1677B1935550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2932978" y="6344644"/>
            <a:ext cx="316835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IPAC'21 — THXC02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39F1B603-991C-48F8-ADBD-7C574AA1B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5536" y="5085184"/>
            <a:ext cx="8352928" cy="108012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Charged particles deliver more conformal dose due to Bragg peak: dose peak and end-of-range.</a:t>
            </a:r>
          </a:p>
          <a:p>
            <a:r>
              <a:rPr lang="en-US" dirty="0"/>
              <a:t>Heavier particles (He, C, O) have even tighter Bragg peak than protons: better know where they stop…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3911342-DF93-1E40-AF30-1E047462A7D0}"/>
              </a:ext>
            </a:extLst>
          </p:cNvPr>
          <p:cNvPicPr>
            <a:picLocks noGrp="1" noChangeAspect="1"/>
          </p:cNvPicPr>
          <p:nvPr>
            <p:ph sz="half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13524"/>
            <a:ext cx="7344816" cy="3999652"/>
          </a:xfrm>
          <a:noFill/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BB4CE9-EE1B-8E47-AB47-4F629B6431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56176" y="6344644"/>
            <a:ext cx="86409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27/05/21</a:t>
            </a:r>
          </a:p>
        </p:txBody>
      </p:sp>
    </p:spTree>
    <p:extLst>
      <p:ext uri="{BB962C8B-B14F-4D97-AF65-F5344CB8AC3E}">
        <p14:creationId xmlns:p14="http://schemas.microsoft.com/office/powerpoint/2010/main" val="1734786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7C52B6A-67FD-B647-AF95-D8144CCBC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 Small Cell Lung Cancer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545C7D-6725-7945-8AD7-767ECBB65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3AA894-4662-6143-A6FD-1B1D3BEA3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IPAC'21 — THXC02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924D15-9314-1A44-97ED-D30D1274C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32FE6B-4B43-6A49-AE17-08D6245C731D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711244F1-E1DC-3643-9242-DE38029C5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" r="747"/>
          <a:stretch>
            <a:fillRect/>
          </a:stretch>
        </p:blipFill>
        <p:spPr>
          <a:xfrm>
            <a:off x="141732" y="908720"/>
            <a:ext cx="8860536" cy="5397501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0C2DFFF-F7AA-6949-9380-7897ACA65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1060544"/>
            <a:ext cx="928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IMRT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B9B3B896-7301-FC4F-9CD4-718F269CF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2025" y="1060544"/>
            <a:ext cx="777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PBT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23AD9664-C941-834F-B295-90973D728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4161552"/>
            <a:ext cx="47053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" dirty="0"/>
              <a:t>Zhang X, Li Y, Pan X, et al. </a:t>
            </a:r>
            <a:r>
              <a:rPr lang="en-US" sz="1000" i="1" dirty="0" err="1"/>
              <a:t>Int</a:t>
            </a:r>
            <a:r>
              <a:rPr lang="en-US" sz="1000" i="1" dirty="0"/>
              <a:t> J </a:t>
            </a:r>
            <a:r>
              <a:rPr lang="en-US" sz="1000" i="1" dirty="0" err="1"/>
              <a:t>Radiat</a:t>
            </a:r>
            <a:r>
              <a:rPr lang="en-US" sz="1000" i="1" dirty="0"/>
              <a:t> </a:t>
            </a:r>
            <a:r>
              <a:rPr lang="en-US" sz="1000" i="1" dirty="0" err="1"/>
              <a:t>Oncol</a:t>
            </a:r>
            <a:r>
              <a:rPr lang="en-US" sz="1000" i="1" dirty="0"/>
              <a:t> </a:t>
            </a:r>
            <a:r>
              <a:rPr lang="en-US" sz="1000" i="1" dirty="0" err="1"/>
              <a:t>Biol</a:t>
            </a:r>
            <a:r>
              <a:rPr lang="en-US" sz="1000" i="1" dirty="0"/>
              <a:t> Phys.</a:t>
            </a:r>
            <a:r>
              <a:rPr lang="en-US" sz="1000" dirty="0"/>
              <a:t> 2009;77(2):357-366</a:t>
            </a:r>
          </a:p>
        </p:txBody>
      </p:sp>
    </p:spTree>
    <p:extLst>
      <p:ext uri="{BB962C8B-B14F-4D97-AF65-F5344CB8AC3E}">
        <p14:creationId xmlns:p14="http://schemas.microsoft.com/office/powerpoint/2010/main" val="1596989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853B30-059C-7042-A0FE-BF15B6532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Uncertainty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C7F7B-54BA-B442-81B3-55C297E22D6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87D0B0-500B-A048-84CE-B98E078E70BF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/>
              <a:t>IPAC'21 — THXC02</a:t>
            </a:r>
            <a:endParaRPr lang="en-GB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0A18AF0-2045-3A43-8D63-0BF0E93AFC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4856" y="2703290"/>
            <a:ext cx="4581624" cy="339112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753154-73C4-274E-8CA0-B82FEFF48F9F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95536" y="1124744"/>
            <a:ext cx="4100264" cy="158417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Range uncertainty is a major issue!</a:t>
            </a:r>
          </a:p>
          <a:p>
            <a:r>
              <a:rPr lang="en-US" dirty="0"/>
              <a:t>With tighter conformal dose, how do we make sure that the dose goes where we want it?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650137-A077-594F-9DA2-53887D811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93AD1A4-19FD-0E46-AB5B-B503642EF0DD}"/>
              </a:ext>
            </a:extLst>
          </p:cNvPr>
          <p:cNvPicPr>
            <a:picLocks noGrp="1" noChangeAspect="1"/>
          </p:cNvPicPr>
          <p:nvPr>
            <p:ph sz="half" idx="31"/>
          </p:nvPr>
        </p:nvPicPr>
        <p:blipFill>
          <a:blip r:embed="rId3"/>
          <a:stretch>
            <a:fillRect/>
          </a:stretch>
        </p:blipFill>
        <p:spPr>
          <a:xfrm>
            <a:off x="4833144" y="3675856"/>
            <a:ext cx="3721100" cy="238760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5C1E07C-2231-9345-B65D-CC0663F927E7}"/>
              </a:ext>
            </a:extLst>
          </p:cNvPr>
          <p:cNvPicPr>
            <a:picLocks noGrp="1" noChangeAspect="1"/>
          </p:cNvPicPr>
          <p:nvPr>
            <p:ph sz="half" idx="32"/>
          </p:nvPr>
        </p:nvPicPr>
        <p:blipFill>
          <a:blip r:embed="rId4"/>
          <a:stretch>
            <a:fillRect/>
          </a:stretch>
        </p:blipFill>
        <p:spPr>
          <a:xfrm>
            <a:off x="4833144" y="1136650"/>
            <a:ext cx="37211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56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A2BFC-46E5-D04A-9FC7-0A4900A75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Range Monitoring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2457328-2CE2-7544-BFF4-5E96537DB1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How do you know where you’re delivering the dose?</a:t>
            </a:r>
          </a:p>
          <a:p>
            <a:r>
              <a:rPr lang="en-US" dirty="0"/>
              <a:t>Two main areas under study for protons:</a:t>
            </a:r>
          </a:p>
          <a:p>
            <a:pPr lvl="1"/>
            <a:r>
              <a:rPr lang="en-US" dirty="0"/>
              <a:t>Prompt gamma (PG).</a:t>
            </a:r>
          </a:p>
          <a:p>
            <a:pPr lvl="1"/>
            <a:r>
              <a:rPr lang="en-US" dirty="0"/>
              <a:t>PET emission.</a:t>
            </a:r>
          </a:p>
          <a:p>
            <a:r>
              <a:rPr lang="en-US" dirty="0"/>
              <a:t>Both have drawbacks:</a:t>
            </a:r>
          </a:p>
          <a:p>
            <a:pPr lvl="1"/>
            <a:r>
              <a:rPr lang="en-US" dirty="0"/>
              <a:t>Intensity of signal.</a:t>
            </a:r>
          </a:p>
          <a:p>
            <a:pPr lvl="1"/>
            <a:r>
              <a:rPr lang="en-US" dirty="0"/>
              <a:t>Dose-signal correlation.</a:t>
            </a:r>
          </a:p>
          <a:p>
            <a:r>
              <a:rPr lang="en-US" dirty="0"/>
              <a:t>What can we do with ions?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0091D67-DD4A-EF4F-BC02-C965604F0F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58528" y="1196752"/>
            <a:ext cx="4217544" cy="4176464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FFC133-2AD2-2340-A79E-838A6A3F9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164D44-2C4E-7745-8880-A43568D4D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IPAC'21 — THXC02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B6C4F2-0E6F-224B-9E72-AB1EFE7EE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32FE6B-4B43-6A49-AE17-08D6245C731D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E9F624-FA92-A14E-A874-1E7BCE15A10A}"/>
              </a:ext>
            </a:extLst>
          </p:cNvPr>
          <p:cNvSpPr txBox="1"/>
          <p:nvPr/>
        </p:nvSpPr>
        <p:spPr>
          <a:xfrm>
            <a:off x="4758528" y="5480553"/>
            <a:ext cx="4217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Moteabbed</a:t>
            </a:r>
            <a:r>
              <a:rPr lang="en-GB" sz="1600" dirty="0"/>
              <a:t> </a:t>
            </a:r>
            <a:r>
              <a:rPr lang="en-US" sz="1600" i="1" dirty="0"/>
              <a:t>et al</a:t>
            </a:r>
            <a:r>
              <a:rPr lang="en-US" sz="1600" dirty="0"/>
              <a:t>, </a:t>
            </a:r>
            <a:r>
              <a:rPr lang="en-GB" sz="1600" i="1" dirty="0"/>
              <a:t>Phys. Med. Biol.</a:t>
            </a:r>
            <a:r>
              <a:rPr lang="en-GB" sz="1600" dirty="0"/>
              <a:t> </a:t>
            </a:r>
            <a:r>
              <a:rPr lang="en-GB" sz="1600" b="1" dirty="0"/>
              <a:t>56</a:t>
            </a:r>
            <a:r>
              <a:rPr lang="en-GB" sz="1600" dirty="0"/>
              <a:t> (2011) 1063 </a:t>
            </a:r>
            <a:r>
              <a:rPr lang="en-US" sz="1600" dirty="0"/>
              <a:t>Doi: </a:t>
            </a:r>
            <a:r>
              <a:rPr lang="en-GB" sz="1600" dirty="0"/>
              <a:t>10.1088/0031-9155/56/4/012</a:t>
            </a:r>
          </a:p>
        </p:txBody>
      </p:sp>
    </p:spTree>
    <p:extLst>
      <p:ext uri="{BB962C8B-B14F-4D97-AF65-F5344CB8AC3E}">
        <p14:creationId xmlns:p14="http://schemas.microsoft.com/office/powerpoint/2010/main" val="1021006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DE6E5E4-7261-A949-AC69-662019136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Mixed He-C Beams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F04E7D-9934-C948-9ABD-5F2EE550CA9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0032FE6B-4B43-6A49-AE17-08D6245C731D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A02CF1-FD8E-9D4B-815D-240CDB7795B9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IPAC'21 — THXC02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6D38A55-541F-D64D-89AC-5C5E1C1225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5536" y="5085184"/>
            <a:ext cx="8352928" cy="1009439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Fully ionized Helium and Carbon – (nearly) same </a:t>
            </a:r>
            <a:r>
              <a:rPr lang="en-GB" dirty="0" err="1"/>
              <a:t>mass:charge</a:t>
            </a:r>
            <a:r>
              <a:rPr lang="en-GB" dirty="0"/>
              <a:t> ratio (difference of 0.065%)</a:t>
            </a:r>
          </a:p>
          <a:p>
            <a:r>
              <a:rPr lang="en-GB" dirty="0"/>
              <a:t>Simultaneous acceleration to same velocity - range of </a:t>
            </a:r>
            <a:r>
              <a:rPr lang="en-GB" baseline="30000" dirty="0"/>
              <a:t>4</a:t>
            </a:r>
            <a:r>
              <a:rPr lang="en-GB" dirty="0"/>
              <a:t>He</a:t>
            </a:r>
            <a:r>
              <a:rPr lang="en-GB" baseline="30000" dirty="0"/>
              <a:t>2+</a:t>
            </a:r>
            <a:r>
              <a:rPr lang="en-GB" dirty="0"/>
              <a:t> ≈ 3 x range of </a:t>
            </a:r>
            <a:r>
              <a:rPr lang="en-GB" baseline="30000" dirty="0"/>
              <a:t>12</a:t>
            </a:r>
            <a:r>
              <a:rPr lang="en-GB" dirty="0"/>
              <a:t>C</a:t>
            </a:r>
            <a:r>
              <a:rPr lang="en-GB" baseline="30000" dirty="0"/>
              <a:t>6+</a:t>
            </a:r>
            <a:r>
              <a:rPr lang="en-GB" dirty="0"/>
              <a:t> </a:t>
            </a:r>
          </a:p>
          <a:p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E7E8E4E-66F1-B04F-9076-97A79E6F0E2C}"/>
              </a:ext>
            </a:extLst>
          </p:cNvPr>
          <p:cNvPicPr>
            <a:picLocks noGrp="1" noChangeAspect="1"/>
          </p:cNvPicPr>
          <p:nvPr>
            <p:ph sz="half" idx="30"/>
          </p:nvPr>
        </p:nvPicPr>
        <p:blipFill>
          <a:blip r:embed="rId2"/>
          <a:stretch>
            <a:fillRect/>
          </a:stretch>
        </p:blipFill>
        <p:spPr>
          <a:xfrm>
            <a:off x="395288" y="1139499"/>
            <a:ext cx="8353425" cy="3715403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F721A5-FD2E-0944-895F-381A80032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</p:spTree>
    <p:extLst>
      <p:ext uri="{BB962C8B-B14F-4D97-AF65-F5344CB8AC3E}">
        <p14:creationId xmlns:p14="http://schemas.microsoft.com/office/powerpoint/2010/main" val="1580433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57D7E0B-F46D-5F4E-AD3A-488E1FCD2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a Mixed Beam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52D5936-8CEA-7F46-9487-173590907D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5288" y="1564140"/>
            <a:ext cx="4100512" cy="4080558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2B4B8D-9D7F-8944-A56C-A03BA67CA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8FF959-3CD0-A841-B812-0BC659D84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IPAC'21 — THXC02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D8F0AF-5A64-2449-8CF0-A2E3D9688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32FE6B-4B43-6A49-AE17-08D6245C731D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2176E08-DF61-9740-B28C-38806D5E2BBD}"/>
              </a:ext>
            </a:extLst>
          </p:cNvPr>
          <p:cNvGrpSpPr/>
          <p:nvPr/>
        </p:nvGrpSpPr>
        <p:grpSpPr>
          <a:xfrm>
            <a:off x="4959190" y="1772816"/>
            <a:ext cx="3816743" cy="2338826"/>
            <a:chOff x="4321465" y="1477793"/>
            <a:chExt cx="4742758" cy="273630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A249FA5-B932-B047-9521-0257EB89C2F9}"/>
                </a:ext>
              </a:extLst>
            </p:cNvPr>
            <p:cNvSpPr/>
            <p:nvPr/>
          </p:nvSpPr>
          <p:spPr bwMode="auto">
            <a:xfrm>
              <a:off x="5171673" y="1477793"/>
              <a:ext cx="2592288" cy="2736304"/>
            </a:xfrm>
            <a:prstGeom prst="rect">
              <a:avLst/>
            </a:prstGeom>
            <a:solidFill>
              <a:srgbClr val="E2EAF7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459ACB-F048-094E-A72F-1D26CB15DA42}"/>
                </a:ext>
              </a:extLst>
            </p:cNvPr>
            <p:cNvSpPr txBox="1"/>
            <p:nvPr/>
          </p:nvSpPr>
          <p:spPr>
            <a:xfrm rot="16200000">
              <a:off x="5629343" y="1985774"/>
              <a:ext cx="1085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rgbClr val="0047B9"/>
                  </a:solidFill>
                  <a:effectLst/>
                  <a:uLnTx/>
                  <a:uFillTx/>
                  <a:latin typeface="Arial"/>
                  <a:ea typeface="MS PGothic" pitchFamily="34" charset="-128"/>
                </a:rPr>
                <a:t>12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47B9"/>
                  </a:solidFill>
                  <a:effectLst/>
                  <a:uLnTx/>
                  <a:uFillTx/>
                  <a:latin typeface="Arial"/>
                  <a:ea typeface="MS PGothic" pitchFamily="34" charset="-128"/>
                </a:rPr>
                <a:t>C peak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CAD9F82-BDED-F843-85D7-42008E15A036}"/>
                </a:ext>
              </a:extLst>
            </p:cNvPr>
            <p:cNvGrpSpPr/>
            <p:nvPr/>
          </p:nvGrpSpPr>
          <p:grpSpPr>
            <a:xfrm>
              <a:off x="4321465" y="2299192"/>
              <a:ext cx="894772" cy="684958"/>
              <a:chOff x="-94634" y="3365635"/>
              <a:chExt cx="894772" cy="684958"/>
            </a:xfrm>
          </p:grpSpPr>
          <p:sp>
            <p:nvSpPr>
              <p:cNvPr id="32" name="Right Arrow 31">
                <a:extLst>
                  <a:ext uri="{FF2B5EF4-FFF2-40B4-BE49-F238E27FC236}">
                    <a16:creationId xmlns:a16="http://schemas.microsoft.com/office/drawing/2014/main" id="{EF54ACFA-74C4-ED4A-8726-3A03D0EF80FD}"/>
                  </a:ext>
                </a:extLst>
              </p:cNvPr>
              <p:cNvSpPr/>
              <p:nvPr/>
            </p:nvSpPr>
            <p:spPr bwMode="auto">
              <a:xfrm>
                <a:off x="59271" y="3743511"/>
                <a:ext cx="539552" cy="307082"/>
              </a:xfrm>
              <a:prstGeom prst="rightArrow">
                <a:avLst/>
              </a:prstGeom>
              <a:solidFill>
                <a:srgbClr val="F32B42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CA3F3F9-06A3-ED49-89BF-3E4AE4EB291B}"/>
                  </a:ext>
                </a:extLst>
              </p:cNvPr>
              <p:cNvSpPr txBox="1"/>
              <p:nvPr/>
            </p:nvSpPr>
            <p:spPr>
              <a:xfrm>
                <a:off x="-94634" y="3365635"/>
                <a:ext cx="894772" cy="396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S PGothic" pitchFamily="34" charset="-128"/>
                  </a:rPr>
                  <a:t>Beam</a:t>
                </a:r>
              </a:p>
            </p:txBody>
          </p:sp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CF0EA57-DE95-9A47-87D6-3A33C12028D3}"/>
                </a:ext>
              </a:extLst>
            </p:cNvPr>
            <p:cNvSpPr/>
            <p:nvPr/>
          </p:nvSpPr>
          <p:spPr bwMode="auto">
            <a:xfrm>
              <a:off x="5171673" y="2295970"/>
              <a:ext cx="3892550" cy="749622"/>
            </a:xfrm>
            <a:custGeom>
              <a:avLst/>
              <a:gdLst>
                <a:gd name="connsiteX0" fmla="*/ 0 w 3892550"/>
                <a:gd name="connsiteY0" fmla="*/ 540340 h 749890"/>
                <a:gd name="connsiteX1" fmla="*/ 977900 w 3892550"/>
                <a:gd name="connsiteY1" fmla="*/ 540340 h 749890"/>
                <a:gd name="connsiteX2" fmla="*/ 1212850 w 3892550"/>
                <a:gd name="connsiteY2" fmla="*/ 426040 h 749890"/>
                <a:gd name="connsiteX3" fmla="*/ 1301750 w 3892550"/>
                <a:gd name="connsiteY3" fmla="*/ 590 h 749890"/>
                <a:gd name="connsiteX4" fmla="*/ 1314450 w 3892550"/>
                <a:gd name="connsiteY4" fmla="*/ 527640 h 749890"/>
                <a:gd name="connsiteX5" fmla="*/ 1377950 w 3892550"/>
                <a:gd name="connsiteY5" fmla="*/ 667340 h 749890"/>
                <a:gd name="connsiteX6" fmla="*/ 1479550 w 3892550"/>
                <a:gd name="connsiteY6" fmla="*/ 692740 h 749890"/>
                <a:gd name="connsiteX7" fmla="*/ 1695450 w 3892550"/>
                <a:gd name="connsiteY7" fmla="*/ 699090 h 749890"/>
                <a:gd name="connsiteX8" fmla="*/ 1993900 w 3892550"/>
                <a:gd name="connsiteY8" fmla="*/ 699090 h 749890"/>
                <a:gd name="connsiteX9" fmla="*/ 2825750 w 3892550"/>
                <a:gd name="connsiteY9" fmla="*/ 711790 h 749890"/>
                <a:gd name="connsiteX10" fmla="*/ 3835400 w 3892550"/>
                <a:gd name="connsiteY10" fmla="*/ 749890 h 749890"/>
                <a:gd name="connsiteX11" fmla="*/ 3835400 w 3892550"/>
                <a:gd name="connsiteY11" fmla="*/ 749890 h 749890"/>
                <a:gd name="connsiteX12" fmla="*/ 3892550 w 3892550"/>
                <a:gd name="connsiteY12" fmla="*/ 749890 h 749890"/>
                <a:gd name="connsiteX0" fmla="*/ 0 w 3892550"/>
                <a:gd name="connsiteY0" fmla="*/ 549852 h 759402"/>
                <a:gd name="connsiteX1" fmla="*/ 977900 w 3892550"/>
                <a:gd name="connsiteY1" fmla="*/ 549852 h 759402"/>
                <a:gd name="connsiteX2" fmla="*/ 1212850 w 3892550"/>
                <a:gd name="connsiteY2" fmla="*/ 435552 h 759402"/>
                <a:gd name="connsiteX3" fmla="*/ 1289844 w 3892550"/>
                <a:gd name="connsiteY3" fmla="*/ 577 h 759402"/>
                <a:gd name="connsiteX4" fmla="*/ 1314450 w 3892550"/>
                <a:gd name="connsiteY4" fmla="*/ 537152 h 759402"/>
                <a:gd name="connsiteX5" fmla="*/ 1377950 w 3892550"/>
                <a:gd name="connsiteY5" fmla="*/ 676852 h 759402"/>
                <a:gd name="connsiteX6" fmla="*/ 1479550 w 3892550"/>
                <a:gd name="connsiteY6" fmla="*/ 702252 h 759402"/>
                <a:gd name="connsiteX7" fmla="*/ 1695450 w 3892550"/>
                <a:gd name="connsiteY7" fmla="*/ 708602 h 759402"/>
                <a:gd name="connsiteX8" fmla="*/ 1993900 w 3892550"/>
                <a:gd name="connsiteY8" fmla="*/ 708602 h 759402"/>
                <a:gd name="connsiteX9" fmla="*/ 2825750 w 3892550"/>
                <a:gd name="connsiteY9" fmla="*/ 721302 h 759402"/>
                <a:gd name="connsiteX10" fmla="*/ 3835400 w 3892550"/>
                <a:gd name="connsiteY10" fmla="*/ 759402 h 759402"/>
                <a:gd name="connsiteX11" fmla="*/ 3835400 w 3892550"/>
                <a:gd name="connsiteY11" fmla="*/ 759402 h 759402"/>
                <a:gd name="connsiteX12" fmla="*/ 3892550 w 3892550"/>
                <a:gd name="connsiteY12" fmla="*/ 759402 h 759402"/>
                <a:gd name="connsiteX0" fmla="*/ 0 w 3892550"/>
                <a:gd name="connsiteY0" fmla="*/ 549926 h 759476"/>
                <a:gd name="connsiteX1" fmla="*/ 977900 w 3892550"/>
                <a:gd name="connsiteY1" fmla="*/ 549926 h 759476"/>
                <a:gd name="connsiteX2" fmla="*/ 1212850 w 3892550"/>
                <a:gd name="connsiteY2" fmla="*/ 435626 h 759476"/>
                <a:gd name="connsiteX3" fmla="*/ 1289844 w 3892550"/>
                <a:gd name="connsiteY3" fmla="*/ 651 h 759476"/>
                <a:gd name="connsiteX4" fmla="*/ 1314450 w 3892550"/>
                <a:gd name="connsiteY4" fmla="*/ 537226 h 759476"/>
                <a:gd name="connsiteX5" fmla="*/ 1377950 w 3892550"/>
                <a:gd name="connsiteY5" fmla="*/ 676926 h 759476"/>
                <a:gd name="connsiteX6" fmla="*/ 1479550 w 3892550"/>
                <a:gd name="connsiteY6" fmla="*/ 702326 h 759476"/>
                <a:gd name="connsiteX7" fmla="*/ 1695450 w 3892550"/>
                <a:gd name="connsiteY7" fmla="*/ 708676 h 759476"/>
                <a:gd name="connsiteX8" fmla="*/ 1993900 w 3892550"/>
                <a:gd name="connsiteY8" fmla="*/ 708676 h 759476"/>
                <a:gd name="connsiteX9" fmla="*/ 2825750 w 3892550"/>
                <a:gd name="connsiteY9" fmla="*/ 721376 h 759476"/>
                <a:gd name="connsiteX10" fmla="*/ 3835400 w 3892550"/>
                <a:gd name="connsiteY10" fmla="*/ 759476 h 759476"/>
                <a:gd name="connsiteX11" fmla="*/ 3835400 w 3892550"/>
                <a:gd name="connsiteY11" fmla="*/ 759476 h 759476"/>
                <a:gd name="connsiteX12" fmla="*/ 3892550 w 3892550"/>
                <a:gd name="connsiteY12" fmla="*/ 759476 h 759476"/>
                <a:gd name="connsiteX0" fmla="*/ 0 w 3892550"/>
                <a:gd name="connsiteY0" fmla="*/ 549791 h 759341"/>
                <a:gd name="connsiteX1" fmla="*/ 977900 w 3892550"/>
                <a:gd name="connsiteY1" fmla="*/ 549791 h 759341"/>
                <a:gd name="connsiteX2" fmla="*/ 1212850 w 3892550"/>
                <a:gd name="connsiteY2" fmla="*/ 435491 h 759341"/>
                <a:gd name="connsiteX3" fmla="*/ 1289844 w 3892550"/>
                <a:gd name="connsiteY3" fmla="*/ 516 h 759341"/>
                <a:gd name="connsiteX4" fmla="*/ 1314450 w 3892550"/>
                <a:gd name="connsiteY4" fmla="*/ 537091 h 759341"/>
                <a:gd name="connsiteX5" fmla="*/ 1377950 w 3892550"/>
                <a:gd name="connsiteY5" fmla="*/ 676791 h 759341"/>
                <a:gd name="connsiteX6" fmla="*/ 1479550 w 3892550"/>
                <a:gd name="connsiteY6" fmla="*/ 702191 h 759341"/>
                <a:gd name="connsiteX7" fmla="*/ 1695450 w 3892550"/>
                <a:gd name="connsiteY7" fmla="*/ 708541 h 759341"/>
                <a:gd name="connsiteX8" fmla="*/ 1993900 w 3892550"/>
                <a:gd name="connsiteY8" fmla="*/ 708541 h 759341"/>
                <a:gd name="connsiteX9" fmla="*/ 2825750 w 3892550"/>
                <a:gd name="connsiteY9" fmla="*/ 721241 h 759341"/>
                <a:gd name="connsiteX10" fmla="*/ 3835400 w 3892550"/>
                <a:gd name="connsiteY10" fmla="*/ 759341 h 759341"/>
                <a:gd name="connsiteX11" fmla="*/ 3835400 w 3892550"/>
                <a:gd name="connsiteY11" fmla="*/ 759341 h 759341"/>
                <a:gd name="connsiteX12" fmla="*/ 3892550 w 3892550"/>
                <a:gd name="connsiteY12" fmla="*/ 759341 h 759341"/>
                <a:gd name="connsiteX0" fmla="*/ 0 w 3892550"/>
                <a:gd name="connsiteY0" fmla="*/ 549802 h 759352"/>
                <a:gd name="connsiteX1" fmla="*/ 977900 w 3892550"/>
                <a:gd name="connsiteY1" fmla="*/ 549802 h 759352"/>
                <a:gd name="connsiteX2" fmla="*/ 1212850 w 3892550"/>
                <a:gd name="connsiteY2" fmla="*/ 435502 h 759352"/>
                <a:gd name="connsiteX3" fmla="*/ 1289844 w 3892550"/>
                <a:gd name="connsiteY3" fmla="*/ 527 h 759352"/>
                <a:gd name="connsiteX4" fmla="*/ 1314450 w 3892550"/>
                <a:gd name="connsiteY4" fmla="*/ 537102 h 759352"/>
                <a:gd name="connsiteX5" fmla="*/ 1377950 w 3892550"/>
                <a:gd name="connsiteY5" fmla="*/ 676802 h 759352"/>
                <a:gd name="connsiteX6" fmla="*/ 1479550 w 3892550"/>
                <a:gd name="connsiteY6" fmla="*/ 702202 h 759352"/>
                <a:gd name="connsiteX7" fmla="*/ 1695450 w 3892550"/>
                <a:gd name="connsiteY7" fmla="*/ 708552 h 759352"/>
                <a:gd name="connsiteX8" fmla="*/ 1993900 w 3892550"/>
                <a:gd name="connsiteY8" fmla="*/ 708552 h 759352"/>
                <a:gd name="connsiteX9" fmla="*/ 2825750 w 3892550"/>
                <a:gd name="connsiteY9" fmla="*/ 721252 h 759352"/>
                <a:gd name="connsiteX10" fmla="*/ 3835400 w 3892550"/>
                <a:gd name="connsiteY10" fmla="*/ 759352 h 759352"/>
                <a:gd name="connsiteX11" fmla="*/ 3835400 w 3892550"/>
                <a:gd name="connsiteY11" fmla="*/ 759352 h 759352"/>
                <a:gd name="connsiteX12" fmla="*/ 3892550 w 3892550"/>
                <a:gd name="connsiteY12" fmla="*/ 759352 h 759352"/>
                <a:gd name="connsiteX0" fmla="*/ 0 w 3892550"/>
                <a:gd name="connsiteY0" fmla="*/ 549802 h 759352"/>
                <a:gd name="connsiteX1" fmla="*/ 977900 w 3892550"/>
                <a:gd name="connsiteY1" fmla="*/ 549802 h 759352"/>
                <a:gd name="connsiteX2" fmla="*/ 1212850 w 3892550"/>
                <a:gd name="connsiteY2" fmla="*/ 435502 h 759352"/>
                <a:gd name="connsiteX3" fmla="*/ 1289844 w 3892550"/>
                <a:gd name="connsiteY3" fmla="*/ 527 h 759352"/>
                <a:gd name="connsiteX4" fmla="*/ 1314450 w 3892550"/>
                <a:gd name="connsiteY4" fmla="*/ 537102 h 759352"/>
                <a:gd name="connsiteX5" fmla="*/ 1377950 w 3892550"/>
                <a:gd name="connsiteY5" fmla="*/ 676802 h 759352"/>
                <a:gd name="connsiteX6" fmla="*/ 1479550 w 3892550"/>
                <a:gd name="connsiteY6" fmla="*/ 702202 h 759352"/>
                <a:gd name="connsiteX7" fmla="*/ 1695450 w 3892550"/>
                <a:gd name="connsiteY7" fmla="*/ 708552 h 759352"/>
                <a:gd name="connsiteX8" fmla="*/ 1993900 w 3892550"/>
                <a:gd name="connsiteY8" fmla="*/ 708552 h 759352"/>
                <a:gd name="connsiteX9" fmla="*/ 2825750 w 3892550"/>
                <a:gd name="connsiteY9" fmla="*/ 721252 h 759352"/>
                <a:gd name="connsiteX10" fmla="*/ 3835400 w 3892550"/>
                <a:gd name="connsiteY10" fmla="*/ 759352 h 759352"/>
                <a:gd name="connsiteX11" fmla="*/ 3835400 w 3892550"/>
                <a:gd name="connsiteY11" fmla="*/ 759352 h 759352"/>
                <a:gd name="connsiteX12" fmla="*/ 3892550 w 3892550"/>
                <a:gd name="connsiteY12" fmla="*/ 759352 h 759352"/>
                <a:gd name="connsiteX0" fmla="*/ 0 w 3892550"/>
                <a:gd name="connsiteY0" fmla="*/ 549802 h 759352"/>
                <a:gd name="connsiteX1" fmla="*/ 977900 w 3892550"/>
                <a:gd name="connsiteY1" fmla="*/ 549802 h 759352"/>
                <a:gd name="connsiteX2" fmla="*/ 1212850 w 3892550"/>
                <a:gd name="connsiteY2" fmla="*/ 435502 h 759352"/>
                <a:gd name="connsiteX3" fmla="*/ 1289844 w 3892550"/>
                <a:gd name="connsiteY3" fmla="*/ 527 h 759352"/>
                <a:gd name="connsiteX4" fmla="*/ 1314450 w 3892550"/>
                <a:gd name="connsiteY4" fmla="*/ 537102 h 759352"/>
                <a:gd name="connsiteX5" fmla="*/ 1377950 w 3892550"/>
                <a:gd name="connsiteY5" fmla="*/ 676802 h 759352"/>
                <a:gd name="connsiteX6" fmla="*/ 1479550 w 3892550"/>
                <a:gd name="connsiteY6" fmla="*/ 702202 h 759352"/>
                <a:gd name="connsiteX7" fmla="*/ 1695450 w 3892550"/>
                <a:gd name="connsiteY7" fmla="*/ 708552 h 759352"/>
                <a:gd name="connsiteX8" fmla="*/ 1993900 w 3892550"/>
                <a:gd name="connsiteY8" fmla="*/ 708552 h 759352"/>
                <a:gd name="connsiteX9" fmla="*/ 2825750 w 3892550"/>
                <a:gd name="connsiteY9" fmla="*/ 721252 h 759352"/>
                <a:gd name="connsiteX10" fmla="*/ 3835400 w 3892550"/>
                <a:gd name="connsiteY10" fmla="*/ 759352 h 759352"/>
                <a:gd name="connsiteX11" fmla="*/ 3835400 w 3892550"/>
                <a:gd name="connsiteY11" fmla="*/ 759352 h 759352"/>
                <a:gd name="connsiteX12" fmla="*/ 3892550 w 3892550"/>
                <a:gd name="connsiteY12" fmla="*/ 759352 h 759352"/>
                <a:gd name="connsiteX0" fmla="*/ 0 w 3892550"/>
                <a:gd name="connsiteY0" fmla="*/ 549802 h 759352"/>
                <a:gd name="connsiteX1" fmla="*/ 977900 w 3892550"/>
                <a:gd name="connsiteY1" fmla="*/ 549802 h 759352"/>
                <a:gd name="connsiteX2" fmla="*/ 1212850 w 3892550"/>
                <a:gd name="connsiteY2" fmla="*/ 435502 h 759352"/>
                <a:gd name="connsiteX3" fmla="*/ 1289844 w 3892550"/>
                <a:gd name="connsiteY3" fmla="*/ 527 h 759352"/>
                <a:gd name="connsiteX4" fmla="*/ 1314450 w 3892550"/>
                <a:gd name="connsiteY4" fmla="*/ 537102 h 759352"/>
                <a:gd name="connsiteX5" fmla="*/ 1394618 w 3892550"/>
                <a:gd name="connsiteY5" fmla="*/ 672040 h 759352"/>
                <a:gd name="connsiteX6" fmla="*/ 1479550 w 3892550"/>
                <a:gd name="connsiteY6" fmla="*/ 702202 h 759352"/>
                <a:gd name="connsiteX7" fmla="*/ 1695450 w 3892550"/>
                <a:gd name="connsiteY7" fmla="*/ 708552 h 759352"/>
                <a:gd name="connsiteX8" fmla="*/ 1993900 w 3892550"/>
                <a:gd name="connsiteY8" fmla="*/ 708552 h 759352"/>
                <a:gd name="connsiteX9" fmla="*/ 2825750 w 3892550"/>
                <a:gd name="connsiteY9" fmla="*/ 721252 h 759352"/>
                <a:gd name="connsiteX10" fmla="*/ 3835400 w 3892550"/>
                <a:gd name="connsiteY10" fmla="*/ 759352 h 759352"/>
                <a:gd name="connsiteX11" fmla="*/ 3835400 w 3892550"/>
                <a:gd name="connsiteY11" fmla="*/ 759352 h 759352"/>
                <a:gd name="connsiteX12" fmla="*/ 3892550 w 3892550"/>
                <a:gd name="connsiteY12" fmla="*/ 759352 h 759352"/>
                <a:gd name="connsiteX0" fmla="*/ 0 w 3892550"/>
                <a:gd name="connsiteY0" fmla="*/ 549802 h 759352"/>
                <a:gd name="connsiteX1" fmla="*/ 977900 w 3892550"/>
                <a:gd name="connsiteY1" fmla="*/ 549802 h 759352"/>
                <a:gd name="connsiteX2" fmla="*/ 1212850 w 3892550"/>
                <a:gd name="connsiteY2" fmla="*/ 435502 h 759352"/>
                <a:gd name="connsiteX3" fmla="*/ 1289844 w 3892550"/>
                <a:gd name="connsiteY3" fmla="*/ 527 h 759352"/>
                <a:gd name="connsiteX4" fmla="*/ 1314450 w 3892550"/>
                <a:gd name="connsiteY4" fmla="*/ 537102 h 759352"/>
                <a:gd name="connsiteX5" fmla="*/ 1479550 w 3892550"/>
                <a:gd name="connsiteY5" fmla="*/ 702202 h 759352"/>
                <a:gd name="connsiteX6" fmla="*/ 1695450 w 3892550"/>
                <a:gd name="connsiteY6" fmla="*/ 708552 h 759352"/>
                <a:gd name="connsiteX7" fmla="*/ 1993900 w 3892550"/>
                <a:gd name="connsiteY7" fmla="*/ 708552 h 759352"/>
                <a:gd name="connsiteX8" fmla="*/ 2825750 w 3892550"/>
                <a:gd name="connsiteY8" fmla="*/ 721252 h 759352"/>
                <a:gd name="connsiteX9" fmla="*/ 3835400 w 3892550"/>
                <a:gd name="connsiteY9" fmla="*/ 759352 h 759352"/>
                <a:gd name="connsiteX10" fmla="*/ 3835400 w 3892550"/>
                <a:gd name="connsiteY10" fmla="*/ 759352 h 759352"/>
                <a:gd name="connsiteX11" fmla="*/ 3892550 w 3892550"/>
                <a:gd name="connsiteY11" fmla="*/ 759352 h 759352"/>
                <a:gd name="connsiteX0" fmla="*/ 0 w 3892550"/>
                <a:gd name="connsiteY0" fmla="*/ 549802 h 759352"/>
                <a:gd name="connsiteX1" fmla="*/ 977900 w 3892550"/>
                <a:gd name="connsiteY1" fmla="*/ 549802 h 759352"/>
                <a:gd name="connsiteX2" fmla="*/ 1212850 w 3892550"/>
                <a:gd name="connsiteY2" fmla="*/ 435502 h 759352"/>
                <a:gd name="connsiteX3" fmla="*/ 1289844 w 3892550"/>
                <a:gd name="connsiteY3" fmla="*/ 527 h 759352"/>
                <a:gd name="connsiteX4" fmla="*/ 1314450 w 3892550"/>
                <a:gd name="connsiteY4" fmla="*/ 537102 h 759352"/>
                <a:gd name="connsiteX5" fmla="*/ 1695450 w 3892550"/>
                <a:gd name="connsiteY5" fmla="*/ 708552 h 759352"/>
                <a:gd name="connsiteX6" fmla="*/ 1993900 w 3892550"/>
                <a:gd name="connsiteY6" fmla="*/ 708552 h 759352"/>
                <a:gd name="connsiteX7" fmla="*/ 2825750 w 3892550"/>
                <a:gd name="connsiteY7" fmla="*/ 721252 h 759352"/>
                <a:gd name="connsiteX8" fmla="*/ 3835400 w 3892550"/>
                <a:gd name="connsiteY8" fmla="*/ 759352 h 759352"/>
                <a:gd name="connsiteX9" fmla="*/ 3835400 w 3892550"/>
                <a:gd name="connsiteY9" fmla="*/ 759352 h 759352"/>
                <a:gd name="connsiteX10" fmla="*/ 3892550 w 3892550"/>
                <a:gd name="connsiteY10" fmla="*/ 759352 h 759352"/>
                <a:gd name="connsiteX0" fmla="*/ 0 w 3892550"/>
                <a:gd name="connsiteY0" fmla="*/ 549802 h 759352"/>
                <a:gd name="connsiteX1" fmla="*/ 977900 w 3892550"/>
                <a:gd name="connsiteY1" fmla="*/ 549802 h 759352"/>
                <a:gd name="connsiteX2" fmla="*/ 1212850 w 3892550"/>
                <a:gd name="connsiteY2" fmla="*/ 435502 h 759352"/>
                <a:gd name="connsiteX3" fmla="*/ 1289844 w 3892550"/>
                <a:gd name="connsiteY3" fmla="*/ 527 h 759352"/>
                <a:gd name="connsiteX4" fmla="*/ 1314450 w 3892550"/>
                <a:gd name="connsiteY4" fmla="*/ 537102 h 759352"/>
                <a:gd name="connsiteX5" fmla="*/ 1695450 w 3892550"/>
                <a:gd name="connsiteY5" fmla="*/ 708552 h 759352"/>
                <a:gd name="connsiteX6" fmla="*/ 1993900 w 3892550"/>
                <a:gd name="connsiteY6" fmla="*/ 708552 h 759352"/>
                <a:gd name="connsiteX7" fmla="*/ 2825750 w 3892550"/>
                <a:gd name="connsiteY7" fmla="*/ 721252 h 759352"/>
                <a:gd name="connsiteX8" fmla="*/ 3835400 w 3892550"/>
                <a:gd name="connsiteY8" fmla="*/ 759352 h 759352"/>
                <a:gd name="connsiteX9" fmla="*/ 3835400 w 3892550"/>
                <a:gd name="connsiteY9" fmla="*/ 759352 h 759352"/>
                <a:gd name="connsiteX10" fmla="*/ 3892550 w 3892550"/>
                <a:gd name="connsiteY10" fmla="*/ 759352 h 759352"/>
                <a:gd name="connsiteX0" fmla="*/ 0 w 3892550"/>
                <a:gd name="connsiteY0" fmla="*/ 554341 h 763891"/>
                <a:gd name="connsiteX1" fmla="*/ 977900 w 3892550"/>
                <a:gd name="connsiteY1" fmla="*/ 554341 h 763891"/>
                <a:gd name="connsiteX2" fmla="*/ 1212850 w 3892550"/>
                <a:gd name="connsiteY2" fmla="*/ 440041 h 763891"/>
                <a:gd name="connsiteX3" fmla="*/ 1289844 w 3892550"/>
                <a:gd name="connsiteY3" fmla="*/ 5066 h 763891"/>
                <a:gd name="connsiteX4" fmla="*/ 1314450 w 3892550"/>
                <a:gd name="connsiteY4" fmla="*/ 541641 h 763891"/>
                <a:gd name="connsiteX5" fmla="*/ 1695450 w 3892550"/>
                <a:gd name="connsiteY5" fmla="*/ 713091 h 763891"/>
                <a:gd name="connsiteX6" fmla="*/ 1993900 w 3892550"/>
                <a:gd name="connsiteY6" fmla="*/ 713091 h 763891"/>
                <a:gd name="connsiteX7" fmla="*/ 2825750 w 3892550"/>
                <a:gd name="connsiteY7" fmla="*/ 725791 h 763891"/>
                <a:gd name="connsiteX8" fmla="*/ 3835400 w 3892550"/>
                <a:gd name="connsiteY8" fmla="*/ 763891 h 763891"/>
                <a:gd name="connsiteX9" fmla="*/ 3835400 w 3892550"/>
                <a:gd name="connsiteY9" fmla="*/ 763891 h 763891"/>
                <a:gd name="connsiteX10" fmla="*/ 3892550 w 3892550"/>
                <a:gd name="connsiteY10" fmla="*/ 763891 h 763891"/>
                <a:gd name="connsiteX0" fmla="*/ 0 w 3892550"/>
                <a:gd name="connsiteY0" fmla="*/ 554290 h 763840"/>
                <a:gd name="connsiteX1" fmla="*/ 977900 w 3892550"/>
                <a:gd name="connsiteY1" fmla="*/ 554290 h 763840"/>
                <a:gd name="connsiteX2" fmla="*/ 1212850 w 3892550"/>
                <a:gd name="connsiteY2" fmla="*/ 439990 h 763840"/>
                <a:gd name="connsiteX3" fmla="*/ 1289844 w 3892550"/>
                <a:gd name="connsiteY3" fmla="*/ 5015 h 763840"/>
                <a:gd name="connsiteX4" fmla="*/ 1314450 w 3892550"/>
                <a:gd name="connsiteY4" fmla="*/ 541590 h 763840"/>
                <a:gd name="connsiteX5" fmla="*/ 1712119 w 3892550"/>
                <a:gd name="connsiteY5" fmla="*/ 679703 h 763840"/>
                <a:gd name="connsiteX6" fmla="*/ 1993900 w 3892550"/>
                <a:gd name="connsiteY6" fmla="*/ 713040 h 763840"/>
                <a:gd name="connsiteX7" fmla="*/ 2825750 w 3892550"/>
                <a:gd name="connsiteY7" fmla="*/ 725740 h 763840"/>
                <a:gd name="connsiteX8" fmla="*/ 3835400 w 3892550"/>
                <a:gd name="connsiteY8" fmla="*/ 763840 h 763840"/>
                <a:gd name="connsiteX9" fmla="*/ 3835400 w 3892550"/>
                <a:gd name="connsiteY9" fmla="*/ 763840 h 763840"/>
                <a:gd name="connsiteX10" fmla="*/ 3892550 w 3892550"/>
                <a:gd name="connsiteY10" fmla="*/ 763840 h 763840"/>
                <a:gd name="connsiteX0" fmla="*/ 0 w 3892550"/>
                <a:gd name="connsiteY0" fmla="*/ 554290 h 763840"/>
                <a:gd name="connsiteX1" fmla="*/ 977900 w 3892550"/>
                <a:gd name="connsiteY1" fmla="*/ 554290 h 763840"/>
                <a:gd name="connsiteX2" fmla="*/ 1212850 w 3892550"/>
                <a:gd name="connsiteY2" fmla="*/ 439990 h 763840"/>
                <a:gd name="connsiteX3" fmla="*/ 1289844 w 3892550"/>
                <a:gd name="connsiteY3" fmla="*/ 5015 h 763840"/>
                <a:gd name="connsiteX4" fmla="*/ 1314450 w 3892550"/>
                <a:gd name="connsiteY4" fmla="*/ 541590 h 763840"/>
                <a:gd name="connsiteX5" fmla="*/ 1712119 w 3892550"/>
                <a:gd name="connsiteY5" fmla="*/ 679703 h 763840"/>
                <a:gd name="connsiteX6" fmla="*/ 1993900 w 3892550"/>
                <a:gd name="connsiteY6" fmla="*/ 713040 h 763840"/>
                <a:gd name="connsiteX7" fmla="*/ 2825750 w 3892550"/>
                <a:gd name="connsiteY7" fmla="*/ 725740 h 763840"/>
                <a:gd name="connsiteX8" fmla="*/ 3835400 w 3892550"/>
                <a:gd name="connsiteY8" fmla="*/ 763840 h 763840"/>
                <a:gd name="connsiteX9" fmla="*/ 3835400 w 3892550"/>
                <a:gd name="connsiteY9" fmla="*/ 763840 h 763840"/>
                <a:gd name="connsiteX10" fmla="*/ 3892550 w 3892550"/>
                <a:gd name="connsiteY10" fmla="*/ 763840 h 763840"/>
                <a:gd name="connsiteX0" fmla="*/ 0 w 3892550"/>
                <a:gd name="connsiteY0" fmla="*/ 554341 h 763891"/>
                <a:gd name="connsiteX1" fmla="*/ 977900 w 3892550"/>
                <a:gd name="connsiteY1" fmla="*/ 554341 h 763891"/>
                <a:gd name="connsiteX2" fmla="*/ 1212850 w 3892550"/>
                <a:gd name="connsiteY2" fmla="*/ 440041 h 763891"/>
                <a:gd name="connsiteX3" fmla="*/ 1289844 w 3892550"/>
                <a:gd name="connsiteY3" fmla="*/ 5066 h 763891"/>
                <a:gd name="connsiteX4" fmla="*/ 1314450 w 3892550"/>
                <a:gd name="connsiteY4" fmla="*/ 541641 h 763891"/>
                <a:gd name="connsiteX5" fmla="*/ 1993900 w 3892550"/>
                <a:gd name="connsiteY5" fmla="*/ 713091 h 763891"/>
                <a:gd name="connsiteX6" fmla="*/ 2825750 w 3892550"/>
                <a:gd name="connsiteY6" fmla="*/ 725791 h 763891"/>
                <a:gd name="connsiteX7" fmla="*/ 3835400 w 3892550"/>
                <a:gd name="connsiteY7" fmla="*/ 763891 h 763891"/>
                <a:gd name="connsiteX8" fmla="*/ 3835400 w 3892550"/>
                <a:gd name="connsiteY8" fmla="*/ 763891 h 763891"/>
                <a:gd name="connsiteX9" fmla="*/ 3892550 w 3892550"/>
                <a:gd name="connsiteY9" fmla="*/ 763891 h 763891"/>
                <a:gd name="connsiteX0" fmla="*/ 0 w 3892550"/>
                <a:gd name="connsiteY0" fmla="*/ 554457 h 764007"/>
                <a:gd name="connsiteX1" fmla="*/ 977900 w 3892550"/>
                <a:gd name="connsiteY1" fmla="*/ 554457 h 764007"/>
                <a:gd name="connsiteX2" fmla="*/ 1212850 w 3892550"/>
                <a:gd name="connsiteY2" fmla="*/ 440157 h 764007"/>
                <a:gd name="connsiteX3" fmla="*/ 1289844 w 3892550"/>
                <a:gd name="connsiteY3" fmla="*/ 5182 h 764007"/>
                <a:gd name="connsiteX4" fmla="*/ 1314450 w 3892550"/>
                <a:gd name="connsiteY4" fmla="*/ 541757 h 764007"/>
                <a:gd name="connsiteX5" fmla="*/ 1993900 w 3892550"/>
                <a:gd name="connsiteY5" fmla="*/ 713207 h 764007"/>
                <a:gd name="connsiteX6" fmla="*/ 2825750 w 3892550"/>
                <a:gd name="connsiteY6" fmla="*/ 725907 h 764007"/>
                <a:gd name="connsiteX7" fmla="*/ 3835400 w 3892550"/>
                <a:gd name="connsiteY7" fmla="*/ 764007 h 764007"/>
                <a:gd name="connsiteX8" fmla="*/ 3835400 w 3892550"/>
                <a:gd name="connsiteY8" fmla="*/ 764007 h 764007"/>
                <a:gd name="connsiteX9" fmla="*/ 3892550 w 3892550"/>
                <a:gd name="connsiteY9" fmla="*/ 764007 h 764007"/>
                <a:gd name="connsiteX0" fmla="*/ 0 w 3892550"/>
                <a:gd name="connsiteY0" fmla="*/ 554457 h 764007"/>
                <a:gd name="connsiteX1" fmla="*/ 977900 w 3892550"/>
                <a:gd name="connsiteY1" fmla="*/ 554457 h 764007"/>
                <a:gd name="connsiteX2" fmla="*/ 1212850 w 3892550"/>
                <a:gd name="connsiteY2" fmla="*/ 440157 h 764007"/>
                <a:gd name="connsiteX3" fmla="*/ 1289844 w 3892550"/>
                <a:gd name="connsiteY3" fmla="*/ 5182 h 764007"/>
                <a:gd name="connsiteX4" fmla="*/ 1314450 w 3892550"/>
                <a:gd name="connsiteY4" fmla="*/ 541757 h 764007"/>
                <a:gd name="connsiteX5" fmla="*/ 1993900 w 3892550"/>
                <a:gd name="connsiteY5" fmla="*/ 713207 h 764007"/>
                <a:gd name="connsiteX6" fmla="*/ 2825750 w 3892550"/>
                <a:gd name="connsiteY6" fmla="*/ 725907 h 764007"/>
                <a:gd name="connsiteX7" fmla="*/ 3835400 w 3892550"/>
                <a:gd name="connsiteY7" fmla="*/ 764007 h 764007"/>
                <a:gd name="connsiteX8" fmla="*/ 3835400 w 3892550"/>
                <a:gd name="connsiteY8" fmla="*/ 764007 h 764007"/>
                <a:gd name="connsiteX9" fmla="*/ 3892550 w 3892550"/>
                <a:gd name="connsiteY9" fmla="*/ 764007 h 764007"/>
                <a:gd name="connsiteX0" fmla="*/ 0 w 3892550"/>
                <a:gd name="connsiteY0" fmla="*/ 554457 h 764007"/>
                <a:gd name="connsiteX1" fmla="*/ 977900 w 3892550"/>
                <a:gd name="connsiteY1" fmla="*/ 554457 h 764007"/>
                <a:gd name="connsiteX2" fmla="*/ 1212850 w 3892550"/>
                <a:gd name="connsiteY2" fmla="*/ 440157 h 764007"/>
                <a:gd name="connsiteX3" fmla="*/ 1289844 w 3892550"/>
                <a:gd name="connsiteY3" fmla="*/ 5182 h 764007"/>
                <a:gd name="connsiteX4" fmla="*/ 1314450 w 3892550"/>
                <a:gd name="connsiteY4" fmla="*/ 541757 h 764007"/>
                <a:gd name="connsiteX5" fmla="*/ 1993900 w 3892550"/>
                <a:gd name="connsiteY5" fmla="*/ 713207 h 764007"/>
                <a:gd name="connsiteX6" fmla="*/ 3835400 w 3892550"/>
                <a:gd name="connsiteY6" fmla="*/ 764007 h 764007"/>
                <a:gd name="connsiteX7" fmla="*/ 3835400 w 3892550"/>
                <a:gd name="connsiteY7" fmla="*/ 764007 h 764007"/>
                <a:gd name="connsiteX8" fmla="*/ 3892550 w 3892550"/>
                <a:gd name="connsiteY8" fmla="*/ 764007 h 764007"/>
                <a:gd name="connsiteX0" fmla="*/ 0 w 3892550"/>
                <a:gd name="connsiteY0" fmla="*/ 554457 h 764007"/>
                <a:gd name="connsiteX1" fmla="*/ 977900 w 3892550"/>
                <a:gd name="connsiteY1" fmla="*/ 554457 h 764007"/>
                <a:gd name="connsiteX2" fmla="*/ 1212850 w 3892550"/>
                <a:gd name="connsiteY2" fmla="*/ 440157 h 764007"/>
                <a:gd name="connsiteX3" fmla="*/ 1289844 w 3892550"/>
                <a:gd name="connsiteY3" fmla="*/ 5182 h 764007"/>
                <a:gd name="connsiteX4" fmla="*/ 1314450 w 3892550"/>
                <a:gd name="connsiteY4" fmla="*/ 541757 h 764007"/>
                <a:gd name="connsiteX5" fmla="*/ 1993900 w 3892550"/>
                <a:gd name="connsiteY5" fmla="*/ 713207 h 764007"/>
                <a:gd name="connsiteX6" fmla="*/ 3835400 w 3892550"/>
                <a:gd name="connsiteY6" fmla="*/ 764007 h 764007"/>
                <a:gd name="connsiteX7" fmla="*/ 3892550 w 3892550"/>
                <a:gd name="connsiteY7" fmla="*/ 764007 h 764007"/>
                <a:gd name="connsiteX0" fmla="*/ 0 w 3892550"/>
                <a:gd name="connsiteY0" fmla="*/ 554457 h 764007"/>
                <a:gd name="connsiteX1" fmla="*/ 977900 w 3892550"/>
                <a:gd name="connsiteY1" fmla="*/ 554457 h 764007"/>
                <a:gd name="connsiteX2" fmla="*/ 1212850 w 3892550"/>
                <a:gd name="connsiteY2" fmla="*/ 440157 h 764007"/>
                <a:gd name="connsiteX3" fmla="*/ 1289844 w 3892550"/>
                <a:gd name="connsiteY3" fmla="*/ 5182 h 764007"/>
                <a:gd name="connsiteX4" fmla="*/ 1314450 w 3892550"/>
                <a:gd name="connsiteY4" fmla="*/ 541757 h 764007"/>
                <a:gd name="connsiteX5" fmla="*/ 1993900 w 3892550"/>
                <a:gd name="connsiteY5" fmla="*/ 713207 h 764007"/>
                <a:gd name="connsiteX6" fmla="*/ 3892550 w 3892550"/>
                <a:gd name="connsiteY6" fmla="*/ 764007 h 764007"/>
                <a:gd name="connsiteX0" fmla="*/ 0 w 3892550"/>
                <a:gd name="connsiteY0" fmla="*/ 549284 h 758834"/>
                <a:gd name="connsiteX1" fmla="*/ 977900 w 3892550"/>
                <a:gd name="connsiteY1" fmla="*/ 549284 h 758834"/>
                <a:gd name="connsiteX2" fmla="*/ 1289844 w 3892550"/>
                <a:gd name="connsiteY2" fmla="*/ 9 h 758834"/>
                <a:gd name="connsiteX3" fmla="*/ 1314450 w 3892550"/>
                <a:gd name="connsiteY3" fmla="*/ 536584 h 758834"/>
                <a:gd name="connsiteX4" fmla="*/ 1993900 w 3892550"/>
                <a:gd name="connsiteY4" fmla="*/ 708034 h 758834"/>
                <a:gd name="connsiteX5" fmla="*/ 3892550 w 3892550"/>
                <a:gd name="connsiteY5" fmla="*/ 758834 h 758834"/>
                <a:gd name="connsiteX0" fmla="*/ 0 w 3892550"/>
                <a:gd name="connsiteY0" fmla="*/ 549284 h 758834"/>
                <a:gd name="connsiteX1" fmla="*/ 977900 w 3892550"/>
                <a:gd name="connsiteY1" fmla="*/ 549284 h 758834"/>
                <a:gd name="connsiteX2" fmla="*/ 1289844 w 3892550"/>
                <a:gd name="connsiteY2" fmla="*/ 9 h 758834"/>
                <a:gd name="connsiteX3" fmla="*/ 1314450 w 3892550"/>
                <a:gd name="connsiteY3" fmla="*/ 536584 h 758834"/>
                <a:gd name="connsiteX4" fmla="*/ 1993900 w 3892550"/>
                <a:gd name="connsiteY4" fmla="*/ 708034 h 758834"/>
                <a:gd name="connsiteX5" fmla="*/ 3892550 w 3892550"/>
                <a:gd name="connsiteY5" fmla="*/ 758834 h 758834"/>
                <a:gd name="connsiteX0" fmla="*/ 0 w 3892550"/>
                <a:gd name="connsiteY0" fmla="*/ 549284 h 758834"/>
                <a:gd name="connsiteX1" fmla="*/ 977900 w 3892550"/>
                <a:gd name="connsiteY1" fmla="*/ 549284 h 758834"/>
                <a:gd name="connsiteX2" fmla="*/ 1289844 w 3892550"/>
                <a:gd name="connsiteY2" fmla="*/ 9 h 758834"/>
                <a:gd name="connsiteX3" fmla="*/ 1314450 w 3892550"/>
                <a:gd name="connsiteY3" fmla="*/ 536584 h 758834"/>
                <a:gd name="connsiteX4" fmla="*/ 1993900 w 3892550"/>
                <a:gd name="connsiteY4" fmla="*/ 708034 h 758834"/>
                <a:gd name="connsiteX5" fmla="*/ 3892550 w 3892550"/>
                <a:gd name="connsiteY5" fmla="*/ 758834 h 758834"/>
                <a:gd name="connsiteX0" fmla="*/ 0 w 3892550"/>
                <a:gd name="connsiteY0" fmla="*/ 549283 h 758833"/>
                <a:gd name="connsiteX1" fmla="*/ 977900 w 3892550"/>
                <a:gd name="connsiteY1" fmla="*/ 549283 h 758833"/>
                <a:gd name="connsiteX2" fmla="*/ 1266032 w 3892550"/>
                <a:gd name="connsiteY2" fmla="*/ 8 h 758833"/>
                <a:gd name="connsiteX3" fmla="*/ 1314450 w 3892550"/>
                <a:gd name="connsiteY3" fmla="*/ 536583 h 758833"/>
                <a:gd name="connsiteX4" fmla="*/ 1993900 w 3892550"/>
                <a:gd name="connsiteY4" fmla="*/ 708033 h 758833"/>
                <a:gd name="connsiteX5" fmla="*/ 3892550 w 3892550"/>
                <a:gd name="connsiteY5" fmla="*/ 758833 h 758833"/>
                <a:gd name="connsiteX0" fmla="*/ 0 w 3892550"/>
                <a:gd name="connsiteY0" fmla="*/ 549283 h 758833"/>
                <a:gd name="connsiteX1" fmla="*/ 977900 w 3892550"/>
                <a:gd name="connsiteY1" fmla="*/ 549283 h 758833"/>
                <a:gd name="connsiteX2" fmla="*/ 1266032 w 3892550"/>
                <a:gd name="connsiteY2" fmla="*/ 8 h 758833"/>
                <a:gd name="connsiteX3" fmla="*/ 1314450 w 3892550"/>
                <a:gd name="connsiteY3" fmla="*/ 536583 h 758833"/>
                <a:gd name="connsiteX4" fmla="*/ 1993900 w 3892550"/>
                <a:gd name="connsiteY4" fmla="*/ 708033 h 758833"/>
                <a:gd name="connsiteX5" fmla="*/ 3892550 w 3892550"/>
                <a:gd name="connsiteY5" fmla="*/ 758833 h 758833"/>
                <a:gd name="connsiteX0" fmla="*/ 0 w 3892550"/>
                <a:gd name="connsiteY0" fmla="*/ 549284 h 758834"/>
                <a:gd name="connsiteX1" fmla="*/ 977900 w 3892550"/>
                <a:gd name="connsiteY1" fmla="*/ 549284 h 758834"/>
                <a:gd name="connsiteX2" fmla="*/ 1266032 w 3892550"/>
                <a:gd name="connsiteY2" fmla="*/ 9 h 758834"/>
                <a:gd name="connsiteX3" fmla="*/ 1314450 w 3892550"/>
                <a:gd name="connsiteY3" fmla="*/ 536584 h 758834"/>
                <a:gd name="connsiteX4" fmla="*/ 1993900 w 3892550"/>
                <a:gd name="connsiteY4" fmla="*/ 708034 h 758834"/>
                <a:gd name="connsiteX5" fmla="*/ 3892550 w 3892550"/>
                <a:gd name="connsiteY5" fmla="*/ 758834 h 758834"/>
                <a:gd name="connsiteX0" fmla="*/ 0 w 3892550"/>
                <a:gd name="connsiteY0" fmla="*/ 549284 h 758834"/>
                <a:gd name="connsiteX1" fmla="*/ 977900 w 3892550"/>
                <a:gd name="connsiteY1" fmla="*/ 549284 h 758834"/>
                <a:gd name="connsiteX2" fmla="*/ 1266032 w 3892550"/>
                <a:gd name="connsiteY2" fmla="*/ 9 h 758834"/>
                <a:gd name="connsiteX3" fmla="*/ 1314450 w 3892550"/>
                <a:gd name="connsiteY3" fmla="*/ 536584 h 758834"/>
                <a:gd name="connsiteX4" fmla="*/ 1993900 w 3892550"/>
                <a:gd name="connsiteY4" fmla="*/ 708034 h 758834"/>
                <a:gd name="connsiteX5" fmla="*/ 3892550 w 3892550"/>
                <a:gd name="connsiteY5" fmla="*/ 758834 h 758834"/>
                <a:gd name="connsiteX0" fmla="*/ 0 w 3892550"/>
                <a:gd name="connsiteY0" fmla="*/ 549284 h 758834"/>
                <a:gd name="connsiteX1" fmla="*/ 977900 w 3892550"/>
                <a:gd name="connsiteY1" fmla="*/ 549284 h 758834"/>
                <a:gd name="connsiteX2" fmla="*/ 1266032 w 3892550"/>
                <a:gd name="connsiteY2" fmla="*/ 9 h 758834"/>
                <a:gd name="connsiteX3" fmla="*/ 1314450 w 3892550"/>
                <a:gd name="connsiteY3" fmla="*/ 536584 h 758834"/>
                <a:gd name="connsiteX4" fmla="*/ 1993900 w 3892550"/>
                <a:gd name="connsiteY4" fmla="*/ 708034 h 758834"/>
                <a:gd name="connsiteX5" fmla="*/ 3892550 w 3892550"/>
                <a:gd name="connsiteY5" fmla="*/ 758834 h 758834"/>
                <a:gd name="connsiteX0" fmla="*/ 0 w 3892550"/>
                <a:gd name="connsiteY0" fmla="*/ 549296 h 758846"/>
                <a:gd name="connsiteX1" fmla="*/ 975519 w 3892550"/>
                <a:gd name="connsiteY1" fmla="*/ 513577 h 758846"/>
                <a:gd name="connsiteX2" fmla="*/ 1266032 w 3892550"/>
                <a:gd name="connsiteY2" fmla="*/ 21 h 758846"/>
                <a:gd name="connsiteX3" fmla="*/ 1314450 w 3892550"/>
                <a:gd name="connsiteY3" fmla="*/ 536596 h 758846"/>
                <a:gd name="connsiteX4" fmla="*/ 1993900 w 3892550"/>
                <a:gd name="connsiteY4" fmla="*/ 708046 h 758846"/>
                <a:gd name="connsiteX5" fmla="*/ 3892550 w 3892550"/>
                <a:gd name="connsiteY5" fmla="*/ 758846 h 758846"/>
                <a:gd name="connsiteX0" fmla="*/ 0 w 3892550"/>
                <a:gd name="connsiteY0" fmla="*/ 549276 h 758826"/>
                <a:gd name="connsiteX1" fmla="*/ 975519 w 3892550"/>
                <a:gd name="connsiteY1" fmla="*/ 532607 h 758826"/>
                <a:gd name="connsiteX2" fmla="*/ 1266032 w 3892550"/>
                <a:gd name="connsiteY2" fmla="*/ 1 h 758826"/>
                <a:gd name="connsiteX3" fmla="*/ 1314450 w 3892550"/>
                <a:gd name="connsiteY3" fmla="*/ 536576 h 758826"/>
                <a:gd name="connsiteX4" fmla="*/ 1993900 w 3892550"/>
                <a:gd name="connsiteY4" fmla="*/ 708026 h 758826"/>
                <a:gd name="connsiteX5" fmla="*/ 3892550 w 3892550"/>
                <a:gd name="connsiteY5" fmla="*/ 758826 h 758826"/>
                <a:gd name="connsiteX0" fmla="*/ 0 w 3892550"/>
                <a:gd name="connsiteY0" fmla="*/ 546894 h 756444"/>
                <a:gd name="connsiteX1" fmla="*/ 975519 w 3892550"/>
                <a:gd name="connsiteY1" fmla="*/ 530225 h 756444"/>
                <a:gd name="connsiteX2" fmla="*/ 1249364 w 3892550"/>
                <a:gd name="connsiteY2" fmla="*/ 1 h 756444"/>
                <a:gd name="connsiteX3" fmla="*/ 1314450 w 3892550"/>
                <a:gd name="connsiteY3" fmla="*/ 534194 h 756444"/>
                <a:gd name="connsiteX4" fmla="*/ 1993900 w 3892550"/>
                <a:gd name="connsiteY4" fmla="*/ 705644 h 756444"/>
                <a:gd name="connsiteX5" fmla="*/ 3892550 w 3892550"/>
                <a:gd name="connsiteY5" fmla="*/ 756444 h 756444"/>
                <a:gd name="connsiteX0" fmla="*/ 0 w 3892550"/>
                <a:gd name="connsiteY0" fmla="*/ 546894 h 756444"/>
                <a:gd name="connsiteX1" fmla="*/ 975519 w 3892550"/>
                <a:gd name="connsiteY1" fmla="*/ 530225 h 756444"/>
                <a:gd name="connsiteX2" fmla="*/ 1249364 w 3892550"/>
                <a:gd name="connsiteY2" fmla="*/ 1 h 756444"/>
                <a:gd name="connsiteX3" fmla="*/ 1314450 w 3892550"/>
                <a:gd name="connsiteY3" fmla="*/ 534194 h 756444"/>
                <a:gd name="connsiteX4" fmla="*/ 1993900 w 3892550"/>
                <a:gd name="connsiteY4" fmla="*/ 705644 h 756444"/>
                <a:gd name="connsiteX5" fmla="*/ 3892550 w 3892550"/>
                <a:gd name="connsiteY5" fmla="*/ 756444 h 756444"/>
                <a:gd name="connsiteX0" fmla="*/ 0 w 3892550"/>
                <a:gd name="connsiteY0" fmla="*/ 546894 h 756444"/>
                <a:gd name="connsiteX1" fmla="*/ 975519 w 3892550"/>
                <a:gd name="connsiteY1" fmla="*/ 530225 h 756444"/>
                <a:gd name="connsiteX2" fmla="*/ 1249364 w 3892550"/>
                <a:gd name="connsiteY2" fmla="*/ 1 h 756444"/>
                <a:gd name="connsiteX3" fmla="*/ 1314450 w 3892550"/>
                <a:gd name="connsiteY3" fmla="*/ 534194 h 756444"/>
                <a:gd name="connsiteX4" fmla="*/ 1993900 w 3892550"/>
                <a:gd name="connsiteY4" fmla="*/ 705644 h 756444"/>
                <a:gd name="connsiteX5" fmla="*/ 3892550 w 3892550"/>
                <a:gd name="connsiteY5" fmla="*/ 756444 h 756444"/>
                <a:gd name="connsiteX0" fmla="*/ 0 w 3892550"/>
                <a:gd name="connsiteY0" fmla="*/ 546903 h 756453"/>
                <a:gd name="connsiteX1" fmla="*/ 975519 w 3892550"/>
                <a:gd name="connsiteY1" fmla="*/ 518328 h 756453"/>
                <a:gd name="connsiteX2" fmla="*/ 1249364 w 3892550"/>
                <a:gd name="connsiteY2" fmla="*/ 10 h 756453"/>
                <a:gd name="connsiteX3" fmla="*/ 1314450 w 3892550"/>
                <a:gd name="connsiteY3" fmla="*/ 534203 h 756453"/>
                <a:gd name="connsiteX4" fmla="*/ 1993900 w 3892550"/>
                <a:gd name="connsiteY4" fmla="*/ 705653 h 756453"/>
                <a:gd name="connsiteX5" fmla="*/ 3892550 w 3892550"/>
                <a:gd name="connsiteY5" fmla="*/ 756453 h 756453"/>
                <a:gd name="connsiteX0" fmla="*/ 0 w 3892550"/>
                <a:gd name="connsiteY0" fmla="*/ 546903 h 756453"/>
                <a:gd name="connsiteX1" fmla="*/ 975519 w 3892550"/>
                <a:gd name="connsiteY1" fmla="*/ 518328 h 756453"/>
                <a:gd name="connsiteX2" fmla="*/ 1249364 w 3892550"/>
                <a:gd name="connsiteY2" fmla="*/ 10 h 756453"/>
                <a:gd name="connsiteX3" fmla="*/ 1314450 w 3892550"/>
                <a:gd name="connsiteY3" fmla="*/ 534203 h 756453"/>
                <a:gd name="connsiteX4" fmla="*/ 1993900 w 3892550"/>
                <a:gd name="connsiteY4" fmla="*/ 705653 h 756453"/>
                <a:gd name="connsiteX5" fmla="*/ 3892550 w 3892550"/>
                <a:gd name="connsiteY5" fmla="*/ 756453 h 756453"/>
                <a:gd name="connsiteX0" fmla="*/ 0 w 3892550"/>
                <a:gd name="connsiteY0" fmla="*/ 546903 h 756453"/>
                <a:gd name="connsiteX1" fmla="*/ 975519 w 3892550"/>
                <a:gd name="connsiteY1" fmla="*/ 518328 h 756453"/>
                <a:gd name="connsiteX2" fmla="*/ 1249364 w 3892550"/>
                <a:gd name="connsiteY2" fmla="*/ 10 h 756453"/>
                <a:gd name="connsiteX3" fmla="*/ 1314450 w 3892550"/>
                <a:gd name="connsiteY3" fmla="*/ 534203 h 756453"/>
                <a:gd name="connsiteX4" fmla="*/ 1993900 w 3892550"/>
                <a:gd name="connsiteY4" fmla="*/ 705653 h 756453"/>
                <a:gd name="connsiteX5" fmla="*/ 3892550 w 3892550"/>
                <a:gd name="connsiteY5" fmla="*/ 756453 h 756453"/>
                <a:gd name="connsiteX0" fmla="*/ 0 w 3892550"/>
                <a:gd name="connsiteY0" fmla="*/ 567872 h 777422"/>
                <a:gd name="connsiteX1" fmla="*/ 975519 w 3892550"/>
                <a:gd name="connsiteY1" fmla="*/ 539297 h 777422"/>
                <a:gd name="connsiteX2" fmla="*/ 1249364 w 3892550"/>
                <a:gd name="connsiteY2" fmla="*/ 20979 h 777422"/>
                <a:gd name="connsiteX3" fmla="*/ 1314450 w 3892550"/>
                <a:gd name="connsiteY3" fmla="*/ 555172 h 777422"/>
                <a:gd name="connsiteX4" fmla="*/ 1993900 w 3892550"/>
                <a:gd name="connsiteY4" fmla="*/ 726622 h 777422"/>
                <a:gd name="connsiteX5" fmla="*/ 3892550 w 3892550"/>
                <a:gd name="connsiteY5" fmla="*/ 777422 h 777422"/>
                <a:gd name="connsiteX0" fmla="*/ 0 w 3892550"/>
                <a:gd name="connsiteY0" fmla="*/ 567292 h 776842"/>
                <a:gd name="connsiteX1" fmla="*/ 975519 w 3892550"/>
                <a:gd name="connsiteY1" fmla="*/ 538717 h 776842"/>
                <a:gd name="connsiteX2" fmla="*/ 1249364 w 3892550"/>
                <a:gd name="connsiteY2" fmla="*/ 20399 h 776842"/>
                <a:gd name="connsiteX3" fmla="*/ 1314450 w 3892550"/>
                <a:gd name="connsiteY3" fmla="*/ 554592 h 776842"/>
                <a:gd name="connsiteX4" fmla="*/ 1993900 w 3892550"/>
                <a:gd name="connsiteY4" fmla="*/ 726042 h 776842"/>
                <a:gd name="connsiteX5" fmla="*/ 3892550 w 3892550"/>
                <a:gd name="connsiteY5" fmla="*/ 776842 h 776842"/>
                <a:gd name="connsiteX0" fmla="*/ 0 w 3892550"/>
                <a:gd name="connsiteY0" fmla="*/ 566147 h 775697"/>
                <a:gd name="connsiteX1" fmla="*/ 975519 w 3892550"/>
                <a:gd name="connsiteY1" fmla="*/ 537572 h 775697"/>
                <a:gd name="connsiteX2" fmla="*/ 1249364 w 3892550"/>
                <a:gd name="connsiteY2" fmla="*/ 19254 h 775697"/>
                <a:gd name="connsiteX3" fmla="*/ 1314450 w 3892550"/>
                <a:gd name="connsiteY3" fmla="*/ 553447 h 775697"/>
                <a:gd name="connsiteX4" fmla="*/ 1993900 w 3892550"/>
                <a:gd name="connsiteY4" fmla="*/ 724897 h 775697"/>
                <a:gd name="connsiteX5" fmla="*/ 3892550 w 3892550"/>
                <a:gd name="connsiteY5" fmla="*/ 775697 h 775697"/>
                <a:gd name="connsiteX0" fmla="*/ 0 w 3892550"/>
                <a:gd name="connsiteY0" fmla="*/ 566147 h 775697"/>
                <a:gd name="connsiteX1" fmla="*/ 975519 w 3892550"/>
                <a:gd name="connsiteY1" fmla="*/ 537572 h 775697"/>
                <a:gd name="connsiteX2" fmla="*/ 1249364 w 3892550"/>
                <a:gd name="connsiteY2" fmla="*/ 19254 h 775697"/>
                <a:gd name="connsiteX3" fmla="*/ 1314450 w 3892550"/>
                <a:gd name="connsiteY3" fmla="*/ 553447 h 775697"/>
                <a:gd name="connsiteX4" fmla="*/ 1993900 w 3892550"/>
                <a:gd name="connsiteY4" fmla="*/ 724897 h 775697"/>
                <a:gd name="connsiteX5" fmla="*/ 3892550 w 3892550"/>
                <a:gd name="connsiteY5" fmla="*/ 775697 h 775697"/>
                <a:gd name="connsiteX0" fmla="*/ 0 w 3892550"/>
                <a:gd name="connsiteY0" fmla="*/ 565582 h 775132"/>
                <a:gd name="connsiteX1" fmla="*/ 975519 w 3892550"/>
                <a:gd name="connsiteY1" fmla="*/ 537007 h 775132"/>
                <a:gd name="connsiteX2" fmla="*/ 1249364 w 3892550"/>
                <a:gd name="connsiteY2" fmla="*/ 18689 h 775132"/>
                <a:gd name="connsiteX3" fmla="*/ 1314450 w 3892550"/>
                <a:gd name="connsiteY3" fmla="*/ 552882 h 775132"/>
                <a:gd name="connsiteX4" fmla="*/ 1993900 w 3892550"/>
                <a:gd name="connsiteY4" fmla="*/ 724332 h 775132"/>
                <a:gd name="connsiteX5" fmla="*/ 3892550 w 3892550"/>
                <a:gd name="connsiteY5" fmla="*/ 775132 h 775132"/>
                <a:gd name="connsiteX0" fmla="*/ 0 w 3892550"/>
                <a:gd name="connsiteY0" fmla="*/ 546975 h 756525"/>
                <a:gd name="connsiteX1" fmla="*/ 975519 w 3892550"/>
                <a:gd name="connsiteY1" fmla="*/ 518400 h 756525"/>
                <a:gd name="connsiteX2" fmla="*/ 1249364 w 3892550"/>
                <a:gd name="connsiteY2" fmla="*/ 82 h 756525"/>
                <a:gd name="connsiteX3" fmla="*/ 1314450 w 3892550"/>
                <a:gd name="connsiteY3" fmla="*/ 534275 h 756525"/>
                <a:gd name="connsiteX4" fmla="*/ 1993900 w 3892550"/>
                <a:gd name="connsiteY4" fmla="*/ 705725 h 756525"/>
                <a:gd name="connsiteX5" fmla="*/ 3892550 w 3892550"/>
                <a:gd name="connsiteY5" fmla="*/ 756525 h 756525"/>
                <a:gd name="connsiteX0" fmla="*/ 0 w 3892550"/>
                <a:gd name="connsiteY0" fmla="*/ 539844 h 749394"/>
                <a:gd name="connsiteX1" fmla="*/ 975519 w 3892550"/>
                <a:gd name="connsiteY1" fmla="*/ 511269 h 749394"/>
                <a:gd name="connsiteX2" fmla="*/ 1254127 w 3892550"/>
                <a:gd name="connsiteY2" fmla="*/ 95 h 749394"/>
                <a:gd name="connsiteX3" fmla="*/ 1314450 w 3892550"/>
                <a:gd name="connsiteY3" fmla="*/ 527144 h 749394"/>
                <a:gd name="connsiteX4" fmla="*/ 1993900 w 3892550"/>
                <a:gd name="connsiteY4" fmla="*/ 698594 h 749394"/>
                <a:gd name="connsiteX5" fmla="*/ 3892550 w 3892550"/>
                <a:gd name="connsiteY5" fmla="*/ 749394 h 749394"/>
                <a:gd name="connsiteX0" fmla="*/ 0 w 3892550"/>
                <a:gd name="connsiteY0" fmla="*/ 539833 h 749383"/>
                <a:gd name="connsiteX1" fmla="*/ 975519 w 3892550"/>
                <a:gd name="connsiteY1" fmla="*/ 511258 h 749383"/>
                <a:gd name="connsiteX2" fmla="*/ 1254127 w 3892550"/>
                <a:gd name="connsiteY2" fmla="*/ 84 h 749383"/>
                <a:gd name="connsiteX3" fmla="*/ 1314450 w 3892550"/>
                <a:gd name="connsiteY3" fmla="*/ 527133 h 749383"/>
                <a:gd name="connsiteX4" fmla="*/ 1993900 w 3892550"/>
                <a:gd name="connsiteY4" fmla="*/ 698583 h 749383"/>
                <a:gd name="connsiteX5" fmla="*/ 3892550 w 3892550"/>
                <a:gd name="connsiteY5" fmla="*/ 749383 h 749383"/>
                <a:gd name="connsiteX0" fmla="*/ 0 w 3892550"/>
                <a:gd name="connsiteY0" fmla="*/ 539833 h 749383"/>
                <a:gd name="connsiteX1" fmla="*/ 975519 w 3892550"/>
                <a:gd name="connsiteY1" fmla="*/ 511258 h 749383"/>
                <a:gd name="connsiteX2" fmla="*/ 1254127 w 3892550"/>
                <a:gd name="connsiteY2" fmla="*/ 84 h 749383"/>
                <a:gd name="connsiteX3" fmla="*/ 1314450 w 3892550"/>
                <a:gd name="connsiteY3" fmla="*/ 527133 h 749383"/>
                <a:gd name="connsiteX4" fmla="*/ 1993900 w 3892550"/>
                <a:gd name="connsiteY4" fmla="*/ 698583 h 749383"/>
                <a:gd name="connsiteX5" fmla="*/ 3892550 w 3892550"/>
                <a:gd name="connsiteY5" fmla="*/ 749383 h 749383"/>
                <a:gd name="connsiteX0" fmla="*/ 0 w 3892550"/>
                <a:gd name="connsiteY0" fmla="*/ 539828 h 749378"/>
                <a:gd name="connsiteX1" fmla="*/ 975519 w 3892550"/>
                <a:gd name="connsiteY1" fmla="*/ 511253 h 749378"/>
                <a:gd name="connsiteX2" fmla="*/ 1254127 w 3892550"/>
                <a:gd name="connsiteY2" fmla="*/ 79 h 749378"/>
                <a:gd name="connsiteX3" fmla="*/ 1314450 w 3892550"/>
                <a:gd name="connsiteY3" fmla="*/ 527128 h 749378"/>
                <a:gd name="connsiteX4" fmla="*/ 1993900 w 3892550"/>
                <a:gd name="connsiteY4" fmla="*/ 698578 h 749378"/>
                <a:gd name="connsiteX5" fmla="*/ 3892550 w 3892550"/>
                <a:gd name="connsiteY5" fmla="*/ 749378 h 749378"/>
                <a:gd name="connsiteX0" fmla="*/ 0 w 3892550"/>
                <a:gd name="connsiteY0" fmla="*/ 539830 h 749380"/>
                <a:gd name="connsiteX1" fmla="*/ 975519 w 3892550"/>
                <a:gd name="connsiteY1" fmla="*/ 511255 h 749380"/>
                <a:gd name="connsiteX2" fmla="*/ 1254127 w 3892550"/>
                <a:gd name="connsiteY2" fmla="*/ 81 h 749380"/>
                <a:gd name="connsiteX3" fmla="*/ 1314450 w 3892550"/>
                <a:gd name="connsiteY3" fmla="*/ 527130 h 749380"/>
                <a:gd name="connsiteX4" fmla="*/ 1993900 w 3892550"/>
                <a:gd name="connsiteY4" fmla="*/ 698580 h 749380"/>
                <a:gd name="connsiteX5" fmla="*/ 3892550 w 3892550"/>
                <a:gd name="connsiteY5" fmla="*/ 749380 h 749380"/>
                <a:gd name="connsiteX0" fmla="*/ 0 w 3892550"/>
                <a:gd name="connsiteY0" fmla="*/ 540060 h 749610"/>
                <a:gd name="connsiteX1" fmla="*/ 975519 w 3892550"/>
                <a:gd name="connsiteY1" fmla="*/ 511485 h 749610"/>
                <a:gd name="connsiteX2" fmla="*/ 1129457 w 3892550"/>
                <a:gd name="connsiteY2" fmla="*/ 451280 h 749610"/>
                <a:gd name="connsiteX3" fmla="*/ 1254127 w 3892550"/>
                <a:gd name="connsiteY3" fmla="*/ 311 h 749610"/>
                <a:gd name="connsiteX4" fmla="*/ 1314450 w 3892550"/>
                <a:gd name="connsiteY4" fmla="*/ 527360 h 749610"/>
                <a:gd name="connsiteX5" fmla="*/ 1993900 w 3892550"/>
                <a:gd name="connsiteY5" fmla="*/ 698810 h 749610"/>
                <a:gd name="connsiteX6" fmla="*/ 3892550 w 3892550"/>
                <a:gd name="connsiteY6" fmla="*/ 749610 h 749610"/>
                <a:gd name="connsiteX0" fmla="*/ 0 w 3892550"/>
                <a:gd name="connsiteY0" fmla="*/ 540060 h 749610"/>
                <a:gd name="connsiteX1" fmla="*/ 975519 w 3892550"/>
                <a:gd name="connsiteY1" fmla="*/ 511485 h 749610"/>
                <a:gd name="connsiteX2" fmla="*/ 1129457 w 3892550"/>
                <a:gd name="connsiteY2" fmla="*/ 451280 h 749610"/>
                <a:gd name="connsiteX3" fmla="*/ 1254127 w 3892550"/>
                <a:gd name="connsiteY3" fmla="*/ 311 h 749610"/>
                <a:gd name="connsiteX4" fmla="*/ 1314450 w 3892550"/>
                <a:gd name="connsiteY4" fmla="*/ 527360 h 749610"/>
                <a:gd name="connsiteX5" fmla="*/ 1993900 w 3892550"/>
                <a:gd name="connsiteY5" fmla="*/ 698810 h 749610"/>
                <a:gd name="connsiteX6" fmla="*/ 3892550 w 3892550"/>
                <a:gd name="connsiteY6" fmla="*/ 749610 h 749610"/>
                <a:gd name="connsiteX0" fmla="*/ 0 w 3892550"/>
                <a:gd name="connsiteY0" fmla="*/ 540060 h 749610"/>
                <a:gd name="connsiteX1" fmla="*/ 975519 w 3892550"/>
                <a:gd name="connsiteY1" fmla="*/ 511485 h 749610"/>
                <a:gd name="connsiteX2" fmla="*/ 1129457 w 3892550"/>
                <a:gd name="connsiteY2" fmla="*/ 451280 h 749610"/>
                <a:gd name="connsiteX3" fmla="*/ 1254127 w 3892550"/>
                <a:gd name="connsiteY3" fmla="*/ 311 h 749610"/>
                <a:gd name="connsiteX4" fmla="*/ 1314450 w 3892550"/>
                <a:gd name="connsiteY4" fmla="*/ 527360 h 749610"/>
                <a:gd name="connsiteX5" fmla="*/ 1993900 w 3892550"/>
                <a:gd name="connsiteY5" fmla="*/ 698810 h 749610"/>
                <a:gd name="connsiteX6" fmla="*/ 3892550 w 3892550"/>
                <a:gd name="connsiteY6" fmla="*/ 749610 h 749610"/>
                <a:gd name="connsiteX0" fmla="*/ 0 w 3892550"/>
                <a:gd name="connsiteY0" fmla="*/ 540060 h 749610"/>
                <a:gd name="connsiteX1" fmla="*/ 975519 w 3892550"/>
                <a:gd name="connsiteY1" fmla="*/ 511485 h 749610"/>
                <a:gd name="connsiteX2" fmla="*/ 1129457 w 3892550"/>
                <a:gd name="connsiteY2" fmla="*/ 451280 h 749610"/>
                <a:gd name="connsiteX3" fmla="*/ 1254127 w 3892550"/>
                <a:gd name="connsiteY3" fmla="*/ 311 h 749610"/>
                <a:gd name="connsiteX4" fmla="*/ 1314450 w 3892550"/>
                <a:gd name="connsiteY4" fmla="*/ 527360 h 749610"/>
                <a:gd name="connsiteX5" fmla="*/ 1993900 w 3892550"/>
                <a:gd name="connsiteY5" fmla="*/ 698810 h 749610"/>
                <a:gd name="connsiteX6" fmla="*/ 3892550 w 3892550"/>
                <a:gd name="connsiteY6" fmla="*/ 749610 h 749610"/>
                <a:gd name="connsiteX0" fmla="*/ 0 w 3892550"/>
                <a:gd name="connsiteY0" fmla="*/ 540060 h 749610"/>
                <a:gd name="connsiteX1" fmla="*/ 975519 w 3892550"/>
                <a:gd name="connsiteY1" fmla="*/ 511485 h 749610"/>
                <a:gd name="connsiteX2" fmla="*/ 1129457 w 3892550"/>
                <a:gd name="connsiteY2" fmla="*/ 451280 h 749610"/>
                <a:gd name="connsiteX3" fmla="*/ 1254127 w 3892550"/>
                <a:gd name="connsiteY3" fmla="*/ 311 h 749610"/>
                <a:gd name="connsiteX4" fmla="*/ 1314450 w 3892550"/>
                <a:gd name="connsiteY4" fmla="*/ 527360 h 749610"/>
                <a:gd name="connsiteX5" fmla="*/ 1993900 w 3892550"/>
                <a:gd name="connsiteY5" fmla="*/ 698810 h 749610"/>
                <a:gd name="connsiteX6" fmla="*/ 3892550 w 3892550"/>
                <a:gd name="connsiteY6" fmla="*/ 749610 h 749610"/>
                <a:gd name="connsiteX0" fmla="*/ 0 w 3892550"/>
                <a:gd name="connsiteY0" fmla="*/ 540057 h 749607"/>
                <a:gd name="connsiteX1" fmla="*/ 975519 w 3892550"/>
                <a:gd name="connsiteY1" fmla="*/ 511482 h 749607"/>
                <a:gd name="connsiteX2" fmla="*/ 1129457 w 3892550"/>
                <a:gd name="connsiteY2" fmla="*/ 451277 h 749607"/>
                <a:gd name="connsiteX3" fmla="*/ 1254127 w 3892550"/>
                <a:gd name="connsiteY3" fmla="*/ 308 h 749607"/>
                <a:gd name="connsiteX4" fmla="*/ 1314450 w 3892550"/>
                <a:gd name="connsiteY4" fmla="*/ 527357 h 749607"/>
                <a:gd name="connsiteX5" fmla="*/ 1993900 w 3892550"/>
                <a:gd name="connsiteY5" fmla="*/ 698807 h 749607"/>
                <a:gd name="connsiteX6" fmla="*/ 3892550 w 3892550"/>
                <a:gd name="connsiteY6" fmla="*/ 749607 h 749607"/>
                <a:gd name="connsiteX0" fmla="*/ 0 w 3892550"/>
                <a:gd name="connsiteY0" fmla="*/ 540072 h 749622"/>
                <a:gd name="connsiteX1" fmla="*/ 975519 w 3892550"/>
                <a:gd name="connsiteY1" fmla="*/ 511497 h 749622"/>
                <a:gd name="connsiteX2" fmla="*/ 1129457 w 3892550"/>
                <a:gd name="connsiteY2" fmla="*/ 451292 h 749622"/>
                <a:gd name="connsiteX3" fmla="*/ 1254127 w 3892550"/>
                <a:gd name="connsiteY3" fmla="*/ 323 h 749622"/>
                <a:gd name="connsiteX4" fmla="*/ 1314450 w 3892550"/>
                <a:gd name="connsiteY4" fmla="*/ 527372 h 749622"/>
                <a:gd name="connsiteX5" fmla="*/ 1993900 w 3892550"/>
                <a:gd name="connsiteY5" fmla="*/ 698822 h 749622"/>
                <a:gd name="connsiteX6" fmla="*/ 3892550 w 3892550"/>
                <a:gd name="connsiteY6" fmla="*/ 749622 h 749622"/>
                <a:gd name="connsiteX0" fmla="*/ 0 w 3892550"/>
                <a:gd name="connsiteY0" fmla="*/ 540072 h 749622"/>
                <a:gd name="connsiteX1" fmla="*/ 975519 w 3892550"/>
                <a:gd name="connsiteY1" fmla="*/ 511497 h 749622"/>
                <a:gd name="connsiteX2" fmla="*/ 1129457 w 3892550"/>
                <a:gd name="connsiteY2" fmla="*/ 451292 h 749622"/>
                <a:gd name="connsiteX3" fmla="*/ 1266827 w 3892550"/>
                <a:gd name="connsiteY3" fmla="*/ 323 h 749622"/>
                <a:gd name="connsiteX4" fmla="*/ 1314450 w 3892550"/>
                <a:gd name="connsiteY4" fmla="*/ 527372 h 749622"/>
                <a:gd name="connsiteX5" fmla="*/ 1993900 w 3892550"/>
                <a:gd name="connsiteY5" fmla="*/ 698822 h 749622"/>
                <a:gd name="connsiteX6" fmla="*/ 3892550 w 3892550"/>
                <a:gd name="connsiteY6" fmla="*/ 749622 h 749622"/>
                <a:gd name="connsiteX0" fmla="*/ 0 w 3892550"/>
                <a:gd name="connsiteY0" fmla="*/ 540072 h 749622"/>
                <a:gd name="connsiteX1" fmla="*/ 975519 w 3892550"/>
                <a:gd name="connsiteY1" fmla="*/ 511497 h 749622"/>
                <a:gd name="connsiteX2" fmla="*/ 1129457 w 3892550"/>
                <a:gd name="connsiteY2" fmla="*/ 451292 h 749622"/>
                <a:gd name="connsiteX3" fmla="*/ 1266827 w 3892550"/>
                <a:gd name="connsiteY3" fmla="*/ 323 h 749622"/>
                <a:gd name="connsiteX4" fmla="*/ 1314450 w 3892550"/>
                <a:gd name="connsiteY4" fmla="*/ 527372 h 749622"/>
                <a:gd name="connsiteX5" fmla="*/ 1993900 w 3892550"/>
                <a:gd name="connsiteY5" fmla="*/ 698822 h 749622"/>
                <a:gd name="connsiteX6" fmla="*/ 3892550 w 3892550"/>
                <a:gd name="connsiteY6" fmla="*/ 749622 h 749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2550" h="749622">
                  <a:moveTo>
                    <a:pt x="0" y="540072"/>
                  </a:moveTo>
                  <a:cubicBezTo>
                    <a:pt x="325173" y="530547"/>
                    <a:pt x="834901" y="540582"/>
                    <a:pt x="975519" y="511497"/>
                  </a:cubicBezTo>
                  <a:cubicBezTo>
                    <a:pt x="1116137" y="482412"/>
                    <a:pt x="1078260" y="484101"/>
                    <a:pt x="1129457" y="451292"/>
                  </a:cubicBezTo>
                  <a:cubicBezTo>
                    <a:pt x="1233041" y="351808"/>
                    <a:pt x="1235995" y="-12357"/>
                    <a:pt x="1266827" y="323"/>
                  </a:cubicBezTo>
                  <a:cubicBezTo>
                    <a:pt x="1297659" y="13003"/>
                    <a:pt x="1244071" y="410956"/>
                    <a:pt x="1314450" y="527372"/>
                  </a:cubicBezTo>
                  <a:cubicBezTo>
                    <a:pt x="1384829" y="643788"/>
                    <a:pt x="1604698" y="676068"/>
                    <a:pt x="1993900" y="698822"/>
                  </a:cubicBezTo>
                  <a:cubicBezTo>
                    <a:pt x="2424442" y="723993"/>
                    <a:pt x="3496998" y="739039"/>
                    <a:pt x="3892550" y="749622"/>
                  </a:cubicBezTo>
                </a:path>
              </a:pathLst>
            </a:custGeom>
            <a:noFill/>
            <a:ln w="28575" cap="flat" cmpd="sng" algn="ctr">
              <a:solidFill>
                <a:srgbClr val="0047B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98894C4-5B21-9A41-AC24-17A8A5AE077B}"/>
                </a:ext>
              </a:extLst>
            </p:cNvPr>
            <p:cNvSpPr/>
            <p:nvPr/>
          </p:nvSpPr>
          <p:spPr bwMode="auto">
            <a:xfrm>
              <a:off x="5186704" y="2544906"/>
              <a:ext cx="3717608" cy="680516"/>
            </a:xfrm>
            <a:custGeom>
              <a:avLst/>
              <a:gdLst>
                <a:gd name="connsiteX0" fmla="*/ 0 w 4724705"/>
                <a:gd name="connsiteY0" fmla="*/ 406914 h 789380"/>
                <a:gd name="connsiteX1" fmla="*/ 3177540 w 4724705"/>
                <a:gd name="connsiteY1" fmla="*/ 406914 h 789380"/>
                <a:gd name="connsiteX2" fmla="*/ 3787140 w 4724705"/>
                <a:gd name="connsiteY2" fmla="*/ 3054 h 789380"/>
                <a:gd name="connsiteX3" fmla="*/ 3817620 w 4724705"/>
                <a:gd name="connsiteY3" fmla="*/ 650754 h 789380"/>
                <a:gd name="connsiteX4" fmla="*/ 4663440 w 4724705"/>
                <a:gd name="connsiteY4" fmla="*/ 772674 h 789380"/>
                <a:gd name="connsiteX5" fmla="*/ 4663440 w 4724705"/>
                <a:gd name="connsiteY5" fmla="*/ 787914 h 789380"/>
                <a:gd name="connsiteX6" fmla="*/ 4701540 w 4724705"/>
                <a:gd name="connsiteY6" fmla="*/ 787914 h 789380"/>
                <a:gd name="connsiteX0" fmla="*/ 0 w 4724705"/>
                <a:gd name="connsiteY0" fmla="*/ 406914 h 789380"/>
                <a:gd name="connsiteX1" fmla="*/ 3177540 w 4724705"/>
                <a:gd name="connsiteY1" fmla="*/ 406914 h 789380"/>
                <a:gd name="connsiteX2" fmla="*/ 3787140 w 4724705"/>
                <a:gd name="connsiteY2" fmla="*/ 3054 h 789380"/>
                <a:gd name="connsiteX3" fmla="*/ 3817620 w 4724705"/>
                <a:gd name="connsiteY3" fmla="*/ 650754 h 789380"/>
                <a:gd name="connsiteX4" fmla="*/ 4663440 w 4724705"/>
                <a:gd name="connsiteY4" fmla="*/ 772674 h 789380"/>
                <a:gd name="connsiteX5" fmla="*/ 4663440 w 4724705"/>
                <a:gd name="connsiteY5" fmla="*/ 787914 h 789380"/>
                <a:gd name="connsiteX6" fmla="*/ 4701540 w 4724705"/>
                <a:gd name="connsiteY6" fmla="*/ 787914 h 789380"/>
                <a:gd name="connsiteX0" fmla="*/ 0 w 4724705"/>
                <a:gd name="connsiteY0" fmla="*/ 416380 h 798846"/>
                <a:gd name="connsiteX1" fmla="*/ 3177540 w 4724705"/>
                <a:gd name="connsiteY1" fmla="*/ 416380 h 798846"/>
                <a:gd name="connsiteX2" fmla="*/ 3574415 w 4724705"/>
                <a:gd name="connsiteY2" fmla="*/ 2995 h 798846"/>
                <a:gd name="connsiteX3" fmla="*/ 3817620 w 4724705"/>
                <a:gd name="connsiteY3" fmla="*/ 660220 h 798846"/>
                <a:gd name="connsiteX4" fmla="*/ 4663440 w 4724705"/>
                <a:gd name="connsiteY4" fmla="*/ 782140 h 798846"/>
                <a:gd name="connsiteX5" fmla="*/ 4663440 w 4724705"/>
                <a:gd name="connsiteY5" fmla="*/ 797380 h 798846"/>
                <a:gd name="connsiteX6" fmla="*/ 4701540 w 4724705"/>
                <a:gd name="connsiteY6" fmla="*/ 797380 h 798846"/>
                <a:gd name="connsiteX0" fmla="*/ 0 w 4724705"/>
                <a:gd name="connsiteY0" fmla="*/ 426435 h 808901"/>
                <a:gd name="connsiteX1" fmla="*/ 3177540 w 4724705"/>
                <a:gd name="connsiteY1" fmla="*/ 426435 h 808901"/>
                <a:gd name="connsiteX2" fmla="*/ 3574415 w 4724705"/>
                <a:gd name="connsiteY2" fmla="*/ 13050 h 808901"/>
                <a:gd name="connsiteX3" fmla="*/ 3817620 w 4724705"/>
                <a:gd name="connsiteY3" fmla="*/ 670275 h 808901"/>
                <a:gd name="connsiteX4" fmla="*/ 4663440 w 4724705"/>
                <a:gd name="connsiteY4" fmla="*/ 792195 h 808901"/>
                <a:gd name="connsiteX5" fmla="*/ 4663440 w 4724705"/>
                <a:gd name="connsiteY5" fmla="*/ 807435 h 808901"/>
                <a:gd name="connsiteX6" fmla="*/ 4701540 w 4724705"/>
                <a:gd name="connsiteY6" fmla="*/ 807435 h 808901"/>
                <a:gd name="connsiteX0" fmla="*/ 0 w 4724705"/>
                <a:gd name="connsiteY0" fmla="*/ 425935 h 808401"/>
                <a:gd name="connsiteX1" fmla="*/ 3177540 w 4724705"/>
                <a:gd name="connsiteY1" fmla="*/ 425935 h 808401"/>
                <a:gd name="connsiteX2" fmla="*/ 3574415 w 4724705"/>
                <a:gd name="connsiteY2" fmla="*/ 12550 h 808401"/>
                <a:gd name="connsiteX3" fmla="*/ 3817620 w 4724705"/>
                <a:gd name="connsiteY3" fmla="*/ 669775 h 808401"/>
                <a:gd name="connsiteX4" fmla="*/ 4663440 w 4724705"/>
                <a:gd name="connsiteY4" fmla="*/ 791695 h 808401"/>
                <a:gd name="connsiteX5" fmla="*/ 4663440 w 4724705"/>
                <a:gd name="connsiteY5" fmla="*/ 806935 h 808401"/>
                <a:gd name="connsiteX6" fmla="*/ 4701540 w 4724705"/>
                <a:gd name="connsiteY6" fmla="*/ 806935 h 808401"/>
                <a:gd name="connsiteX0" fmla="*/ 0 w 4724705"/>
                <a:gd name="connsiteY0" fmla="*/ 426329 h 808795"/>
                <a:gd name="connsiteX1" fmla="*/ 3177540 w 4724705"/>
                <a:gd name="connsiteY1" fmla="*/ 426329 h 808795"/>
                <a:gd name="connsiteX2" fmla="*/ 3574415 w 4724705"/>
                <a:gd name="connsiteY2" fmla="*/ 12944 h 808795"/>
                <a:gd name="connsiteX3" fmla="*/ 3817620 w 4724705"/>
                <a:gd name="connsiteY3" fmla="*/ 670169 h 808795"/>
                <a:gd name="connsiteX4" fmla="*/ 4663440 w 4724705"/>
                <a:gd name="connsiteY4" fmla="*/ 792089 h 808795"/>
                <a:gd name="connsiteX5" fmla="*/ 4663440 w 4724705"/>
                <a:gd name="connsiteY5" fmla="*/ 807329 h 808795"/>
                <a:gd name="connsiteX6" fmla="*/ 4701540 w 4724705"/>
                <a:gd name="connsiteY6" fmla="*/ 807329 h 808795"/>
                <a:gd name="connsiteX0" fmla="*/ 0 w 4724705"/>
                <a:gd name="connsiteY0" fmla="*/ 425010 h 807476"/>
                <a:gd name="connsiteX1" fmla="*/ 3177540 w 4724705"/>
                <a:gd name="connsiteY1" fmla="*/ 425010 h 807476"/>
                <a:gd name="connsiteX2" fmla="*/ 3574415 w 4724705"/>
                <a:gd name="connsiteY2" fmla="*/ 11625 h 807476"/>
                <a:gd name="connsiteX3" fmla="*/ 3817620 w 4724705"/>
                <a:gd name="connsiteY3" fmla="*/ 668850 h 807476"/>
                <a:gd name="connsiteX4" fmla="*/ 4663440 w 4724705"/>
                <a:gd name="connsiteY4" fmla="*/ 790770 h 807476"/>
                <a:gd name="connsiteX5" fmla="*/ 4663440 w 4724705"/>
                <a:gd name="connsiteY5" fmla="*/ 806010 h 807476"/>
                <a:gd name="connsiteX6" fmla="*/ 4701540 w 4724705"/>
                <a:gd name="connsiteY6" fmla="*/ 806010 h 807476"/>
                <a:gd name="connsiteX0" fmla="*/ 0 w 4724705"/>
                <a:gd name="connsiteY0" fmla="*/ 425419 h 807885"/>
                <a:gd name="connsiteX1" fmla="*/ 3177540 w 4724705"/>
                <a:gd name="connsiteY1" fmla="*/ 425419 h 807885"/>
                <a:gd name="connsiteX2" fmla="*/ 3574415 w 4724705"/>
                <a:gd name="connsiteY2" fmla="*/ 12034 h 807885"/>
                <a:gd name="connsiteX3" fmla="*/ 3817620 w 4724705"/>
                <a:gd name="connsiteY3" fmla="*/ 669259 h 807885"/>
                <a:gd name="connsiteX4" fmla="*/ 4663440 w 4724705"/>
                <a:gd name="connsiteY4" fmla="*/ 791179 h 807885"/>
                <a:gd name="connsiteX5" fmla="*/ 4663440 w 4724705"/>
                <a:gd name="connsiteY5" fmla="*/ 806419 h 807885"/>
                <a:gd name="connsiteX6" fmla="*/ 4701540 w 4724705"/>
                <a:gd name="connsiteY6" fmla="*/ 806419 h 807885"/>
                <a:gd name="connsiteX0" fmla="*/ 0 w 4724705"/>
                <a:gd name="connsiteY0" fmla="*/ 422827 h 805293"/>
                <a:gd name="connsiteX1" fmla="*/ 3177540 w 4724705"/>
                <a:gd name="connsiteY1" fmla="*/ 422827 h 805293"/>
                <a:gd name="connsiteX2" fmla="*/ 3545840 w 4724705"/>
                <a:gd name="connsiteY2" fmla="*/ 12617 h 805293"/>
                <a:gd name="connsiteX3" fmla="*/ 3817620 w 4724705"/>
                <a:gd name="connsiteY3" fmla="*/ 666667 h 805293"/>
                <a:gd name="connsiteX4" fmla="*/ 4663440 w 4724705"/>
                <a:gd name="connsiteY4" fmla="*/ 788587 h 805293"/>
                <a:gd name="connsiteX5" fmla="*/ 4663440 w 4724705"/>
                <a:gd name="connsiteY5" fmla="*/ 803827 h 805293"/>
                <a:gd name="connsiteX6" fmla="*/ 4701540 w 4724705"/>
                <a:gd name="connsiteY6" fmla="*/ 803827 h 805293"/>
                <a:gd name="connsiteX0" fmla="*/ 0 w 4724705"/>
                <a:gd name="connsiteY0" fmla="*/ 437372 h 819838"/>
                <a:gd name="connsiteX1" fmla="*/ 3177540 w 4724705"/>
                <a:gd name="connsiteY1" fmla="*/ 437372 h 819838"/>
                <a:gd name="connsiteX2" fmla="*/ 3545840 w 4724705"/>
                <a:gd name="connsiteY2" fmla="*/ 27162 h 819838"/>
                <a:gd name="connsiteX3" fmla="*/ 3817620 w 4724705"/>
                <a:gd name="connsiteY3" fmla="*/ 681212 h 819838"/>
                <a:gd name="connsiteX4" fmla="*/ 4663440 w 4724705"/>
                <a:gd name="connsiteY4" fmla="*/ 803132 h 819838"/>
                <a:gd name="connsiteX5" fmla="*/ 4663440 w 4724705"/>
                <a:gd name="connsiteY5" fmla="*/ 818372 h 819838"/>
                <a:gd name="connsiteX6" fmla="*/ 4701540 w 4724705"/>
                <a:gd name="connsiteY6" fmla="*/ 818372 h 819838"/>
                <a:gd name="connsiteX0" fmla="*/ 0 w 4724705"/>
                <a:gd name="connsiteY0" fmla="*/ 437372 h 819838"/>
                <a:gd name="connsiteX1" fmla="*/ 3177540 w 4724705"/>
                <a:gd name="connsiteY1" fmla="*/ 437372 h 819838"/>
                <a:gd name="connsiteX2" fmla="*/ 3545840 w 4724705"/>
                <a:gd name="connsiteY2" fmla="*/ 27162 h 819838"/>
                <a:gd name="connsiteX3" fmla="*/ 3817620 w 4724705"/>
                <a:gd name="connsiteY3" fmla="*/ 681212 h 819838"/>
                <a:gd name="connsiteX4" fmla="*/ 4663440 w 4724705"/>
                <a:gd name="connsiteY4" fmla="*/ 803132 h 819838"/>
                <a:gd name="connsiteX5" fmla="*/ 4663440 w 4724705"/>
                <a:gd name="connsiteY5" fmla="*/ 818372 h 819838"/>
                <a:gd name="connsiteX6" fmla="*/ 4701540 w 4724705"/>
                <a:gd name="connsiteY6" fmla="*/ 818372 h 819838"/>
                <a:gd name="connsiteX0" fmla="*/ 0 w 4724705"/>
                <a:gd name="connsiteY0" fmla="*/ 436590 h 819056"/>
                <a:gd name="connsiteX1" fmla="*/ 3177540 w 4724705"/>
                <a:gd name="connsiteY1" fmla="*/ 436590 h 819056"/>
                <a:gd name="connsiteX2" fmla="*/ 3545840 w 4724705"/>
                <a:gd name="connsiteY2" fmla="*/ 26380 h 819056"/>
                <a:gd name="connsiteX3" fmla="*/ 3817620 w 4724705"/>
                <a:gd name="connsiteY3" fmla="*/ 680430 h 819056"/>
                <a:gd name="connsiteX4" fmla="*/ 4663440 w 4724705"/>
                <a:gd name="connsiteY4" fmla="*/ 802350 h 819056"/>
                <a:gd name="connsiteX5" fmla="*/ 4663440 w 4724705"/>
                <a:gd name="connsiteY5" fmla="*/ 817590 h 819056"/>
                <a:gd name="connsiteX6" fmla="*/ 4701540 w 4724705"/>
                <a:gd name="connsiteY6" fmla="*/ 817590 h 819056"/>
                <a:gd name="connsiteX0" fmla="*/ 0 w 4731053"/>
                <a:gd name="connsiteY0" fmla="*/ 413478 h 795944"/>
                <a:gd name="connsiteX1" fmla="*/ 3177540 w 4731053"/>
                <a:gd name="connsiteY1" fmla="*/ 413478 h 795944"/>
                <a:gd name="connsiteX2" fmla="*/ 3545840 w 4731053"/>
                <a:gd name="connsiteY2" fmla="*/ 3268 h 795944"/>
                <a:gd name="connsiteX3" fmla="*/ 3731895 w 4731053"/>
                <a:gd name="connsiteY3" fmla="*/ 679543 h 795944"/>
                <a:gd name="connsiteX4" fmla="*/ 4663440 w 4731053"/>
                <a:gd name="connsiteY4" fmla="*/ 779238 h 795944"/>
                <a:gd name="connsiteX5" fmla="*/ 4663440 w 4731053"/>
                <a:gd name="connsiteY5" fmla="*/ 794478 h 795944"/>
                <a:gd name="connsiteX6" fmla="*/ 4701540 w 4731053"/>
                <a:gd name="connsiteY6" fmla="*/ 794478 h 795944"/>
                <a:gd name="connsiteX0" fmla="*/ 0 w 4731053"/>
                <a:gd name="connsiteY0" fmla="*/ 413745 h 796211"/>
                <a:gd name="connsiteX1" fmla="*/ 3177540 w 4731053"/>
                <a:gd name="connsiteY1" fmla="*/ 413745 h 796211"/>
                <a:gd name="connsiteX2" fmla="*/ 3545840 w 4731053"/>
                <a:gd name="connsiteY2" fmla="*/ 3535 h 796211"/>
                <a:gd name="connsiteX3" fmla="*/ 3731895 w 4731053"/>
                <a:gd name="connsiteY3" fmla="*/ 679810 h 796211"/>
                <a:gd name="connsiteX4" fmla="*/ 4663440 w 4731053"/>
                <a:gd name="connsiteY4" fmla="*/ 779505 h 796211"/>
                <a:gd name="connsiteX5" fmla="*/ 4663440 w 4731053"/>
                <a:gd name="connsiteY5" fmla="*/ 794745 h 796211"/>
                <a:gd name="connsiteX6" fmla="*/ 4701540 w 4731053"/>
                <a:gd name="connsiteY6" fmla="*/ 794745 h 796211"/>
                <a:gd name="connsiteX0" fmla="*/ 0 w 4731053"/>
                <a:gd name="connsiteY0" fmla="*/ 421207 h 803673"/>
                <a:gd name="connsiteX1" fmla="*/ 3177540 w 4731053"/>
                <a:gd name="connsiteY1" fmla="*/ 421207 h 803673"/>
                <a:gd name="connsiteX2" fmla="*/ 3545840 w 4731053"/>
                <a:gd name="connsiteY2" fmla="*/ 10997 h 803673"/>
                <a:gd name="connsiteX3" fmla="*/ 3731895 w 4731053"/>
                <a:gd name="connsiteY3" fmla="*/ 687272 h 803673"/>
                <a:gd name="connsiteX4" fmla="*/ 4663440 w 4731053"/>
                <a:gd name="connsiteY4" fmla="*/ 786967 h 803673"/>
                <a:gd name="connsiteX5" fmla="*/ 4663440 w 4731053"/>
                <a:gd name="connsiteY5" fmla="*/ 802207 h 803673"/>
                <a:gd name="connsiteX6" fmla="*/ 4701540 w 4731053"/>
                <a:gd name="connsiteY6" fmla="*/ 802207 h 803673"/>
                <a:gd name="connsiteX0" fmla="*/ 0 w 4731053"/>
                <a:gd name="connsiteY0" fmla="*/ 422573 h 805039"/>
                <a:gd name="connsiteX1" fmla="*/ 3177540 w 4731053"/>
                <a:gd name="connsiteY1" fmla="*/ 422573 h 805039"/>
                <a:gd name="connsiteX2" fmla="*/ 3545840 w 4731053"/>
                <a:gd name="connsiteY2" fmla="*/ 12363 h 805039"/>
                <a:gd name="connsiteX3" fmla="*/ 3731895 w 4731053"/>
                <a:gd name="connsiteY3" fmla="*/ 688638 h 805039"/>
                <a:gd name="connsiteX4" fmla="*/ 4663440 w 4731053"/>
                <a:gd name="connsiteY4" fmla="*/ 788333 h 805039"/>
                <a:gd name="connsiteX5" fmla="*/ 4663440 w 4731053"/>
                <a:gd name="connsiteY5" fmla="*/ 803573 h 805039"/>
                <a:gd name="connsiteX6" fmla="*/ 4701540 w 4731053"/>
                <a:gd name="connsiteY6" fmla="*/ 803573 h 805039"/>
                <a:gd name="connsiteX0" fmla="*/ 0 w 4731053"/>
                <a:gd name="connsiteY0" fmla="*/ 422982 h 811622"/>
                <a:gd name="connsiteX1" fmla="*/ 3177540 w 4731053"/>
                <a:gd name="connsiteY1" fmla="*/ 422982 h 811622"/>
                <a:gd name="connsiteX2" fmla="*/ 3545840 w 4731053"/>
                <a:gd name="connsiteY2" fmla="*/ 12772 h 811622"/>
                <a:gd name="connsiteX3" fmla="*/ 3731895 w 4731053"/>
                <a:gd name="connsiteY3" fmla="*/ 689047 h 811622"/>
                <a:gd name="connsiteX4" fmla="*/ 4663440 w 4731053"/>
                <a:gd name="connsiteY4" fmla="*/ 788742 h 811622"/>
                <a:gd name="connsiteX5" fmla="*/ 4663440 w 4731053"/>
                <a:gd name="connsiteY5" fmla="*/ 803982 h 811622"/>
                <a:gd name="connsiteX6" fmla="*/ 4701540 w 4731053"/>
                <a:gd name="connsiteY6" fmla="*/ 803982 h 811622"/>
                <a:gd name="connsiteX0" fmla="*/ 0 w 4731053"/>
                <a:gd name="connsiteY0" fmla="*/ 416995 h 805635"/>
                <a:gd name="connsiteX1" fmla="*/ 3177540 w 4731053"/>
                <a:gd name="connsiteY1" fmla="*/ 416995 h 805635"/>
                <a:gd name="connsiteX2" fmla="*/ 3545840 w 4731053"/>
                <a:gd name="connsiteY2" fmla="*/ 6785 h 805635"/>
                <a:gd name="connsiteX3" fmla="*/ 3731895 w 4731053"/>
                <a:gd name="connsiteY3" fmla="*/ 683060 h 805635"/>
                <a:gd name="connsiteX4" fmla="*/ 4663440 w 4731053"/>
                <a:gd name="connsiteY4" fmla="*/ 782755 h 805635"/>
                <a:gd name="connsiteX5" fmla="*/ 4663440 w 4731053"/>
                <a:gd name="connsiteY5" fmla="*/ 797995 h 805635"/>
                <a:gd name="connsiteX6" fmla="*/ 4701540 w 4731053"/>
                <a:gd name="connsiteY6" fmla="*/ 797995 h 805635"/>
                <a:gd name="connsiteX0" fmla="*/ 0 w 4731053"/>
                <a:gd name="connsiteY0" fmla="*/ 410231 h 798871"/>
                <a:gd name="connsiteX1" fmla="*/ 3177540 w 4731053"/>
                <a:gd name="connsiteY1" fmla="*/ 410231 h 798871"/>
                <a:gd name="connsiteX2" fmla="*/ 3545840 w 4731053"/>
                <a:gd name="connsiteY2" fmla="*/ 21 h 798871"/>
                <a:gd name="connsiteX3" fmla="*/ 3731895 w 4731053"/>
                <a:gd name="connsiteY3" fmla="*/ 676296 h 798871"/>
                <a:gd name="connsiteX4" fmla="*/ 4663440 w 4731053"/>
                <a:gd name="connsiteY4" fmla="*/ 775991 h 798871"/>
                <a:gd name="connsiteX5" fmla="*/ 4663440 w 4731053"/>
                <a:gd name="connsiteY5" fmla="*/ 791231 h 798871"/>
                <a:gd name="connsiteX6" fmla="*/ 4701540 w 4731053"/>
                <a:gd name="connsiteY6" fmla="*/ 791231 h 798871"/>
                <a:gd name="connsiteX0" fmla="*/ 0 w 4731053"/>
                <a:gd name="connsiteY0" fmla="*/ 410231 h 792697"/>
                <a:gd name="connsiteX1" fmla="*/ 3177540 w 4731053"/>
                <a:gd name="connsiteY1" fmla="*/ 410231 h 792697"/>
                <a:gd name="connsiteX2" fmla="*/ 3545840 w 4731053"/>
                <a:gd name="connsiteY2" fmla="*/ 21 h 792697"/>
                <a:gd name="connsiteX3" fmla="*/ 3731895 w 4731053"/>
                <a:gd name="connsiteY3" fmla="*/ 676296 h 792697"/>
                <a:gd name="connsiteX4" fmla="*/ 4663440 w 4731053"/>
                <a:gd name="connsiteY4" fmla="*/ 775991 h 792697"/>
                <a:gd name="connsiteX5" fmla="*/ 4663440 w 4731053"/>
                <a:gd name="connsiteY5" fmla="*/ 791231 h 792697"/>
                <a:gd name="connsiteX6" fmla="*/ 4701540 w 4731053"/>
                <a:gd name="connsiteY6" fmla="*/ 791231 h 792697"/>
                <a:gd name="connsiteX0" fmla="*/ 0 w 4731053"/>
                <a:gd name="connsiteY0" fmla="*/ 410228 h 792694"/>
                <a:gd name="connsiteX1" fmla="*/ 3177540 w 4731053"/>
                <a:gd name="connsiteY1" fmla="*/ 410228 h 792694"/>
                <a:gd name="connsiteX2" fmla="*/ 3545840 w 4731053"/>
                <a:gd name="connsiteY2" fmla="*/ 18 h 792694"/>
                <a:gd name="connsiteX3" fmla="*/ 3731895 w 4731053"/>
                <a:gd name="connsiteY3" fmla="*/ 676293 h 792694"/>
                <a:gd name="connsiteX4" fmla="*/ 4663440 w 4731053"/>
                <a:gd name="connsiteY4" fmla="*/ 775988 h 792694"/>
                <a:gd name="connsiteX5" fmla="*/ 4663440 w 4731053"/>
                <a:gd name="connsiteY5" fmla="*/ 791228 h 792694"/>
                <a:gd name="connsiteX6" fmla="*/ 4701540 w 4731053"/>
                <a:gd name="connsiteY6" fmla="*/ 791228 h 792694"/>
                <a:gd name="connsiteX0" fmla="*/ 0 w 4731053"/>
                <a:gd name="connsiteY0" fmla="*/ 415225 h 797691"/>
                <a:gd name="connsiteX1" fmla="*/ 3177540 w 4731053"/>
                <a:gd name="connsiteY1" fmla="*/ 415225 h 797691"/>
                <a:gd name="connsiteX2" fmla="*/ 3545840 w 4731053"/>
                <a:gd name="connsiteY2" fmla="*/ 5015 h 797691"/>
                <a:gd name="connsiteX3" fmla="*/ 3731895 w 4731053"/>
                <a:gd name="connsiteY3" fmla="*/ 681290 h 797691"/>
                <a:gd name="connsiteX4" fmla="*/ 4663440 w 4731053"/>
                <a:gd name="connsiteY4" fmla="*/ 780985 h 797691"/>
                <a:gd name="connsiteX5" fmla="*/ 4663440 w 4731053"/>
                <a:gd name="connsiteY5" fmla="*/ 796225 h 797691"/>
                <a:gd name="connsiteX6" fmla="*/ 4701540 w 4731053"/>
                <a:gd name="connsiteY6" fmla="*/ 796225 h 797691"/>
                <a:gd name="connsiteX0" fmla="*/ 0 w 4731053"/>
                <a:gd name="connsiteY0" fmla="*/ 415344 h 797810"/>
                <a:gd name="connsiteX1" fmla="*/ 3177540 w 4731053"/>
                <a:gd name="connsiteY1" fmla="*/ 415344 h 797810"/>
                <a:gd name="connsiteX2" fmla="*/ 3545840 w 4731053"/>
                <a:gd name="connsiteY2" fmla="*/ 5134 h 797810"/>
                <a:gd name="connsiteX3" fmla="*/ 3731895 w 4731053"/>
                <a:gd name="connsiteY3" fmla="*/ 681409 h 797810"/>
                <a:gd name="connsiteX4" fmla="*/ 4663440 w 4731053"/>
                <a:gd name="connsiteY4" fmla="*/ 781104 h 797810"/>
                <a:gd name="connsiteX5" fmla="*/ 4663440 w 4731053"/>
                <a:gd name="connsiteY5" fmla="*/ 796344 h 797810"/>
                <a:gd name="connsiteX6" fmla="*/ 4701540 w 4731053"/>
                <a:gd name="connsiteY6" fmla="*/ 796344 h 797810"/>
                <a:gd name="connsiteX0" fmla="*/ 0 w 4731053"/>
                <a:gd name="connsiteY0" fmla="*/ 415179 h 797645"/>
                <a:gd name="connsiteX1" fmla="*/ 3177540 w 4731053"/>
                <a:gd name="connsiteY1" fmla="*/ 415179 h 797645"/>
                <a:gd name="connsiteX2" fmla="*/ 3545840 w 4731053"/>
                <a:gd name="connsiteY2" fmla="*/ 4969 h 797645"/>
                <a:gd name="connsiteX3" fmla="*/ 3731895 w 4731053"/>
                <a:gd name="connsiteY3" fmla="*/ 681244 h 797645"/>
                <a:gd name="connsiteX4" fmla="*/ 4663440 w 4731053"/>
                <a:gd name="connsiteY4" fmla="*/ 780939 h 797645"/>
                <a:gd name="connsiteX5" fmla="*/ 4663440 w 4731053"/>
                <a:gd name="connsiteY5" fmla="*/ 796179 h 797645"/>
                <a:gd name="connsiteX6" fmla="*/ 4701540 w 4731053"/>
                <a:gd name="connsiteY6" fmla="*/ 796179 h 797645"/>
                <a:gd name="connsiteX0" fmla="*/ 0 w 4731053"/>
                <a:gd name="connsiteY0" fmla="*/ 414435 h 796901"/>
                <a:gd name="connsiteX1" fmla="*/ 3177540 w 4731053"/>
                <a:gd name="connsiteY1" fmla="*/ 414435 h 796901"/>
                <a:gd name="connsiteX2" fmla="*/ 3545840 w 4731053"/>
                <a:gd name="connsiteY2" fmla="*/ 4225 h 796901"/>
                <a:gd name="connsiteX3" fmla="*/ 3731895 w 4731053"/>
                <a:gd name="connsiteY3" fmla="*/ 680500 h 796901"/>
                <a:gd name="connsiteX4" fmla="*/ 4663440 w 4731053"/>
                <a:gd name="connsiteY4" fmla="*/ 780195 h 796901"/>
                <a:gd name="connsiteX5" fmla="*/ 4663440 w 4731053"/>
                <a:gd name="connsiteY5" fmla="*/ 795435 h 796901"/>
                <a:gd name="connsiteX6" fmla="*/ 4701540 w 4731053"/>
                <a:gd name="connsiteY6" fmla="*/ 795435 h 796901"/>
                <a:gd name="connsiteX0" fmla="*/ 0 w 4731053"/>
                <a:gd name="connsiteY0" fmla="*/ 414435 h 795435"/>
                <a:gd name="connsiteX1" fmla="*/ 3177540 w 4731053"/>
                <a:gd name="connsiteY1" fmla="*/ 414435 h 795435"/>
                <a:gd name="connsiteX2" fmla="*/ 3545840 w 4731053"/>
                <a:gd name="connsiteY2" fmla="*/ 4225 h 795435"/>
                <a:gd name="connsiteX3" fmla="*/ 3731895 w 4731053"/>
                <a:gd name="connsiteY3" fmla="*/ 680500 h 795435"/>
                <a:gd name="connsiteX4" fmla="*/ 4663440 w 4731053"/>
                <a:gd name="connsiteY4" fmla="*/ 780195 h 795435"/>
                <a:gd name="connsiteX5" fmla="*/ 4663440 w 4731053"/>
                <a:gd name="connsiteY5" fmla="*/ 795435 h 795435"/>
                <a:gd name="connsiteX0" fmla="*/ 0 w 4663440"/>
                <a:gd name="connsiteY0" fmla="*/ 414435 h 780195"/>
                <a:gd name="connsiteX1" fmla="*/ 3177540 w 4663440"/>
                <a:gd name="connsiteY1" fmla="*/ 414435 h 780195"/>
                <a:gd name="connsiteX2" fmla="*/ 3545840 w 4663440"/>
                <a:gd name="connsiteY2" fmla="*/ 4225 h 780195"/>
                <a:gd name="connsiteX3" fmla="*/ 3731895 w 4663440"/>
                <a:gd name="connsiteY3" fmla="*/ 680500 h 780195"/>
                <a:gd name="connsiteX4" fmla="*/ 4663440 w 4663440"/>
                <a:gd name="connsiteY4" fmla="*/ 780195 h 780195"/>
                <a:gd name="connsiteX0" fmla="*/ 0 w 3731895"/>
                <a:gd name="connsiteY0" fmla="*/ 414435 h 680516"/>
                <a:gd name="connsiteX1" fmla="*/ 3177540 w 3731895"/>
                <a:gd name="connsiteY1" fmla="*/ 414435 h 680516"/>
                <a:gd name="connsiteX2" fmla="*/ 3545840 w 3731895"/>
                <a:gd name="connsiteY2" fmla="*/ 4225 h 680516"/>
                <a:gd name="connsiteX3" fmla="*/ 3731895 w 3731895"/>
                <a:gd name="connsiteY3" fmla="*/ 680500 h 680516"/>
                <a:gd name="connsiteX0" fmla="*/ 0 w 3731895"/>
                <a:gd name="connsiteY0" fmla="*/ 414435 h 680516"/>
                <a:gd name="connsiteX1" fmla="*/ 3177540 w 3731895"/>
                <a:gd name="connsiteY1" fmla="*/ 414435 h 680516"/>
                <a:gd name="connsiteX2" fmla="*/ 3545840 w 3731895"/>
                <a:gd name="connsiteY2" fmla="*/ 4225 h 680516"/>
                <a:gd name="connsiteX3" fmla="*/ 3731895 w 3731895"/>
                <a:gd name="connsiteY3" fmla="*/ 680500 h 680516"/>
                <a:gd name="connsiteX0" fmla="*/ 0 w 3731895"/>
                <a:gd name="connsiteY0" fmla="*/ 414435 h 680516"/>
                <a:gd name="connsiteX1" fmla="*/ 3177540 w 3731895"/>
                <a:gd name="connsiteY1" fmla="*/ 414435 h 680516"/>
                <a:gd name="connsiteX2" fmla="*/ 3545840 w 3731895"/>
                <a:gd name="connsiteY2" fmla="*/ 4225 h 680516"/>
                <a:gd name="connsiteX3" fmla="*/ 3731895 w 3731895"/>
                <a:gd name="connsiteY3" fmla="*/ 680500 h 680516"/>
                <a:gd name="connsiteX0" fmla="*/ 0 w 3731895"/>
                <a:gd name="connsiteY0" fmla="*/ 414435 h 680516"/>
                <a:gd name="connsiteX1" fmla="*/ 3177540 w 3731895"/>
                <a:gd name="connsiteY1" fmla="*/ 414435 h 680516"/>
                <a:gd name="connsiteX2" fmla="*/ 3545840 w 3731895"/>
                <a:gd name="connsiteY2" fmla="*/ 4225 h 680516"/>
                <a:gd name="connsiteX3" fmla="*/ 3731895 w 3731895"/>
                <a:gd name="connsiteY3" fmla="*/ 680500 h 680516"/>
                <a:gd name="connsiteX0" fmla="*/ 0 w 3731895"/>
                <a:gd name="connsiteY0" fmla="*/ 443010 h 680516"/>
                <a:gd name="connsiteX1" fmla="*/ 3177540 w 3731895"/>
                <a:gd name="connsiteY1" fmla="*/ 414435 h 680516"/>
                <a:gd name="connsiteX2" fmla="*/ 3545840 w 3731895"/>
                <a:gd name="connsiteY2" fmla="*/ 4225 h 680516"/>
                <a:gd name="connsiteX3" fmla="*/ 3731895 w 3731895"/>
                <a:gd name="connsiteY3" fmla="*/ 680500 h 680516"/>
                <a:gd name="connsiteX0" fmla="*/ 0 w 3731895"/>
                <a:gd name="connsiteY0" fmla="*/ 443010 h 680516"/>
                <a:gd name="connsiteX1" fmla="*/ 3177540 w 3731895"/>
                <a:gd name="connsiteY1" fmla="*/ 414435 h 680516"/>
                <a:gd name="connsiteX2" fmla="*/ 3545840 w 3731895"/>
                <a:gd name="connsiteY2" fmla="*/ 4225 h 680516"/>
                <a:gd name="connsiteX3" fmla="*/ 3731895 w 3731895"/>
                <a:gd name="connsiteY3" fmla="*/ 680500 h 680516"/>
                <a:gd name="connsiteX0" fmla="*/ 0 w 3717608"/>
                <a:gd name="connsiteY0" fmla="*/ 409672 h 680516"/>
                <a:gd name="connsiteX1" fmla="*/ 3163253 w 3717608"/>
                <a:gd name="connsiteY1" fmla="*/ 414435 h 680516"/>
                <a:gd name="connsiteX2" fmla="*/ 3531553 w 3717608"/>
                <a:gd name="connsiteY2" fmla="*/ 4225 h 680516"/>
                <a:gd name="connsiteX3" fmla="*/ 3717608 w 3717608"/>
                <a:gd name="connsiteY3" fmla="*/ 680500 h 680516"/>
                <a:gd name="connsiteX0" fmla="*/ 0 w 3717608"/>
                <a:gd name="connsiteY0" fmla="*/ 419197 h 680516"/>
                <a:gd name="connsiteX1" fmla="*/ 3163253 w 3717608"/>
                <a:gd name="connsiteY1" fmla="*/ 414435 h 680516"/>
                <a:gd name="connsiteX2" fmla="*/ 3531553 w 3717608"/>
                <a:gd name="connsiteY2" fmla="*/ 4225 h 680516"/>
                <a:gd name="connsiteX3" fmla="*/ 3717608 w 3717608"/>
                <a:gd name="connsiteY3" fmla="*/ 680500 h 680516"/>
                <a:gd name="connsiteX0" fmla="*/ 0 w 3717608"/>
                <a:gd name="connsiteY0" fmla="*/ 419197 h 680516"/>
                <a:gd name="connsiteX1" fmla="*/ 3163253 w 3717608"/>
                <a:gd name="connsiteY1" fmla="*/ 414435 h 680516"/>
                <a:gd name="connsiteX2" fmla="*/ 3531553 w 3717608"/>
                <a:gd name="connsiteY2" fmla="*/ 4225 h 680516"/>
                <a:gd name="connsiteX3" fmla="*/ 3717608 w 3717608"/>
                <a:gd name="connsiteY3" fmla="*/ 680500 h 680516"/>
                <a:gd name="connsiteX0" fmla="*/ 0 w 3717608"/>
                <a:gd name="connsiteY0" fmla="*/ 419197 h 680516"/>
                <a:gd name="connsiteX1" fmla="*/ 3163253 w 3717608"/>
                <a:gd name="connsiteY1" fmla="*/ 414435 h 680516"/>
                <a:gd name="connsiteX2" fmla="*/ 3531553 w 3717608"/>
                <a:gd name="connsiteY2" fmla="*/ 4225 h 680516"/>
                <a:gd name="connsiteX3" fmla="*/ 3717608 w 3717608"/>
                <a:gd name="connsiteY3" fmla="*/ 680500 h 680516"/>
                <a:gd name="connsiteX0" fmla="*/ 0 w 3717608"/>
                <a:gd name="connsiteY0" fmla="*/ 419197 h 680516"/>
                <a:gd name="connsiteX1" fmla="*/ 3163253 w 3717608"/>
                <a:gd name="connsiteY1" fmla="*/ 414435 h 680516"/>
                <a:gd name="connsiteX2" fmla="*/ 3531553 w 3717608"/>
                <a:gd name="connsiteY2" fmla="*/ 4225 h 680516"/>
                <a:gd name="connsiteX3" fmla="*/ 3717608 w 3717608"/>
                <a:gd name="connsiteY3" fmla="*/ 680500 h 680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7608" h="680516">
                  <a:moveTo>
                    <a:pt x="0" y="419197"/>
                  </a:moveTo>
                  <a:cubicBezTo>
                    <a:pt x="1277938" y="400464"/>
                    <a:pt x="2793736" y="431210"/>
                    <a:pt x="3163253" y="414435"/>
                  </a:cubicBezTo>
                  <a:cubicBezTo>
                    <a:pt x="3532770" y="397660"/>
                    <a:pt x="3505836" y="71006"/>
                    <a:pt x="3531553" y="4225"/>
                  </a:cubicBezTo>
                  <a:cubicBezTo>
                    <a:pt x="3557270" y="-62556"/>
                    <a:pt x="3477366" y="684522"/>
                    <a:pt x="3717608" y="680500"/>
                  </a:cubicBezTo>
                </a:path>
              </a:pathLst>
            </a:custGeom>
            <a:noFill/>
            <a:ln w="28575" cap="flat" cmpd="sng" algn="ctr">
              <a:solidFill>
                <a:srgbClr val="F32B4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F83DE8B-7142-9343-B44F-738A464800D9}"/>
                </a:ext>
              </a:extLst>
            </p:cNvPr>
            <p:cNvSpPr txBox="1"/>
            <p:nvPr/>
          </p:nvSpPr>
          <p:spPr>
            <a:xfrm rot="16200000">
              <a:off x="7903130" y="2022041"/>
              <a:ext cx="1128835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rgbClr val="F32B42"/>
                  </a:solidFill>
                  <a:effectLst/>
                  <a:uLnTx/>
                  <a:uFillTx/>
                  <a:latin typeface="Arial"/>
                  <a:ea typeface="MS PGothic" pitchFamily="34" charset="-128"/>
                </a:rPr>
                <a:t>4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32B42"/>
                  </a:solidFill>
                  <a:effectLst/>
                  <a:uLnTx/>
                  <a:uFillTx/>
                  <a:latin typeface="Arial"/>
                  <a:ea typeface="MS PGothic" pitchFamily="34" charset="-128"/>
                </a:rPr>
                <a:t>He peak</a:t>
              </a:r>
            </a:p>
          </p:txBody>
        </p:sp>
      </p:grpSp>
      <p:sp>
        <p:nvSpPr>
          <p:cNvPr id="35" name="Left-Right Arrow 15">
            <a:extLst>
              <a:ext uri="{FF2B5EF4-FFF2-40B4-BE49-F238E27FC236}">
                <a16:creationId xmlns:a16="http://schemas.microsoft.com/office/drawing/2014/main" id="{9B22DAAE-3DAB-B448-B065-0680BBCE9903}"/>
              </a:ext>
            </a:extLst>
          </p:cNvPr>
          <p:cNvSpPr/>
          <p:nvPr/>
        </p:nvSpPr>
        <p:spPr bwMode="auto">
          <a:xfrm rot="5400000">
            <a:off x="5484969" y="2867948"/>
            <a:ext cx="1342148" cy="216024"/>
          </a:xfrm>
          <a:prstGeom prst="leftRightArrow">
            <a:avLst/>
          </a:prstGeom>
          <a:solidFill>
            <a:srgbClr val="F32B42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C5C3F1-55EC-F74F-AA53-C1811E1A10B3}"/>
              </a:ext>
            </a:extLst>
          </p:cNvPr>
          <p:cNvSpPr/>
          <p:nvPr/>
        </p:nvSpPr>
        <p:spPr bwMode="auto">
          <a:xfrm>
            <a:off x="5607105" y="4027634"/>
            <a:ext cx="1404156" cy="330874"/>
          </a:xfrm>
          <a:prstGeom prst="rect">
            <a:avLst/>
          </a:prstGeom>
          <a:solidFill>
            <a:srgbClr val="FFFFFF">
              <a:lumMod val="85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Patient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D757752-6EC8-9540-B3E6-D738FB3A5FC3}"/>
              </a:ext>
            </a:extLst>
          </p:cNvPr>
          <p:cNvSpPr/>
          <p:nvPr/>
        </p:nvSpPr>
        <p:spPr bwMode="auto">
          <a:xfrm>
            <a:off x="7056143" y="4027634"/>
            <a:ext cx="1512168" cy="330874"/>
          </a:xfrm>
          <a:prstGeom prst="rect">
            <a:avLst/>
          </a:prstGeom>
          <a:solidFill>
            <a:srgbClr val="CBFFD4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Detector</a:t>
            </a:r>
          </a:p>
        </p:txBody>
      </p:sp>
      <p:sp>
        <p:nvSpPr>
          <p:cNvPr id="38" name="Content Placeholder 6">
            <a:extLst>
              <a:ext uri="{FF2B5EF4-FFF2-40B4-BE49-F238E27FC236}">
                <a16:creationId xmlns:a16="http://schemas.microsoft.com/office/drawing/2014/main" id="{23CBBF26-85AA-CA41-A022-CBF2A05F33BF}"/>
              </a:ext>
            </a:extLst>
          </p:cNvPr>
          <p:cNvSpPr txBox="1">
            <a:spLocks/>
          </p:cNvSpPr>
          <p:nvPr/>
        </p:nvSpPr>
        <p:spPr>
          <a:xfrm>
            <a:off x="4675669" y="4550458"/>
            <a:ext cx="4100264" cy="158417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Carbon beam stops in </a:t>
            </a:r>
            <a:r>
              <a:rPr lang="en-US" dirty="0" err="1"/>
              <a:t>tumour</a:t>
            </a:r>
            <a:r>
              <a:rPr lang="en-US" dirty="0"/>
              <a:t>.</a:t>
            </a:r>
          </a:p>
          <a:p>
            <a:r>
              <a:rPr lang="en-US" dirty="0"/>
              <a:t>Helium beam exits patient: measured in detector.</a:t>
            </a:r>
          </a:p>
        </p:txBody>
      </p:sp>
    </p:spTree>
    <p:extLst>
      <p:ext uri="{BB962C8B-B14F-4D97-AF65-F5344CB8AC3E}">
        <p14:creationId xmlns:p14="http://schemas.microsoft.com/office/powerpoint/2010/main" val="2937572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06164-34C8-AE4D-98FB-4C8E0D820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and Helium Doses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436A776-CC3E-6745-AE97-8AE4093FCC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Dilute Carbon beam with 10% Helium: only 0.5% additional dose.</a:t>
            </a:r>
          </a:p>
          <a:p>
            <a:r>
              <a:rPr lang="en-US" dirty="0"/>
              <a:t>Helium Bragg peak gives measurable signal in residual detector.</a:t>
            </a:r>
          </a:p>
          <a:p>
            <a:r>
              <a:rPr lang="en-US" dirty="0"/>
              <a:t>Carbon ion fragmentation still measurable: need to subtract from Helium signal.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3FAAE4-7474-8643-BE01-4578EB301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27/05/21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4D2DB-0A7A-E34C-989B-DD66961AD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IPAC'21 — THXC02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05585-FFBD-AC43-9B31-F117A6B2B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9</a:t>
            </a:fld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6C23D59-4910-7344-B57A-332556607F94}"/>
              </a:ext>
            </a:extLst>
          </p:cNvPr>
          <p:cNvGrpSpPr/>
          <p:nvPr/>
        </p:nvGrpSpPr>
        <p:grpSpPr>
          <a:xfrm>
            <a:off x="4716512" y="1841518"/>
            <a:ext cx="4464000" cy="3553595"/>
            <a:chOff x="4716512" y="1008508"/>
            <a:chExt cx="4464000" cy="355359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B649499-88CF-1543-9140-6F92C8FF83CF}"/>
                </a:ext>
              </a:extLst>
            </p:cNvPr>
            <p:cNvSpPr txBox="1"/>
            <p:nvPr/>
          </p:nvSpPr>
          <p:spPr>
            <a:xfrm>
              <a:off x="6188197" y="1008508"/>
              <a:ext cx="16241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47B9"/>
                  </a:solidFill>
                  <a:latin typeface="+mn-lt"/>
                </a:rPr>
                <a:t>Simulation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8D73F4D-A67D-C84C-89E4-A555B50BE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512" y="1214103"/>
              <a:ext cx="4464000" cy="33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5281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7319</TotalTime>
  <Words>1494</Words>
  <Application>Microsoft Macintosh PowerPoint</Application>
  <PresentationFormat>On-screen Show (4:3)</PresentationFormat>
  <Paragraphs>247</Paragraphs>
  <Slides>24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Courier New</vt:lpstr>
      <vt:lpstr>Symbol</vt:lpstr>
      <vt:lpstr>Times</vt:lpstr>
      <vt:lpstr>Office Theme</vt:lpstr>
      <vt:lpstr>Enhancing Particle Therapy Through The Use Of Mixed Ion Beams</vt:lpstr>
      <vt:lpstr>Abstract</vt:lpstr>
      <vt:lpstr>The Bragg Peak</vt:lpstr>
      <vt:lpstr>Non Small Cell Lung Cancer</vt:lpstr>
      <vt:lpstr>Range Uncertainty</vt:lpstr>
      <vt:lpstr>Online Range Monitoring</vt:lpstr>
      <vt:lpstr>Mixed He-C Beams</vt:lpstr>
      <vt:lpstr>Measuring a Mixed Beam</vt:lpstr>
      <vt:lpstr>Carbon and Helium Doses</vt:lpstr>
      <vt:lpstr>Experiments at HIT</vt:lpstr>
      <vt:lpstr>Simple PMMA Setup</vt:lpstr>
      <vt:lpstr>PMMA Phantom Results</vt:lpstr>
      <vt:lpstr>Scanned PMMA Phantom</vt:lpstr>
      <vt:lpstr>Anthropomorphic Phatnom</vt:lpstr>
      <vt:lpstr>Can We Make Mixed Beams?</vt:lpstr>
      <vt:lpstr>Ion Sources: Mixed Ions</vt:lpstr>
      <vt:lpstr>Linac Acceleration</vt:lpstr>
      <vt:lpstr>Injection &amp; Acceleration</vt:lpstr>
      <vt:lpstr>Accelerating He and C Together</vt:lpstr>
      <vt:lpstr>Extracting He and C</vt:lpstr>
      <vt:lpstr>Conclusions</vt:lpstr>
      <vt:lpstr>Thank You</vt:lpstr>
      <vt:lpstr>Medulloblastoma Comparison</vt:lpstr>
      <vt:lpstr>Extraction &amp; Scanning</vt:lpstr>
    </vt:vector>
  </TitlesOfParts>
  <Company>Daresbury Laboratory (STFC)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Jolly, Simon</cp:lastModifiedBy>
  <cp:revision>99</cp:revision>
  <cp:lastPrinted>2019-09-04T15:20:28Z</cp:lastPrinted>
  <dcterms:created xsi:type="dcterms:W3CDTF">2017-03-10T07:56:32Z</dcterms:created>
  <dcterms:modified xsi:type="dcterms:W3CDTF">2021-05-21T11:48:05Z</dcterms:modified>
</cp:coreProperties>
</file>