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4"/>
  </p:notesMasterIdLst>
  <p:handoutMasterIdLst>
    <p:handoutMasterId r:id="rId15"/>
  </p:handoutMasterIdLst>
  <p:sldIdLst>
    <p:sldId id="1647" r:id="rId2"/>
    <p:sldId id="1844" r:id="rId3"/>
    <p:sldId id="1867" r:id="rId4"/>
    <p:sldId id="1868" r:id="rId5"/>
    <p:sldId id="1869" r:id="rId6"/>
    <p:sldId id="1870" r:id="rId7"/>
    <p:sldId id="1871" r:id="rId8"/>
    <p:sldId id="1874" r:id="rId9"/>
    <p:sldId id="1872" r:id="rId10"/>
    <p:sldId id="1873" r:id="rId11"/>
    <p:sldId id="1875" r:id="rId12"/>
    <p:sldId id="1876" r:id="rId13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4F3AD-486C-C044-A228-85BDC6E6C581}" v="20" dt="2021-08-23T14:48:58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3" autoAdjust="0"/>
    <p:restoredTop sz="94677"/>
  </p:normalViewPr>
  <p:slideViewPr>
    <p:cSldViewPr snapToGrid="0">
      <p:cViewPr varScale="1">
        <p:scale>
          <a:sx n="155" d="100"/>
          <a:sy n="155" d="100"/>
        </p:scale>
        <p:origin x="21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ly, Simon" userId="483c67c2-aa76-446b-83f2-8414b3e7bd97" providerId="ADAL" clId="{7054F3AD-486C-C044-A228-85BDC6E6C581}"/>
    <pc:docChg chg="undo custSel addSld delSld modSld">
      <pc:chgData name="Jolly, Simon" userId="483c67c2-aa76-446b-83f2-8414b3e7bd97" providerId="ADAL" clId="{7054F3AD-486C-C044-A228-85BDC6E6C581}" dt="2021-08-23T14:48:58.565" v="5170"/>
      <pc:docMkLst>
        <pc:docMk/>
      </pc:docMkLst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623642910" sldId="300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75393042" sldId="330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165466348" sldId="1243"/>
        </pc:sldMkLst>
      </pc:sldChg>
      <pc:sldChg chg="modSp mod">
        <pc:chgData name="Jolly, Simon" userId="483c67c2-aa76-446b-83f2-8414b3e7bd97" providerId="ADAL" clId="{7054F3AD-486C-C044-A228-85BDC6E6C581}" dt="2021-08-23T13:34:39.733" v="132" actId="27636"/>
        <pc:sldMkLst>
          <pc:docMk/>
          <pc:sldMk cId="98545993" sldId="1647"/>
        </pc:sldMkLst>
        <pc:spChg chg="mod">
          <ac:chgData name="Jolly, Simon" userId="483c67c2-aa76-446b-83f2-8414b3e7bd97" providerId="ADAL" clId="{7054F3AD-486C-C044-A228-85BDC6E6C581}" dt="2021-08-23T13:33:59.773" v="69" actId="14100"/>
          <ac:spMkLst>
            <pc:docMk/>
            <pc:sldMk cId="98545993" sldId="1647"/>
            <ac:spMk id="2" creationId="{00000000-0000-0000-0000-000000000000}"/>
          </ac:spMkLst>
        </pc:spChg>
        <pc:spChg chg="mod">
          <ac:chgData name="Jolly, Simon" userId="483c67c2-aa76-446b-83f2-8414b3e7bd97" providerId="ADAL" clId="{7054F3AD-486C-C044-A228-85BDC6E6C581}" dt="2021-08-23T13:34:39.733" v="132" actId="27636"/>
          <ac:spMkLst>
            <pc:docMk/>
            <pc:sldMk cId="98545993" sldId="1647"/>
            <ac:spMk id="3" creationId="{00000000-0000-0000-0000-000000000000}"/>
          </ac:spMkLst>
        </pc:spChg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88419285" sldId="1648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4160106649" sldId="1668"/>
        </pc:sldMkLst>
      </pc:sldChg>
      <pc:sldChg chg="del">
        <pc:chgData name="Jolly, Simon" userId="483c67c2-aa76-446b-83f2-8414b3e7bd97" providerId="ADAL" clId="{7054F3AD-486C-C044-A228-85BDC6E6C581}" dt="2021-08-23T13:44:03.152" v="587" actId="2696"/>
        <pc:sldMkLst>
          <pc:docMk/>
          <pc:sldMk cId="2995765440" sldId="1669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951837239" sldId="1672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270730860" sldId="1717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233430655" sldId="1751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4278619910" sldId="1776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781883939" sldId="1777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1827927359" sldId="1778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1551508468" sldId="1779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330323206" sldId="1780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13628615" sldId="1781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33145501" sldId="1782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827213381" sldId="1784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07475384" sldId="1785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959178713" sldId="1786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845861851" sldId="1787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678260261" sldId="1788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274386652" sldId="1789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45852611" sldId="1790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747514716" sldId="1791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333391653" sldId="1792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337949945" sldId="1793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238954185" sldId="1794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837107774" sldId="1795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556161952" sldId="1803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468881020" sldId="1812"/>
        </pc:sldMkLst>
      </pc:sldChg>
      <pc:sldChg chg="addSp modSp del">
        <pc:chgData name="Jolly, Simon" userId="483c67c2-aa76-446b-83f2-8414b3e7bd97" providerId="ADAL" clId="{7054F3AD-486C-C044-A228-85BDC6E6C581}" dt="2021-08-23T13:43:52.456" v="586" actId="2696"/>
        <pc:sldMkLst>
          <pc:docMk/>
          <pc:sldMk cId="4069066171" sldId="1813"/>
        </pc:sldMkLst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4069066171" sldId="1813"/>
            <ac:spMk id="2" creationId="{1EE41E52-15FE-4841-95D4-86265EFC58B6}"/>
          </ac:spMkLst>
        </pc:spChg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4069066171" sldId="1813"/>
            <ac:spMk id="5" creationId="{6DE714DE-58A8-674C-B0B3-E1008B13E774}"/>
          </ac:spMkLst>
        </pc:spChg>
      </pc:sldChg>
      <pc:sldChg chg="addSp modSp del">
        <pc:chgData name="Jolly, Simon" userId="483c67c2-aa76-446b-83f2-8414b3e7bd97" providerId="ADAL" clId="{7054F3AD-486C-C044-A228-85BDC6E6C581}" dt="2021-08-23T13:43:52.456" v="586" actId="2696"/>
        <pc:sldMkLst>
          <pc:docMk/>
          <pc:sldMk cId="644300459" sldId="1815"/>
        </pc:sldMkLst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644300459" sldId="1815"/>
            <ac:spMk id="3" creationId="{1054E669-53D9-6D4B-9399-64CD05738D40}"/>
          </ac:spMkLst>
        </pc:spChg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630086514" sldId="1816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3785220720" sldId="1825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3102287785" sldId="1826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2555200027" sldId="1829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283753178" sldId="1834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4231795008" sldId="1838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2846419451" sldId="1843"/>
        </pc:sldMkLst>
      </pc:sldChg>
      <pc:sldChg chg="addSp delSp modSp mod modClrScheme chgLayout">
        <pc:chgData name="Jolly, Simon" userId="483c67c2-aa76-446b-83f2-8414b3e7bd97" providerId="ADAL" clId="{7054F3AD-486C-C044-A228-85BDC6E6C581}" dt="2021-08-23T13:43:34.105" v="585" actId="27636"/>
        <pc:sldMkLst>
          <pc:docMk/>
          <pc:sldMk cId="1799339303" sldId="1844"/>
        </pc:sldMkLst>
        <pc:spChg chg="add del mod ord">
          <ac:chgData name="Jolly, Simon" userId="483c67c2-aa76-446b-83f2-8414b3e7bd97" providerId="ADAL" clId="{7054F3AD-486C-C044-A228-85BDC6E6C581}" dt="2021-08-23T13:37:11.345" v="135" actId="700"/>
          <ac:spMkLst>
            <pc:docMk/>
            <pc:sldMk cId="1799339303" sldId="1844"/>
            <ac:spMk id="3" creationId="{BE0F1BAF-7CE5-E04C-8D40-357113C81D92}"/>
          </ac:spMkLst>
        </pc:spChg>
        <pc:spChg chg="add del mod ord">
          <ac:chgData name="Jolly, Simon" userId="483c67c2-aa76-446b-83f2-8414b3e7bd97" providerId="ADAL" clId="{7054F3AD-486C-C044-A228-85BDC6E6C581}" dt="2021-08-23T13:37:14.539" v="137"/>
          <ac:spMkLst>
            <pc:docMk/>
            <pc:sldMk cId="1799339303" sldId="1844"/>
            <ac:spMk id="4" creationId="{AE24967F-7424-7D44-93B0-10D975B95D3C}"/>
          </ac:spMkLst>
        </pc:spChg>
        <pc:spChg chg="add del mod ord">
          <ac:chgData name="Jolly, Simon" userId="483c67c2-aa76-446b-83f2-8414b3e7bd97" providerId="ADAL" clId="{7054F3AD-486C-C044-A228-85BDC6E6C581}" dt="2021-08-23T13:38:29.780" v="167"/>
          <ac:spMkLst>
            <pc:docMk/>
            <pc:sldMk cId="1799339303" sldId="1844"/>
            <ac:spMk id="5" creationId="{B5B9ED36-F780-BB4F-B2BC-9C9839C26333}"/>
          </ac:spMkLst>
        </pc:spChg>
        <pc:spChg chg="mod ord">
          <ac:chgData name="Jolly, Simon" userId="483c67c2-aa76-446b-83f2-8414b3e7bd97" providerId="ADAL" clId="{7054F3AD-486C-C044-A228-85BDC6E6C581}" dt="2021-08-23T13:38:26.722" v="166" actId="700"/>
          <ac:spMkLst>
            <pc:docMk/>
            <pc:sldMk cId="1799339303" sldId="1844"/>
            <ac:spMk id="6" creationId="{6DC165E6-8DD6-E049-A25A-254BAD06EC90}"/>
          </ac:spMkLst>
        </pc:spChg>
        <pc:spChg chg="mod ord">
          <ac:chgData name="Jolly, Simon" userId="483c67c2-aa76-446b-83f2-8414b3e7bd97" providerId="ADAL" clId="{7054F3AD-486C-C044-A228-85BDC6E6C581}" dt="2021-08-23T13:38:26.722" v="166" actId="700"/>
          <ac:spMkLst>
            <pc:docMk/>
            <pc:sldMk cId="1799339303" sldId="1844"/>
            <ac:spMk id="7" creationId="{03082777-58FE-1545-AECF-A5888788736A}"/>
          </ac:spMkLst>
        </pc:spChg>
        <pc:spChg chg="mod ord">
          <ac:chgData name="Jolly, Simon" userId="483c67c2-aa76-446b-83f2-8414b3e7bd97" providerId="ADAL" clId="{7054F3AD-486C-C044-A228-85BDC6E6C581}" dt="2021-08-23T13:38:26.722" v="166" actId="700"/>
          <ac:spMkLst>
            <pc:docMk/>
            <pc:sldMk cId="1799339303" sldId="1844"/>
            <ac:spMk id="8" creationId="{8C1A1EB3-A099-E149-8488-A6705A4FE8A0}"/>
          </ac:spMkLst>
        </pc:spChg>
        <pc:spChg chg="mod ord">
          <ac:chgData name="Jolly, Simon" userId="483c67c2-aa76-446b-83f2-8414b3e7bd97" providerId="ADAL" clId="{7054F3AD-486C-C044-A228-85BDC6E6C581}" dt="2021-08-23T13:38:26.722" v="166" actId="700"/>
          <ac:spMkLst>
            <pc:docMk/>
            <pc:sldMk cId="1799339303" sldId="1844"/>
            <ac:spMk id="12" creationId="{30401AA1-8548-5347-A04F-0A74149D0274}"/>
          </ac:spMkLst>
        </pc:spChg>
        <pc:spChg chg="mod ord">
          <ac:chgData name="Jolly, Simon" userId="483c67c2-aa76-446b-83f2-8414b3e7bd97" providerId="ADAL" clId="{7054F3AD-486C-C044-A228-85BDC6E6C581}" dt="2021-08-23T13:43:34.105" v="585" actId="27636"/>
          <ac:spMkLst>
            <pc:docMk/>
            <pc:sldMk cId="1799339303" sldId="1844"/>
            <ac:spMk id="14" creationId="{F09DC112-77CD-4246-9ABE-0ABC7F57EFF2}"/>
          </ac:spMkLst>
        </pc:spChg>
        <pc:spChg chg="add mod">
          <ac:chgData name="Jolly, Simon" userId="483c67c2-aa76-446b-83f2-8414b3e7bd97" providerId="ADAL" clId="{7054F3AD-486C-C044-A228-85BDC6E6C581}" dt="2021-08-23T13:39:36.899" v="177" actId="1076"/>
          <ac:spMkLst>
            <pc:docMk/>
            <pc:sldMk cId="1799339303" sldId="1844"/>
            <ac:spMk id="16" creationId="{3F6892C5-F54B-F249-B1D1-E34E561D0709}"/>
          </ac:spMkLst>
        </pc:spChg>
        <pc:spChg chg="add mod">
          <ac:chgData name="Jolly, Simon" userId="483c67c2-aa76-446b-83f2-8414b3e7bd97" providerId="ADAL" clId="{7054F3AD-486C-C044-A228-85BDC6E6C581}" dt="2021-08-23T13:39:41.915" v="178" actId="1076"/>
          <ac:spMkLst>
            <pc:docMk/>
            <pc:sldMk cId="1799339303" sldId="1844"/>
            <ac:spMk id="17" creationId="{69A3E98C-FE25-D94F-9E21-4A7E57D1E96A}"/>
          </ac:spMkLst>
        </pc:spChg>
        <pc:picChg chg="add mod ord">
          <ac:chgData name="Jolly, Simon" userId="483c67c2-aa76-446b-83f2-8414b3e7bd97" providerId="ADAL" clId="{7054F3AD-486C-C044-A228-85BDC6E6C581}" dt="2021-08-23T13:39:17.729" v="173" actId="1076"/>
          <ac:picMkLst>
            <pc:docMk/>
            <pc:sldMk cId="1799339303" sldId="1844"/>
            <ac:picMk id="11" creationId="{473C22CD-E8D6-C04C-8173-CE7ABFEC236F}"/>
          </ac:picMkLst>
        </pc:picChg>
        <pc:picChg chg="add mod">
          <ac:chgData name="Jolly, Simon" userId="483c67c2-aa76-446b-83f2-8414b3e7bd97" providerId="ADAL" clId="{7054F3AD-486C-C044-A228-85BDC6E6C581}" dt="2021-08-23T13:39:10.318" v="172" actId="1076"/>
          <ac:picMkLst>
            <pc:docMk/>
            <pc:sldMk cId="1799339303" sldId="1844"/>
            <ac:picMk id="13" creationId="{0EAEB11C-760F-B343-A9B9-BB13CF0CC94B}"/>
          </ac:picMkLst>
        </pc:picChg>
        <pc:picChg chg="del">
          <ac:chgData name="Jolly, Simon" userId="483c67c2-aa76-446b-83f2-8414b3e7bd97" providerId="ADAL" clId="{7054F3AD-486C-C044-A228-85BDC6E6C581}" dt="2021-08-23T13:37:05.499" v="134" actId="478"/>
          <ac:picMkLst>
            <pc:docMk/>
            <pc:sldMk cId="1799339303" sldId="1844"/>
            <ac:picMk id="15" creationId="{DB4FB44F-147B-1F42-AD63-573026B06079}"/>
          </ac:picMkLst>
        </pc:picChg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3450504653" sldId="1848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718431330" sldId="1849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1149286874" sldId="1850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011247177" sldId="1851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932936066" sldId="1852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891018194" sldId="1853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347711734" sldId="1854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669135278" sldId="1855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159523100" sldId="1856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4109213260" sldId="1857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016630975" sldId="1858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2863617112" sldId="1859"/>
        </pc:sldMkLst>
      </pc:sldChg>
      <pc:sldChg chg="addSp modSp del">
        <pc:chgData name="Jolly, Simon" userId="483c67c2-aa76-446b-83f2-8414b3e7bd97" providerId="ADAL" clId="{7054F3AD-486C-C044-A228-85BDC6E6C581}" dt="2021-08-23T13:43:52.456" v="586" actId="2696"/>
        <pc:sldMkLst>
          <pc:docMk/>
          <pc:sldMk cId="2104231148" sldId="1860"/>
        </pc:sldMkLst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2104231148" sldId="1860"/>
            <ac:spMk id="2" creationId="{FF2B17EB-7075-924D-B84F-8A94DF4D061B}"/>
          </ac:spMkLst>
        </pc:spChg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2104231148" sldId="1860"/>
            <ac:spMk id="3" creationId="{8364B5E1-352F-DD4B-A5A4-F952BB59818D}"/>
          </ac:spMkLst>
        </pc:spChg>
      </pc:sldChg>
      <pc:sldChg chg="addSp modSp del">
        <pc:chgData name="Jolly, Simon" userId="483c67c2-aa76-446b-83f2-8414b3e7bd97" providerId="ADAL" clId="{7054F3AD-486C-C044-A228-85BDC6E6C581}" dt="2021-08-23T13:43:52.456" v="586" actId="2696"/>
        <pc:sldMkLst>
          <pc:docMk/>
          <pc:sldMk cId="3015664043" sldId="1861"/>
        </pc:sldMkLst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3015664043" sldId="1861"/>
            <ac:spMk id="2" creationId="{31FA4B77-54CF-CA47-919D-B4D0C915F1A4}"/>
          </ac:spMkLst>
        </pc:spChg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3015664043" sldId="1861"/>
            <ac:spMk id="3" creationId="{AA993713-DE6F-5C45-BAA8-59F829B9C768}"/>
          </ac:spMkLst>
        </pc:spChg>
      </pc:sldChg>
      <pc:sldChg chg="addSp modSp del">
        <pc:chgData name="Jolly, Simon" userId="483c67c2-aa76-446b-83f2-8414b3e7bd97" providerId="ADAL" clId="{7054F3AD-486C-C044-A228-85BDC6E6C581}" dt="2021-08-23T13:43:52.456" v="586" actId="2696"/>
        <pc:sldMkLst>
          <pc:docMk/>
          <pc:sldMk cId="3247209682" sldId="1862"/>
        </pc:sldMkLst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3247209682" sldId="1862"/>
            <ac:spMk id="2" creationId="{1375EE6F-F9FE-3443-81F1-CD50F32422F1}"/>
          </ac:spMkLst>
        </pc:spChg>
        <pc:spChg chg="add mod">
          <ac:chgData name="Jolly, Simon" userId="483c67c2-aa76-446b-83f2-8414b3e7bd97" providerId="ADAL" clId="{7054F3AD-486C-C044-A228-85BDC6E6C581}" dt="2021-08-23T13:36:59.913" v="133"/>
          <ac:spMkLst>
            <pc:docMk/>
            <pc:sldMk cId="3247209682" sldId="1862"/>
            <ac:spMk id="4" creationId="{5F6F26BF-6E8A-9A48-A97E-D1A09ED258E7}"/>
          </ac:spMkLst>
        </pc:spChg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3435992449" sldId="1863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403547327" sldId="1864"/>
        </pc:sldMkLst>
      </pc:sldChg>
      <pc:sldChg chg="del">
        <pc:chgData name="Jolly, Simon" userId="483c67c2-aa76-446b-83f2-8414b3e7bd97" providerId="ADAL" clId="{7054F3AD-486C-C044-A228-85BDC6E6C581}" dt="2021-08-23T13:43:52.456" v="586" actId="2696"/>
        <pc:sldMkLst>
          <pc:docMk/>
          <pc:sldMk cId="3294859420" sldId="1865"/>
        </pc:sldMkLst>
      </pc:sldChg>
      <pc:sldChg chg="del">
        <pc:chgData name="Jolly, Simon" userId="483c67c2-aa76-446b-83f2-8414b3e7bd97" providerId="ADAL" clId="{7054F3AD-486C-C044-A228-85BDC6E6C581}" dt="2021-08-23T14:42:48.388" v="4377" actId="2696"/>
        <pc:sldMkLst>
          <pc:docMk/>
          <pc:sldMk cId="2249465462" sldId="1866"/>
        </pc:sldMkLst>
      </pc:sldChg>
      <pc:sldChg chg="addSp delSp modSp new mod modClrScheme chgLayout">
        <pc:chgData name="Jolly, Simon" userId="483c67c2-aa76-446b-83f2-8414b3e7bd97" providerId="ADAL" clId="{7054F3AD-486C-C044-A228-85BDC6E6C581}" dt="2021-08-23T14:18:43.907" v="2937" actId="20577"/>
        <pc:sldMkLst>
          <pc:docMk/>
          <pc:sldMk cId="633393882" sldId="1867"/>
        </pc:sldMkLst>
        <pc:spChg chg="mod ord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2" creationId="{BE4E7CFC-42F3-E54C-87A2-B4673C76D729}"/>
          </ac:spMkLst>
        </pc:spChg>
        <pc:spChg chg="del mod ord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3" creationId="{AAA0FB9C-FFFE-EE46-8558-75F8CFD62AEF}"/>
          </ac:spMkLst>
        </pc:spChg>
        <pc:spChg chg="del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4" creationId="{C00F675E-01B6-E24A-8B9C-04268E853C31}"/>
          </ac:spMkLst>
        </pc:spChg>
        <pc:spChg chg="del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5" creationId="{5FAE57E2-DC3D-1942-8411-0C13F224191B}"/>
          </ac:spMkLst>
        </pc:spChg>
        <pc:spChg chg="mod ord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6" creationId="{D940E72E-981F-754B-A5A1-3F9BAA3865F9}"/>
          </ac:spMkLst>
        </pc:spChg>
        <pc:spChg chg="mod ord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7" creationId="{8B120313-7E2B-194A-A435-2799F607EF8C}"/>
          </ac:spMkLst>
        </pc:spChg>
        <pc:spChg chg="mod ord">
          <ac:chgData name="Jolly, Simon" userId="483c67c2-aa76-446b-83f2-8414b3e7bd97" providerId="ADAL" clId="{7054F3AD-486C-C044-A228-85BDC6E6C581}" dt="2021-08-23T13:44:21.924" v="613" actId="700"/>
          <ac:spMkLst>
            <pc:docMk/>
            <pc:sldMk cId="633393882" sldId="1867"/>
            <ac:spMk id="8" creationId="{7B21B3D0-D5F7-5340-B53B-1D41FC88A7FB}"/>
          </ac:spMkLst>
        </pc:spChg>
        <pc:spChg chg="add mod ord">
          <ac:chgData name="Jolly, Simon" userId="483c67c2-aa76-446b-83f2-8414b3e7bd97" providerId="ADAL" clId="{7054F3AD-486C-C044-A228-85BDC6E6C581}" dt="2021-08-23T14:18:43.907" v="2937" actId="20577"/>
          <ac:spMkLst>
            <pc:docMk/>
            <pc:sldMk cId="633393882" sldId="1867"/>
            <ac:spMk id="9" creationId="{C48E204B-A5D6-424C-A39D-ED9CBC3B7D48}"/>
          </ac:spMkLst>
        </pc:spChg>
      </pc:sldChg>
      <pc:sldChg chg="addSp delSp modSp new mod modClrScheme chgLayout">
        <pc:chgData name="Jolly, Simon" userId="483c67c2-aa76-446b-83f2-8414b3e7bd97" providerId="ADAL" clId="{7054F3AD-486C-C044-A228-85BDC6E6C581}" dt="2021-08-23T14:08:00.075" v="1963" actId="20577"/>
        <pc:sldMkLst>
          <pc:docMk/>
          <pc:sldMk cId="1446066537" sldId="1868"/>
        </pc:sldMkLst>
        <pc:spChg chg="mod ord">
          <ac:chgData name="Jolly, Simon" userId="483c67c2-aa76-446b-83f2-8414b3e7bd97" providerId="ADAL" clId="{7054F3AD-486C-C044-A228-85BDC6E6C581}" dt="2021-08-23T13:53:35.104" v="1123" actId="700"/>
          <ac:spMkLst>
            <pc:docMk/>
            <pc:sldMk cId="1446066537" sldId="1868"/>
            <ac:spMk id="2" creationId="{E9C7BEB5-3BE6-0D4A-8E90-1CAF9BC75F7D}"/>
          </ac:spMkLst>
        </pc:spChg>
        <pc:spChg chg="mod ord">
          <ac:chgData name="Jolly, Simon" userId="483c67c2-aa76-446b-83f2-8414b3e7bd97" providerId="ADAL" clId="{7054F3AD-486C-C044-A228-85BDC6E6C581}" dt="2021-08-23T14:08:00.075" v="1963" actId="20577"/>
          <ac:spMkLst>
            <pc:docMk/>
            <pc:sldMk cId="1446066537" sldId="1868"/>
            <ac:spMk id="3" creationId="{BD45AFD2-084C-6F45-87BF-5B7131EF1DB6}"/>
          </ac:spMkLst>
        </pc:spChg>
        <pc:spChg chg="mod ord">
          <ac:chgData name="Jolly, Simon" userId="483c67c2-aa76-446b-83f2-8414b3e7bd97" providerId="ADAL" clId="{7054F3AD-486C-C044-A228-85BDC6E6C581}" dt="2021-08-23T13:53:35.104" v="1123" actId="700"/>
          <ac:spMkLst>
            <pc:docMk/>
            <pc:sldMk cId="1446066537" sldId="1868"/>
            <ac:spMk id="4" creationId="{BA242F45-3559-DE41-AE9A-A10AA232AA81}"/>
          </ac:spMkLst>
        </pc:spChg>
        <pc:spChg chg="mod ord">
          <ac:chgData name="Jolly, Simon" userId="483c67c2-aa76-446b-83f2-8414b3e7bd97" providerId="ADAL" clId="{7054F3AD-486C-C044-A228-85BDC6E6C581}" dt="2021-08-23T13:53:35.104" v="1123" actId="700"/>
          <ac:spMkLst>
            <pc:docMk/>
            <pc:sldMk cId="1446066537" sldId="1868"/>
            <ac:spMk id="5" creationId="{94D6E872-8319-A64F-9F7C-5742A40B200D}"/>
          </ac:spMkLst>
        </pc:spChg>
        <pc:spChg chg="mod ord">
          <ac:chgData name="Jolly, Simon" userId="483c67c2-aa76-446b-83f2-8414b3e7bd97" providerId="ADAL" clId="{7054F3AD-486C-C044-A228-85BDC6E6C581}" dt="2021-08-23T13:53:35.104" v="1123" actId="700"/>
          <ac:spMkLst>
            <pc:docMk/>
            <pc:sldMk cId="1446066537" sldId="1868"/>
            <ac:spMk id="6" creationId="{CB8D773A-BADA-D747-873E-90E83EE5406B}"/>
          </ac:spMkLst>
        </pc:spChg>
        <pc:spChg chg="add del mod ord">
          <ac:chgData name="Jolly, Simon" userId="483c67c2-aa76-446b-83f2-8414b3e7bd97" providerId="ADAL" clId="{7054F3AD-486C-C044-A228-85BDC6E6C581}" dt="2021-08-23T14:01:54.495" v="1216" actId="931"/>
          <ac:spMkLst>
            <pc:docMk/>
            <pc:sldMk cId="1446066537" sldId="1868"/>
            <ac:spMk id="7" creationId="{2B9A74EC-072A-5744-B37F-3B081D4DA580}"/>
          </ac:spMkLst>
        </pc:spChg>
        <pc:spChg chg="add del mod ord">
          <ac:chgData name="Jolly, Simon" userId="483c67c2-aa76-446b-83f2-8414b3e7bd97" providerId="ADAL" clId="{7054F3AD-486C-C044-A228-85BDC6E6C581}" dt="2021-08-23T14:01:44.471" v="1213" actId="931"/>
          <ac:spMkLst>
            <pc:docMk/>
            <pc:sldMk cId="1446066537" sldId="1868"/>
            <ac:spMk id="8" creationId="{FA714D3D-B95A-F64F-8983-EAC6F56673F2}"/>
          </ac:spMkLst>
        </pc:spChg>
        <pc:picChg chg="add mod ord">
          <ac:chgData name="Jolly, Simon" userId="483c67c2-aa76-446b-83f2-8414b3e7bd97" providerId="ADAL" clId="{7054F3AD-486C-C044-A228-85BDC6E6C581}" dt="2021-08-23T14:01:45.465" v="1215" actId="962"/>
          <ac:picMkLst>
            <pc:docMk/>
            <pc:sldMk cId="1446066537" sldId="1868"/>
            <ac:picMk id="10" creationId="{03CC75AF-1408-604E-AB13-B287CE4C633A}"/>
          </ac:picMkLst>
        </pc:picChg>
        <pc:picChg chg="add mod ord">
          <ac:chgData name="Jolly, Simon" userId="483c67c2-aa76-446b-83f2-8414b3e7bd97" providerId="ADAL" clId="{7054F3AD-486C-C044-A228-85BDC6E6C581}" dt="2021-08-23T14:01:55.620" v="1218" actId="962"/>
          <ac:picMkLst>
            <pc:docMk/>
            <pc:sldMk cId="1446066537" sldId="1868"/>
            <ac:picMk id="12" creationId="{8108A6C8-8685-254B-8853-A1FD8617B956}"/>
          </ac:picMkLst>
        </pc:picChg>
      </pc:sldChg>
      <pc:sldChg chg="addSp delSp modSp new mod">
        <pc:chgData name="Jolly, Simon" userId="483c67c2-aa76-446b-83f2-8414b3e7bd97" providerId="ADAL" clId="{7054F3AD-486C-C044-A228-85BDC6E6C581}" dt="2021-08-23T14:16:00.098" v="2666" actId="20577"/>
        <pc:sldMkLst>
          <pc:docMk/>
          <pc:sldMk cId="1259097212" sldId="1869"/>
        </pc:sldMkLst>
        <pc:spChg chg="mod">
          <ac:chgData name="Jolly, Simon" userId="483c67c2-aa76-446b-83f2-8414b3e7bd97" providerId="ADAL" clId="{7054F3AD-486C-C044-A228-85BDC6E6C581}" dt="2021-08-23T14:08:54.177" v="2026" actId="20577"/>
          <ac:spMkLst>
            <pc:docMk/>
            <pc:sldMk cId="1259097212" sldId="1869"/>
            <ac:spMk id="2" creationId="{B939560A-66F4-AB44-A1B1-F074D2BD1DB5}"/>
          </ac:spMkLst>
        </pc:spChg>
        <pc:spChg chg="del">
          <ac:chgData name="Jolly, Simon" userId="483c67c2-aa76-446b-83f2-8414b3e7bd97" providerId="ADAL" clId="{7054F3AD-486C-C044-A228-85BDC6E6C581}" dt="2021-08-23T14:12:35.322" v="2033"/>
          <ac:spMkLst>
            <pc:docMk/>
            <pc:sldMk cId="1259097212" sldId="1869"/>
            <ac:spMk id="3" creationId="{A49869A3-41B2-1B4C-BA39-E76D9C54AF49}"/>
          </ac:spMkLst>
        </pc:spChg>
        <pc:spChg chg="del">
          <ac:chgData name="Jolly, Simon" userId="483c67c2-aa76-446b-83f2-8414b3e7bd97" providerId="ADAL" clId="{7054F3AD-486C-C044-A228-85BDC6E6C581}" dt="2021-08-23T14:11:21.745" v="2031"/>
          <ac:spMkLst>
            <pc:docMk/>
            <pc:sldMk cId="1259097212" sldId="1869"/>
            <ac:spMk id="4" creationId="{7257F7A0-87FB-8A4F-AE1F-CE34E1FD88F7}"/>
          </ac:spMkLst>
        </pc:spChg>
        <pc:spChg chg="mod">
          <ac:chgData name="Jolly, Simon" userId="483c67c2-aa76-446b-83f2-8414b3e7bd97" providerId="ADAL" clId="{7054F3AD-486C-C044-A228-85BDC6E6C581}" dt="2021-08-23T14:16:00.098" v="2666" actId="20577"/>
          <ac:spMkLst>
            <pc:docMk/>
            <pc:sldMk cId="1259097212" sldId="1869"/>
            <ac:spMk id="5" creationId="{6FD084C6-3843-E346-A5CF-333D20DCFA14}"/>
          </ac:spMkLst>
        </pc:spChg>
        <pc:picChg chg="add mod">
          <ac:chgData name="Jolly, Simon" userId="483c67c2-aa76-446b-83f2-8414b3e7bd97" providerId="ADAL" clId="{7054F3AD-486C-C044-A228-85BDC6E6C581}" dt="2021-08-23T14:11:26.919" v="2032" actId="1076"/>
          <ac:picMkLst>
            <pc:docMk/>
            <pc:sldMk cId="1259097212" sldId="1869"/>
            <ac:picMk id="9" creationId="{7839A694-74BA-9C41-A320-3E27BAA8C034}"/>
          </ac:picMkLst>
        </pc:picChg>
        <pc:picChg chg="add mod">
          <ac:chgData name="Jolly, Simon" userId="483c67c2-aa76-446b-83f2-8414b3e7bd97" providerId="ADAL" clId="{7054F3AD-486C-C044-A228-85BDC6E6C581}" dt="2021-08-23T14:12:40.758" v="2034" actId="1076"/>
          <ac:picMkLst>
            <pc:docMk/>
            <pc:sldMk cId="1259097212" sldId="1869"/>
            <ac:picMk id="10" creationId="{9FE82705-AFC1-2D43-997E-B69CB643168F}"/>
          </ac:picMkLst>
        </pc:picChg>
      </pc:sldChg>
      <pc:sldChg chg="addSp delSp modSp new mod modClrScheme chgLayout">
        <pc:chgData name="Jolly, Simon" userId="483c67c2-aa76-446b-83f2-8414b3e7bd97" providerId="ADAL" clId="{7054F3AD-486C-C044-A228-85BDC6E6C581}" dt="2021-08-23T14:24:11.044" v="3378" actId="27636"/>
        <pc:sldMkLst>
          <pc:docMk/>
          <pc:sldMk cId="2275231081" sldId="1870"/>
        </pc:sldMkLst>
        <pc:spChg chg="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2" creationId="{028E4566-BDF8-724D-AED5-17F4E63B5EBD}"/>
          </ac:spMkLst>
        </pc:spChg>
        <pc:spChg chg="del mod ord">
          <ac:chgData name="Jolly, Simon" userId="483c67c2-aa76-446b-83f2-8414b3e7bd97" providerId="ADAL" clId="{7054F3AD-486C-C044-A228-85BDC6E6C581}" dt="2021-08-23T14:19:25.162" v="2948" actId="700"/>
          <ac:spMkLst>
            <pc:docMk/>
            <pc:sldMk cId="2275231081" sldId="1870"/>
            <ac:spMk id="3" creationId="{42AE533D-D83C-A840-BA2D-67719F5AFFC4}"/>
          </ac:spMkLst>
        </pc:spChg>
        <pc:spChg chg="del mod ord">
          <ac:chgData name="Jolly, Simon" userId="483c67c2-aa76-446b-83f2-8414b3e7bd97" providerId="ADAL" clId="{7054F3AD-486C-C044-A228-85BDC6E6C581}" dt="2021-08-23T14:19:25.162" v="2948" actId="700"/>
          <ac:spMkLst>
            <pc:docMk/>
            <pc:sldMk cId="2275231081" sldId="1870"/>
            <ac:spMk id="4" creationId="{D1C2C2A6-4B4A-E346-A25A-B1FF231964E8}"/>
          </ac:spMkLst>
        </pc:spChg>
        <pc:spChg chg="del mod ord">
          <ac:chgData name="Jolly, Simon" userId="483c67c2-aa76-446b-83f2-8414b3e7bd97" providerId="ADAL" clId="{7054F3AD-486C-C044-A228-85BDC6E6C581}" dt="2021-08-23T14:19:25.162" v="2948" actId="700"/>
          <ac:spMkLst>
            <pc:docMk/>
            <pc:sldMk cId="2275231081" sldId="1870"/>
            <ac:spMk id="5" creationId="{EA39BB4D-353A-A54E-955F-41E356977CCE}"/>
          </ac:spMkLst>
        </pc:spChg>
        <pc:spChg chg="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6" creationId="{AEFC7BB9-D733-F940-9A89-51BBF53A4B55}"/>
          </ac:spMkLst>
        </pc:spChg>
        <pc:spChg chg="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7" creationId="{FAB35D77-B3F3-1245-B5BB-5055B8DF8D14}"/>
          </ac:spMkLst>
        </pc:spChg>
        <pc:spChg chg="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8" creationId="{F3C6A1F5-7D86-8C4C-AAEA-BC9FE8ED2520}"/>
          </ac:spMkLst>
        </pc:spChg>
        <pc:spChg chg="add del 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9" creationId="{B4F85BD2-E352-704E-B822-2FBFC722EC93}"/>
          </ac:spMkLst>
        </pc:spChg>
        <pc:spChg chg="add del mod ord">
          <ac:chgData name="Jolly, Simon" userId="483c67c2-aa76-446b-83f2-8414b3e7bd97" providerId="ADAL" clId="{7054F3AD-486C-C044-A228-85BDC6E6C581}" dt="2021-08-23T14:20:58.698" v="3036"/>
          <ac:spMkLst>
            <pc:docMk/>
            <pc:sldMk cId="2275231081" sldId="1870"/>
            <ac:spMk id="10" creationId="{D64C60D4-1C40-A940-A114-8D519DA4E87A}"/>
          </ac:spMkLst>
        </pc:spChg>
        <pc:spChg chg="add del 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11" creationId="{0F4B3801-F215-634D-B48C-A1DF2D86EB63}"/>
          </ac:spMkLst>
        </pc:spChg>
        <pc:spChg chg="add del mod ord">
          <ac:chgData name="Jolly, Simon" userId="483c67c2-aa76-446b-83f2-8414b3e7bd97" providerId="ADAL" clId="{7054F3AD-486C-C044-A228-85BDC6E6C581}" dt="2021-08-23T14:20:00.216" v="3030" actId="700"/>
          <ac:spMkLst>
            <pc:docMk/>
            <pc:sldMk cId="2275231081" sldId="1870"/>
            <ac:spMk id="12" creationId="{38D6E3D6-4A67-0F4E-AFBB-3A522D73F84C}"/>
          </ac:spMkLst>
        </pc:spChg>
        <pc:spChg chg="add mod ord">
          <ac:chgData name="Jolly, Simon" userId="483c67c2-aa76-446b-83f2-8414b3e7bd97" providerId="ADAL" clId="{7054F3AD-486C-C044-A228-85BDC6E6C581}" dt="2021-08-23T14:24:11.044" v="3378" actId="27636"/>
          <ac:spMkLst>
            <pc:docMk/>
            <pc:sldMk cId="2275231081" sldId="1870"/>
            <ac:spMk id="13" creationId="{059D0030-AF78-0649-B7CA-B5C861223755}"/>
          </ac:spMkLst>
        </pc:spChg>
        <pc:spChg chg="add del mod ord">
          <ac:chgData name="Jolly, Simon" userId="483c67c2-aa76-446b-83f2-8414b3e7bd97" providerId="ADAL" clId="{7054F3AD-486C-C044-A228-85BDC6E6C581}" dt="2021-08-23T14:20:48.264" v="3034"/>
          <ac:spMkLst>
            <pc:docMk/>
            <pc:sldMk cId="2275231081" sldId="1870"/>
            <ac:spMk id="14" creationId="{FA59CC2F-D11B-3948-8DAF-0E196AB4C7FF}"/>
          </ac:spMkLst>
        </pc:spChg>
        <pc:picChg chg="add mod">
          <ac:chgData name="Jolly, Simon" userId="483c67c2-aa76-446b-83f2-8414b3e7bd97" providerId="ADAL" clId="{7054F3AD-486C-C044-A228-85BDC6E6C581}" dt="2021-08-23T14:20:48.264" v="3034"/>
          <ac:picMkLst>
            <pc:docMk/>
            <pc:sldMk cId="2275231081" sldId="1870"/>
            <ac:picMk id="15" creationId="{F95FD298-5B0E-7545-8A2E-1C4956C97572}"/>
          </ac:picMkLst>
        </pc:picChg>
        <pc:picChg chg="add mod">
          <ac:chgData name="Jolly, Simon" userId="483c67c2-aa76-446b-83f2-8414b3e7bd97" providerId="ADAL" clId="{7054F3AD-486C-C044-A228-85BDC6E6C581}" dt="2021-08-23T14:20:58.698" v="3036"/>
          <ac:picMkLst>
            <pc:docMk/>
            <pc:sldMk cId="2275231081" sldId="1870"/>
            <ac:picMk id="16" creationId="{0AEF7371-D472-F74B-9526-52FF4D327800}"/>
          </ac:picMkLst>
        </pc:picChg>
      </pc:sldChg>
      <pc:sldChg chg="addSp delSp modSp new mod">
        <pc:chgData name="Jolly, Simon" userId="483c67c2-aa76-446b-83f2-8414b3e7bd97" providerId="ADAL" clId="{7054F3AD-486C-C044-A228-85BDC6E6C581}" dt="2021-08-23T14:29:55.559" v="3970" actId="20577"/>
        <pc:sldMkLst>
          <pc:docMk/>
          <pc:sldMk cId="3005613665" sldId="1871"/>
        </pc:sldMkLst>
        <pc:spChg chg="mod">
          <ac:chgData name="Jolly, Simon" userId="483c67c2-aa76-446b-83f2-8414b3e7bd97" providerId="ADAL" clId="{7054F3AD-486C-C044-A228-85BDC6E6C581}" dt="2021-08-23T14:23:39.908" v="3333" actId="20577"/>
          <ac:spMkLst>
            <pc:docMk/>
            <pc:sldMk cId="3005613665" sldId="1871"/>
            <ac:spMk id="2" creationId="{2E2F91A2-411B-8C4D-9E66-3B62845BFAA5}"/>
          </ac:spMkLst>
        </pc:spChg>
        <pc:spChg chg="del">
          <ac:chgData name="Jolly, Simon" userId="483c67c2-aa76-446b-83f2-8414b3e7bd97" providerId="ADAL" clId="{7054F3AD-486C-C044-A228-85BDC6E6C581}" dt="2021-08-23T14:26:21.394" v="3576" actId="931"/>
          <ac:spMkLst>
            <pc:docMk/>
            <pc:sldMk cId="3005613665" sldId="1871"/>
            <ac:spMk id="3" creationId="{3325B7B3-8EF4-D941-AD63-46D53E0D3332}"/>
          </ac:spMkLst>
        </pc:spChg>
        <pc:spChg chg="del">
          <ac:chgData name="Jolly, Simon" userId="483c67c2-aa76-446b-83f2-8414b3e7bd97" providerId="ADAL" clId="{7054F3AD-486C-C044-A228-85BDC6E6C581}" dt="2021-08-23T14:26:14.310" v="3573" actId="931"/>
          <ac:spMkLst>
            <pc:docMk/>
            <pc:sldMk cId="3005613665" sldId="1871"/>
            <ac:spMk id="4" creationId="{24CD92BA-63CF-AF45-BF6A-15705F1EF799}"/>
          </ac:spMkLst>
        </pc:spChg>
        <pc:spChg chg="mod">
          <ac:chgData name="Jolly, Simon" userId="483c67c2-aa76-446b-83f2-8414b3e7bd97" providerId="ADAL" clId="{7054F3AD-486C-C044-A228-85BDC6E6C581}" dt="2021-08-23T14:29:55.559" v="3970" actId="20577"/>
          <ac:spMkLst>
            <pc:docMk/>
            <pc:sldMk cId="3005613665" sldId="1871"/>
            <ac:spMk id="5" creationId="{C2FD7CB3-46EB-AD45-8A7B-F21DBC5C4355}"/>
          </ac:spMkLst>
        </pc:spChg>
        <pc:picChg chg="add mod ord">
          <ac:chgData name="Jolly, Simon" userId="483c67c2-aa76-446b-83f2-8414b3e7bd97" providerId="ADAL" clId="{7054F3AD-486C-C044-A228-85BDC6E6C581}" dt="2021-08-23T14:26:15.533" v="3575" actId="962"/>
          <ac:picMkLst>
            <pc:docMk/>
            <pc:sldMk cId="3005613665" sldId="1871"/>
            <ac:picMk id="10" creationId="{FC25AE66-97A4-D445-BC8E-CAC2B3E02D14}"/>
          </ac:picMkLst>
        </pc:picChg>
        <pc:picChg chg="add mod ord">
          <ac:chgData name="Jolly, Simon" userId="483c67c2-aa76-446b-83f2-8414b3e7bd97" providerId="ADAL" clId="{7054F3AD-486C-C044-A228-85BDC6E6C581}" dt="2021-08-23T14:26:22.393" v="3578" actId="962"/>
          <ac:picMkLst>
            <pc:docMk/>
            <pc:sldMk cId="3005613665" sldId="1871"/>
            <ac:picMk id="12" creationId="{E9E760BE-F002-9F47-B93E-BD244E8F9375}"/>
          </ac:picMkLst>
        </pc:picChg>
      </pc:sldChg>
      <pc:sldChg chg="addSp delSp modSp new mod modClrScheme modAnim chgLayout">
        <pc:chgData name="Jolly, Simon" userId="483c67c2-aa76-446b-83f2-8414b3e7bd97" providerId="ADAL" clId="{7054F3AD-486C-C044-A228-85BDC6E6C581}" dt="2021-08-23T14:31:23.654" v="3990"/>
        <pc:sldMkLst>
          <pc:docMk/>
          <pc:sldMk cId="3182861199" sldId="1872"/>
        </pc:sldMkLst>
        <pc:spChg chg="del mod ord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2" creationId="{F2AFED7F-503B-0446-BC71-BF589EC7489D}"/>
          </ac:spMkLst>
        </pc:spChg>
        <pc:spChg chg="del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3" creationId="{F1EC5823-1624-9D45-97FF-869D16DE8028}"/>
          </ac:spMkLst>
        </pc:spChg>
        <pc:spChg chg="del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4" creationId="{E7AF248B-23D8-D440-8F50-2C3431276F22}"/>
          </ac:spMkLst>
        </pc:spChg>
        <pc:spChg chg="del mod ord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5" creationId="{83C28AB4-BA6D-0944-BFD6-DECFF8A46EA2}"/>
          </ac:spMkLst>
        </pc:spChg>
        <pc:spChg chg="mod ord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6" creationId="{B3D10237-17D2-7E43-9D38-7F57FFBE899B}"/>
          </ac:spMkLst>
        </pc:spChg>
        <pc:spChg chg="mod ord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7" creationId="{56D4892C-5541-D243-9739-42091157F9A0}"/>
          </ac:spMkLst>
        </pc:spChg>
        <pc:spChg chg="mod ord">
          <ac:chgData name="Jolly, Simon" userId="483c67c2-aa76-446b-83f2-8414b3e7bd97" providerId="ADAL" clId="{7054F3AD-486C-C044-A228-85BDC6E6C581}" dt="2021-08-23T14:30:10.631" v="3972" actId="700"/>
          <ac:spMkLst>
            <pc:docMk/>
            <pc:sldMk cId="3182861199" sldId="1872"/>
            <ac:spMk id="8" creationId="{2B68BDE0-5243-B44E-A673-A9366F97E511}"/>
          </ac:spMkLst>
        </pc:spChg>
        <pc:spChg chg="add mod ord">
          <ac:chgData name="Jolly, Simon" userId="483c67c2-aa76-446b-83f2-8414b3e7bd97" providerId="ADAL" clId="{7054F3AD-486C-C044-A228-85BDC6E6C581}" dt="2021-08-23T14:30:21.167" v="3989" actId="20577"/>
          <ac:spMkLst>
            <pc:docMk/>
            <pc:sldMk cId="3182861199" sldId="1872"/>
            <ac:spMk id="9" creationId="{67FBD88B-0C63-8F4D-8590-DDD2C2AC49A5}"/>
          </ac:spMkLst>
        </pc:spChg>
        <pc:spChg chg="add del mod ord">
          <ac:chgData name="Jolly, Simon" userId="483c67c2-aa76-446b-83f2-8414b3e7bd97" providerId="ADAL" clId="{7054F3AD-486C-C044-A228-85BDC6E6C581}" dt="2021-08-23T14:31:23.654" v="3990"/>
          <ac:spMkLst>
            <pc:docMk/>
            <pc:sldMk cId="3182861199" sldId="1872"/>
            <ac:spMk id="10" creationId="{E7A8BC00-27EB-5041-AC79-1EF17FD02534}"/>
          </ac:spMkLst>
        </pc:spChg>
        <pc:picChg chg="add mod">
          <ac:chgData name="Jolly, Simon" userId="483c67c2-aa76-446b-83f2-8414b3e7bd97" providerId="ADAL" clId="{7054F3AD-486C-C044-A228-85BDC6E6C581}" dt="2021-08-23T14:31:23.654" v="3990"/>
          <ac:picMkLst>
            <pc:docMk/>
            <pc:sldMk cId="3182861199" sldId="1872"/>
            <ac:picMk id="11" creationId="{2A1DA2AB-D3BA-5940-9490-CFBCFE1B2DF4}"/>
          </ac:picMkLst>
        </pc:picChg>
      </pc:sldChg>
      <pc:sldChg chg="addSp delSp modSp add mod delAnim modAnim">
        <pc:chgData name="Jolly, Simon" userId="483c67c2-aa76-446b-83f2-8414b3e7bd97" providerId="ADAL" clId="{7054F3AD-486C-C044-A228-85BDC6E6C581}" dt="2021-08-23T14:38:45.396" v="4033" actId="20577"/>
        <pc:sldMkLst>
          <pc:docMk/>
          <pc:sldMk cId="3275796867" sldId="1873"/>
        </pc:sldMkLst>
        <pc:spChg chg="add del mod">
          <ac:chgData name="Jolly, Simon" userId="483c67c2-aa76-446b-83f2-8414b3e7bd97" providerId="ADAL" clId="{7054F3AD-486C-C044-A228-85BDC6E6C581}" dt="2021-08-23T14:38:39.023" v="4021"/>
          <ac:spMkLst>
            <pc:docMk/>
            <pc:sldMk cId="3275796867" sldId="1873"/>
            <ac:spMk id="3" creationId="{53D6C390-E901-FE43-A26B-0CC61B04077A}"/>
          </ac:spMkLst>
        </pc:spChg>
        <pc:spChg chg="mod">
          <ac:chgData name="Jolly, Simon" userId="483c67c2-aa76-446b-83f2-8414b3e7bd97" providerId="ADAL" clId="{7054F3AD-486C-C044-A228-85BDC6E6C581}" dt="2021-08-23T14:38:45.396" v="4033" actId="20577"/>
          <ac:spMkLst>
            <pc:docMk/>
            <pc:sldMk cId="3275796867" sldId="1873"/>
            <ac:spMk id="9" creationId="{67FBD88B-0C63-8F4D-8590-DDD2C2AC49A5}"/>
          </ac:spMkLst>
        </pc:spChg>
        <pc:picChg chg="add mod">
          <ac:chgData name="Jolly, Simon" userId="483c67c2-aa76-446b-83f2-8414b3e7bd97" providerId="ADAL" clId="{7054F3AD-486C-C044-A228-85BDC6E6C581}" dt="2021-08-23T14:38:39.023" v="4021"/>
          <ac:picMkLst>
            <pc:docMk/>
            <pc:sldMk cId="3275796867" sldId="1873"/>
            <ac:picMk id="4" creationId="{5B105956-639A-0449-B106-43102613517C}"/>
          </ac:picMkLst>
        </pc:picChg>
        <pc:picChg chg="del">
          <ac:chgData name="Jolly, Simon" userId="483c67c2-aa76-446b-83f2-8414b3e7bd97" providerId="ADAL" clId="{7054F3AD-486C-C044-A228-85BDC6E6C581}" dt="2021-08-23T14:38:32.069" v="4020" actId="478"/>
          <ac:picMkLst>
            <pc:docMk/>
            <pc:sldMk cId="3275796867" sldId="1873"/>
            <ac:picMk id="11" creationId="{2A1DA2AB-D3BA-5940-9490-CFBCFE1B2DF4}"/>
          </ac:picMkLst>
        </pc:picChg>
      </pc:sldChg>
      <pc:sldChg chg="addSp delSp modSp new mod modClrScheme chgLayout">
        <pc:chgData name="Jolly, Simon" userId="483c67c2-aa76-446b-83f2-8414b3e7bd97" providerId="ADAL" clId="{7054F3AD-486C-C044-A228-85BDC6E6C581}" dt="2021-08-23T14:41:57.647" v="4376" actId="20577"/>
        <pc:sldMkLst>
          <pc:docMk/>
          <pc:sldMk cId="2468929932" sldId="1874"/>
        </pc:sldMkLst>
        <pc:spChg chg="del mod ord">
          <ac:chgData name="Jolly, Simon" userId="483c67c2-aa76-446b-83f2-8414b3e7bd97" providerId="ADAL" clId="{7054F3AD-486C-C044-A228-85BDC6E6C581}" dt="2021-08-23T14:36:33.489" v="3993" actId="700"/>
          <ac:spMkLst>
            <pc:docMk/>
            <pc:sldMk cId="2468929932" sldId="1874"/>
            <ac:spMk id="2" creationId="{224EE0DC-5976-E046-9181-FB8D2FC8DD0A}"/>
          </ac:spMkLst>
        </pc:spChg>
        <pc:spChg chg="del mod ord">
          <ac:chgData name="Jolly, Simon" userId="483c67c2-aa76-446b-83f2-8414b3e7bd97" providerId="ADAL" clId="{7054F3AD-486C-C044-A228-85BDC6E6C581}" dt="2021-08-23T14:36:33.489" v="3993" actId="700"/>
          <ac:spMkLst>
            <pc:docMk/>
            <pc:sldMk cId="2468929932" sldId="1874"/>
            <ac:spMk id="3" creationId="{DD08C117-C51E-3B4B-B7F4-C2C3956076C9}"/>
          </ac:spMkLst>
        </pc:spChg>
        <pc:spChg chg="del">
          <ac:chgData name="Jolly, Simon" userId="483c67c2-aa76-446b-83f2-8414b3e7bd97" providerId="ADAL" clId="{7054F3AD-486C-C044-A228-85BDC6E6C581}" dt="2021-08-23T14:36:33.489" v="3993" actId="700"/>
          <ac:spMkLst>
            <pc:docMk/>
            <pc:sldMk cId="2468929932" sldId="1874"/>
            <ac:spMk id="4" creationId="{263CF28D-81AF-C047-9746-6470E7C2A4C8}"/>
          </ac:spMkLst>
        </pc:spChg>
        <pc:spChg chg="del mod ord">
          <ac:chgData name="Jolly, Simon" userId="483c67c2-aa76-446b-83f2-8414b3e7bd97" providerId="ADAL" clId="{7054F3AD-486C-C044-A228-85BDC6E6C581}" dt="2021-08-23T14:36:33.489" v="3993" actId="700"/>
          <ac:spMkLst>
            <pc:docMk/>
            <pc:sldMk cId="2468929932" sldId="1874"/>
            <ac:spMk id="5" creationId="{49ACC306-4B47-3448-B4E3-5B8B086DE037}"/>
          </ac:spMkLst>
        </pc:spChg>
        <pc:spChg chg="mod ord">
          <ac:chgData name="Jolly, Simon" userId="483c67c2-aa76-446b-83f2-8414b3e7bd97" providerId="ADAL" clId="{7054F3AD-486C-C044-A228-85BDC6E6C581}" dt="2021-08-23T14:37:22.776" v="3996" actId="700"/>
          <ac:spMkLst>
            <pc:docMk/>
            <pc:sldMk cId="2468929932" sldId="1874"/>
            <ac:spMk id="6" creationId="{1D2B9A06-89A2-7B4E-A18E-6A5D31B42356}"/>
          </ac:spMkLst>
        </pc:spChg>
        <pc:spChg chg="mod ord">
          <ac:chgData name="Jolly, Simon" userId="483c67c2-aa76-446b-83f2-8414b3e7bd97" providerId="ADAL" clId="{7054F3AD-486C-C044-A228-85BDC6E6C581}" dt="2021-08-23T14:37:22.776" v="3996" actId="700"/>
          <ac:spMkLst>
            <pc:docMk/>
            <pc:sldMk cId="2468929932" sldId="1874"/>
            <ac:spMk id="7" creationId="{272AD47E-A8D2-4047-8B2D-60B161067EB8}"/>
          </ac:spMkLst>
        </pc:spChg>
        <pc:spChg chg="mod ord">
          <ac:chgData name="Jolly, Simon" userId="483c67c2-aa76-446b-83f2-8414b3e7bd97" providerId="ADAL" clId="{7054F3AD-486C-C044-A228-85BDC6E6C581}" dt="2021-08-23T14:37:22.776" v="3996" actId="700"/>
          <ac:spMkLst>
            <pc:docMk/>
            <pc:sldMk cId="2468929932" sldId="1874"/>
            <ac:spMk id="8" creationId="{C7738D48-7440-7941-92D7-229FAC6A09CC}"/>
          </ac:spMkLst>
        </pc:spChg>
        <pc:spChg chg="add del mod ord">
          <ac:chgData name="Jolly, Simon" userId="483c67c2-aa76-446b-83f2-8414b3e7bd97" providerId="ADAL" clId="{7054F3AD-486C-C044-A228-85BDC6E6C581}" dt="2021-08-23T14:37:22.776" v="3996" actId="700"/>
          <ac:spMkLst>
            <pc:docMk/>
            <pc:sldMk cId="2468929932" sldId="1874"/>
            <ac:spMk id="9" creationId="{9CC7B447-242D-8F4B-B484-53229D21534A}"/>
          </ac:spMkLst>
        </pc:spChg>
        <pc:spChg chg="add del mod ord">
          <ac:chgData name="Jolly, Simon" userId="483c67c2-aa76-446b-83f2-8414b3e7bd97" providerId="ADAL" clId="{7054F3AD-486C-C044-A228-85BDC6E6C581}" dt="2021-08-23T14:37:22.776" v="3996" actId="700"/>
          <ac:spMkLst>
            <pc:docMk/>
            <pc:sldMk cId="2468929932" sldId="1874"/>
            <ac:spMk id="10" creationId="{5F40CCA9-F1A8-1B47-A78E-B849232ADE82}"/>
          </ac:spMkLst>
        </pc:spChg>
        <pc:spChg chg="add del mod ord">
          <ac:chgData name="Jolly, Simon" userId="483c67c2-aa76-446b-83f2-8414b3e7bd97" providerId="ADAL" clId="{7054F3AD-486C-C044-A228-85BDC6E6C581}" dt="2021-08-23T14:37:04.793" v="3994" actId="931"/>
          <ac:spMkLst>
            <pc:docMk/>
            <pc:sldMk cId="2468929932" sldId="1874"/>
            <ac:spMk id="11" creationId="{6880360B-59DB-2043-95B1-A2700D7D51AC}"/>
          </ac:spMkLst>
        </pc:spChg>
        <pc:spChg chg="add mod ord">
          <ac:chgData name="Jolly, Simon" userId="483c67c2-aa76-446b-83f2-8414b3e7bd97" providerId="ADAL" clId="{7054F3AD-486C-C044-A228-85BDC6E6C581}" dt="2021-08-23T14:38:26.091" v="4019" actId="20577"/>
          <ac:spMkLst>
            <pc:docMk/>
            <pc:sldMk cId="2468929932" sldId="1874"/>
            <ac:spMk id="14" creationId="{2621AEA4-22E2-B84F-95C7-8EDC8D21CE45}"/>
          </ac:spMkLst>
        </pc:spChg>
        <pc:spChg chg="add mod ord">
          <ac:chgData name="Jolly, Simon" userId="483c67c2-aa76-446b-83f2-8414b3e7bd97" providerId="ADAL" clId="{7054F3AD-486C-C044-A228-85BDC6E6C581}" dt="2021-08-23T14:41:57.647" v="4376" actId="20577"/>
          <ac:spMkLst>
            <pc:docMk/>
            <pc:sldMk cId="2468929932" sldId="1874"/>
            <ac:spMk id="15" creationId="{26B82440-E2B0-F744-87F5-3F5741E04D7D}"/>
          </ac:spMkLst>
        </pc:spChg>
        <pc:spChg chg="add del mod ord">
          <ac:chgData name="Jolly, Simon" userId="483c67c2-aa76-446b-83f2-8414b3e7bd97" providerId="ADAL" clId="{7054F3AD-486C-C044-A228-85BDC6E6C581}" dt="2021-08-23T14:37:27.780" v="3998"/>
          <ac:spMkLst>
            <pc:docMk/>
            <pc:sldMk cId="2468929932" sldId="1874"/>
            <ac:spMk id="16" creationId="{2C9947B2-C9A0-1946-8B82-6D68FF9173B9}"/>
          </ac:spMkLst>
        </pc:spChg>
        <pc:spChg chg="add mod">
          <ac:chgData name="Jolly, Simon" userId="483c67c2-aa76-446b-83f2-8414b3e7bd97" providerId="ADAL" clId="{7054F3AD-486C-C044-A228-85BDC6E6C581}" dt="2021-08-23T14:41:22.312" v="4278" actId="20577"/>
          <ac:spMkLst>
            <pc:docMk/>
            <pc:sldMk cId="2468929932" sldId="1874"/>
            <ac:spMk id="18" creationId="{DA880121-F88F-C843-974E-932C11E65B5A}"/>
          </ac:spMkLst>
        </pc:spChg>
        <pc:picChg chg="add del mod ord">
          <ac:chgData name="Jolly, Simon" userId="483c67c2-aa76-446b-83f2-8414b3e7bd97" providerId="ADAL" clId="{7054F3AD-486C-C044-A228-85BDC6E6C581}" dt="2021-08-23T14:37:25.267" v="3997" actId="21"/>
          <ac:picMkLst>
            <pc:docMk/>
            <pc:sldMk cId="2468929932" sldId="1874"/>
            <ac:picMk id="13" creationId="{392839BF-30CB-914B-870A-F3396EFF5534}"/>
          </ac:picMkLst>
        </pc:picChg>
        <pc:picChg chg="add mod modCrop">
          <ac:chgData name="Jolly, Simon" userId="483c67c2-aa76-446b-83f2-8414b3e7bd97" providerId="ADAL" clId="{7054F3AD-486C-C044-A228-85BDC6E6C581}" dt="2021-08-23T14:38:01.275" v="4003" actId="1076"/>
          <ac:picMkLst>
            <pc:docMk/>
            <pc:sldMk cId="2468929932" sldId="1874"/>
            <ac:picMk id="19" creationId="{5EF5B0AD-ED94-0941-AC34-97A432061A24}"/>
          </ac:picMkLst>
        </pc:picChg>
      </pc:sldChg>
      <pc:sldChg chg="addSp delSp modSp add mod delAnim modAnim">
        <pc:chgData name="Jolly, Simon" userId="483c67c2-aa76-446b-83f2-8414b3e7bd97" providerId="ADAL" clId="{7054F3AD-486C-C044-A228-85BDC6E6C581}" dt="2021-08-23T14:39:17.809" v="4047"/>
        <pc:sldMkLst>
          <pc:docMk/>
          <pc:sldMk cId="2943325435" sldId="1875"/>
        </pc:sldMkLst>
        <pc:spChg chg="add del mod">
          <ac:chgData name="Jolly, Simon" userId="483c67c2-aa76-446b-83f2-8414b3e7bd97" providerId="ADAL" clId="{7054F3AD-486C-C044-A228-85BDC6E6C581}" dt="2021-08-23T14:39:17.809" v="4047"/>
          <ac:spMkLst>
            <pc:docMk/>
            <pc:sldMk cId="2943325435" sldId="1875"/>
            <ac:spMk id="3" creationId="{1DD47F85-AECB-BA4E-9FF4-859E783337FC}"/>
          </ac:spMkLst>
        </pc:spChg>
        <pc:spChg chg="mod">
          <ac:chgData name="Jolly, Simon" userId="483c67c2-aa76-446b-83f2-8414b3e7bd97" providerId="ADAL" clId="{7054F3AD-486C-C044-A228-85BDC6E6C581}" dt="2021-08-23T14:39:07.764" v="4045" actId="20577"/>
          <ac:spMkLst>
            <pc:docMk/>
            <pc:sldMk cId="2943325435" sldId="1875"/>
            <ac:spMk id="9" creationId="{67FBD88B-0C63-8F4D-8590-DDD2C2AC49A5}"/>
          </ac:spMkLst>
        </pc:spChg>
        <pc:picChg chg="del">
          <ac:chgData name="Jolly, Simon" userId="483c67c2-aa76-446b-83f2-8414b3e7bd97" providerId="ADAL" clId="{7054F3AD-486C-C044-A228-85BDC6E6C581}" dt="2021-08-23T14:39:10.401" v="4046" actId="478"/>
          <ac:picMkLst>
            <pc:docMk/>
            <pc:sldMk cId="2943325435" sldId="1875"/>
            <ac:picMk id="4" creationId="{5B105956-639A-0449-B106-43102613517C}"/>
          </ac:picMkLst>
        </pc:picChg>
        <pc:picChg chg="add mod">
          <ac:chgData name="Jolly, Simon" userId="483c67c2-aa76-446b-83f2-8414b3e7bd97" providerId="ADAL" clId="{7054F3AD-486C-C044-A228-85BDC6E6C581}" dt="2021-08-23T14:39:17.809" v="4047"/>
          <ac:picMkLst>
            <pc:docMk/>
            <pc:sldMk cId="2943325435" sldId="1875"/>
            <ac:picMk id="5" creationId="{A21B00CD-A1FA-B34A-B170-6A0A7096FA64}"/>
          </ac:picMkLst>
        </pc:picChg>
      </pc:sldChg>
      <pc:sldChg chg="modSp new mod">
        <pc:chgData name="Jolly, Simon" userId="483c67c2-aa76-446b-83f2-8414b3e7bd97" providerId="ADAL" clId="{7054F3AD-486C-C044-A228-85BDC6E6C581}" dt="2021-08-23T14:48:58.565" v="5170"/>
        <pc:sldMkLst>
          <pc:docMk/>
          <pc:sldMk cId="205347374" sldId="1876"/>
        </pc:sldMkLst>
        <pc:spChg chg="mod">
          <ac:chgData name="Jolly, Simon" userId="483c67c2-aa76-446b-83f2-8414b3e7bd97" providerId="ADAL" clId="{7054F3AD-486C-C044-A228-85BDC6E6C581}" dt="2021-08-23T14:42:55.220" v="4389" actId="20577"/>
          <ac:spMkLst>
            <pc:docMk/>
            <pc:sldMk cId="205347374" sldId="1876"/>
            <ac:spMk id="2" creationId="{474E0682-A189-4E48-A185-674669EF41BF}"/>
          </ac:spMkLst>
        </pc:spChg>
        <pc:spChg chg="mod">
          <ac:chgData name="Jolly, Simon" userId="483c67c2-aa76-446b-83f2-8414b3e7bd97" providerId="ADAL" clId="{7054F3AD-486C-C044-A228-85BDC6E6C581}" dt="2021-08-23T14:48:58.565" v="5170"/>
          <ac:spMkLst>
            <pc:docMk/>
            <pc:sldMk cId="205347374" sldId="1876"/>
            <ac:spMk id="3" creationId="{BA9CF772-808E-9C4D-AF85-E468ABAD0724}"/>
          </ac:spMkLst>
        </pc:spChg>
      </pc:sldChg>
      <pc:sldMasterChg chg="delSldLayout">
        <pc:chgData name="Jolly, Simon" userId="483c67c2-aa76-446b-83f2-8414b3e7bd97" providerId="ADAL" clId="{7054F3AD-486C-C044-A228-85BDC6E6C581}" dt="2021-08-23T13:43:52.456" v="586" actId="2696"/>
        <pc:sldMasterMkLst>
          <pc:docMk/>
          <pc:sldMasterMk cId="0" sldId="2147483652"/>
        </pc:sldMasterMkLst>
        <pc:sldLayoutChg chg="del">
          <pc:chgData name="Jolly, Simon" userId="483c67c2-aa76-446b-83f2-8414b3e7bd97" providerId="ADAL" clId="{7054F3AD-486C-C044-A228-85BDC6E6C581}" dt="2021-08-23T13:43:52.456" v="586" actId="2696"/>
          <pc:sldLayoutMkLst>
            <pc:docMk/>
            <pc:sldMasterMk cId="0" sldId="2147483652"/>
            <pc:sldLayoutMk cId="781048829" sldId="2147486425"/>
          </pc:sldLayoutMkLst>
        </pc:sldLayoutChg>
      </pc:sldMasterChg>
    </pc:docChg>
  </pc:docChgLst>
  <pc:docChgLst>
    <pc:chgData name="Jolly, Simon" userId="483c67c2-aa76-446b-83f2-8414b3e7bd97" providerId="ADAL" clId="{F9462C45-1FA6-C04A-92F0-8071A1493883}"/>
    <pc:docChg chg="custSel addSld delSld modSld sldOrd">
      <pc:chgData name="Jolly, Simon" userId="483c67c2-aa76-446b-83f2-8414b3e7bd97" providerId="ADAL" clId="{F9462C45-1FA6-C04A-92F0-8071A1493883}" dt="2020-03-06T01:10:54.681" v="23" actId="478"/>
      <pc:docMkLst>
        <pc:docMk/>
      </pc:docMkLst>
      <pc:sldChg chg="add">
        <pc:chgData name="Jolly, Simon" userId="483c67c2-aa76-446b-83f2-8414b3e7bd97" providerId="ADAL" clId="{F9462C45-1FA6-C04A-92F0-8071A1493883}" dt="2020-03-06T01:10:00.576" v="18"/>
        <pc:sldMkLst>
          <pc:docMk/>
          <pc:sldMk cId="188419285" sldId="1648"/>
        </pc:sldMkLst>
      </pc:sldChg>
      <pc:sldChg chg="add">
        <pc:chgData name="Jolly, Simon" userId="483c67c2-aa76-446b-83f2-8414b3e7bd97" providerId="ADAL" clId="{F9462C45-1FA6-C04A-92F0-8071A1493883}" dt="2020-03-06T01:09:07.499" v="13"/>
        <pc:sldMkLst>
          <pc:docMk/>
          <pc:sldMk cId="4160106649" sldId="1668"/>
        </pc:sldMkLst>
      </pc:sldChg>
      <pc:sldChg chg="add">
        <pc:chgData name="Jolly, Simon" userId="483c67c2-aa76-446b-83f2-8414b3e7bd97" providerId="ADAL" clId="{F9462C45-1FA6-C04A-92F0-8071A1493883}" dt="2020-03-06T01:09:21.605" v="15"/>
        <pc:sldMkLst>
          <pc:docMk/>
          <pc:sldMk cId="2995765440" sldId="1669"/>
        </pc:sldMkLst>
      </pc:sldChg>
      <pc:sldChg chg="del">
        <pc:chgData name="Jolly, Simon" userId="483c67c2-aa76-446b-83f2-8414b3e7bd97" providerId="ADAL" clId="{F9462C45-1FA6-C04A-92F0-8071A1493883}" dt="2020-03-06T01:09:05.004" v="11" actId="2696"/>
        <pc:sldMkLst>
          <pc:docMk/>
          <pc:sldMk cId="1907904737" sldId="1670"/>
        </pc:sldMkLst>
      </pc:sldChg>
      <pc:sldChg chg="del">
        <pc:chgData name="Jolly, Simon" userId="483c67c2-aa76-446b-83f2-8414b3e7bd97" providerId="ADAL" clId="{F9462C45-1FA6-C04A-92F0-8071A1493883}" dt="2020-03-06T01:09:05.016" v="12" actId="2696"/>
        <pc:sldMkLst>
          <pc:docMk/>
          <pc:sldMk cId="2090846811" sldId="1707"/>
        </pc:sldMkLst>
      </pc:sldChg>
      <pc:sldChg chg="ord modTransition">
        <pc:chgData name="Jolly, Simon" userId="483c67c2-aa76-446b-83f2-8414b3e7bd97" providerId="ADAL" clId="{F9462C45-1FA6-C04A-92F0-8071A1493883}" dt="2020-03-06T00:51:00.311" v="5"/>
        <pc:sldMkLst>
          <pc:docMk/>
          <pc:sldMk cId="4278619910" sldId="1776"/>
        </pc:sldMkLst>
      </pc:sldChg>
      <pc:sldChg chg="addSp delSp modSp">
        <pc:chgData name="Jolly, Simon" userId="483c67c2-aa76-446b-83f2-8414b3e7bd97" providerId="ADAL" clId="{F9462C45-1FA6-C04A-92F0-8071A1493883}" dt="2020-03-06T01:10:54.681" v="23" actId="478"/>
        <pc:sldMkLst>
          <pc:docMk/>
          <pc:sldMk cId="4069066171" sldId="1813"/>
        </pc:sldMkLst>
        <pc:spChg chg="add del mod">
          <ac:chgData name="Jolly, Simon" userId="483c67c2-aa76-446b-83f2-8414b3e7bd97" providerId="ADAL" clId="{F9462C45-1FA6-C04A-92F0-8071A1493883}" dt="2020-03-06T01:10:54.681" v="23" actId="478"/>
          <ac:spMkLst>
            <pc:docMk/>
            <pc:sldMk cId="4069066171" sldId="1813"/>
            <ac:spMk id="2" creationId="{C61E581A-5B7B-AC4D-AF6B-02FBCE32DD54}"/>
          </ac:spMkLst>
        </pc:spChg>
        <pc:spChg chg="add del mod">
          <ac:chgData name="Jolly, Simon" userId="483c67c2-aa76-446b-83f2-8414b3e7bd97" providerId="ADAL" clId="{F9462C45-1FA6-C04A-92F0-8071A1493883}" dt="2020-03-06T01:10:54.681" v="23" actId="478"/>
          <ac:spMkLst>
            <pc:docMk/>
            <pc:sldMk cId="4069066171" sldId="1813"/>
            <ac:spMk id="5" creationId="{132A718C-8353-384C-8388-289ED1FB01A6}"/>
          </ac:spMkLst>
        </pc:spChg>
      </pc:sldChg>
      <pc:sldChg chg="addSp delSp modSp">
        <pc:chgData name="Jolly, Simon" userId="483c67c2-aa76-446b-83f2-8414b3e7bd97" providerId="ADAL" clId="{F9462C45-1FA6-C04A-92F0-8071A1493883}" dt="2020-03-06T01:10:47.508" v="22" actId="478"/>
        <pc:sldMkLst>
          <pc:docMk/>
          <pc:sldMk cId="644300459" sldId="1815"/>
        </pc:sldMkLst>
        <pc:spChg chg="add del mod">
          <ac:chgData name="Jolly, Simon" userId="483c67c2-aa76-446b-83f2-8414b3e7bd97" providerId="ADAL" clId="{F9462C45-1FA6-C04A-92F0-8071A1493883}" dt="2020-03-06T01:10:47.508" v="22" actId="478"/>
          <ac:spMkLst>
            <pc:docMk/>
            <pc:sldMk cId="644300459" sldId="1815"/>
            <ac:spMk id="3" creationId="{83E77DC5-DB3B-E14F-91A7-F7F2A62FA15B}"/>
          </ac:spMkLst>
        </pc:spChg>
        <pc:spChg chg="del">
          <ac:chgData name="Jolly, Simon" userId="483c67c2-aa76-446b-83f2-8414b3e7bd97" providerId="ADAL" clId="{F9462C45-1FA6-C04A-92F0-8071A1493883}" dt="2020-03-06T00:45:45.959" v="0" actId="478"/>
          <ac:spMkLst>
            <pc:docMk/>
            <pc:sldMk cId="644300459" sldId="1815"/>
            <ac:spMk id="4" creationId="{EE759C3E-2E9C-CE4D-8036-147927ECDAEE}"/>
          </ac:spMkLst>
        </pc:spChg>
      </pc:sldChg>
      <pc:sldChg chg="add ord">
        <pc:chgData name="Jolly, Simon" userId="483c67c2-aa76-446b-83f2-8414b3e7bd97" providerId="ADAL" clId="{F9462C45-1FA6-C04A-92F0-8071A1493883}" dt="2020-03-06T01:09:11.848" v="14"/>
        <pc:sldMkLst>
          <pc:docMk/>
          <pc:sldMk cId="1283753178" sldId="1834"/>
        </pc:sldMkLst>
      </pc:sldChg>
      <pc:sldChg chg="ord">
        <pc:chgData name="Jolly, Simon" userId="483c67c2-aa76-446b-83f2-8414b3e7bd97" providerId="ADAL" clId="{F9462C45-1FA6-C04A-92F0-8071A1493883}" dt="2020-03-06T00:51:00.311" v="5"/>
        <pc:sldMkLst>
          <pc:docMk/>
          <pc:sldMk cId="2846419451" sldId="1843"/>
        </pc:sldMkLst>
      </pc:sldChg>
      <pc:sldChg chg="modSp del">
        <pc:chgData name="Jolly, Simon" userId="483c67c2-aa76-446b-83f2-8414b3e7bd97" providerId="ADAL" clId="{F9462C45-1FA6-C04A-92F0-8071A1493883}" dt="2020-03-06T01:09:35.671" v="16" actId="2696"/>
        <pc:sldMkLst>
          <pc:docMk/>
          <pc:sldMk cId="1039218641" sldId="1847"/>
        </pc:sldMkLst>
        <pc:picChg chg="mod">
          <ac:chgData name="Jolly, Simon" userId="483c67c2-aa76-446b-83f2-8414b3e7bd97" providerId="ADAL" clId="{F9462C45-1FA6-C04A-92F0-8071A1493883}" dt="2020-03-06T00:49:27.392" v="2" actId="1076"/>
          <ac:picMkLst>
            <pc:docMk/>
            <pc:sldMk cId="1039218641" sldId="1847"/>
            <ac:picMk id="12" creationId="{E17C85EF-6279-744D-9ECC-CB8749DFC9C3}"/>
          </ac:picMkLst>
        </pc:picChg>
      </pc:sldChg>
      <pc:sldChg chg="ord">
        <pc:chgData name="Jolly, Simon" userId="483c67c2-aa76-446b-83f2-8414b3e7bd97" providerId="ADAL" clId="{F9462C45-1FA6-C04A-92F0-8071A1493883}" dt="2020-03-06T00:51:16.585" v="6"/>
        <pc:sldMkLst>
          <pc:docMk/>
          <pc:sldMk cId="3450504653" sldId="1848"/>
        </pc:sldMkLst>
      </pc:sldChg>
      <pc:sldChg chg="addSp delSp modSp">
        <pc:chgData name="Jolly, Simon" userId="483c67c2-aa76-446b-83f2-8414b3e7bd97" providerId="ADAL" clId="{F9462C45-1FA6-C04A-92F0-8071A1493883}" dt="2020-03-06T01:10:28.605" v="19" actId="478"/>
        <pc:sldMkLst>
          <pc:docMk/>
          <pc:sldMk cId="2104231148" sldId="1860"/>
        </pc:sldMkLst>
        <pc:spChg chg="del">
          <ac:chgData name="Jolly, Simon" userId="483c67c2-aa76-446b-83f2-8414b3e7bd97" providerId="ADAL" clId="{F9462C45-1FA6-C04A-92F0-8071A1493883}" dt="2020-03-06T00:58:01.556" v="7" actId="478"/>
          <ac:spMkLst>
            <pc:docMk/>
            <pc:sldMk cId="2104231148" sldId="1860"/>
            <ac:spMk id="2" creationId="{7E72D5B7-D3D5-614A-B896-E11B87EBF8CA}"/>
          </ac:spMkLst>
        </pc:spChg>
        <pc:spChg chg="del">
          <ac:chgData name="Jolly, Simon" userId="483c67c2-aa76-446b-83f2-8414b3e7bd97" providerId="ADAL" clId="{F9462C45-1FA6-C04A-92F0-8071A1493883}" dt="2020-03-06T00:58:01.556" v="7" actId="478"/>
          <ac:spMkLst>
            <pc:docMk/>
            <pc:sldMk cId="2104231148" sldId="1860"/>
            <ac:spMk id="3" creationId="{64FE1EDF-00DE-C04C-A46C-6DFE1A3810B1}"/>
          </ac:spMkLst>
        </pc:spChg>
        <pc:spChg chg="add del mod">
          <ac:chgData name="Jolly, Simon" userId="483c67c2-aa76-446b-83f2-8414b3e7bd97" providerId="ADAL" clId="{F9462C45-1FA6-C04A-92F0-8071A1493883}" dt="2020-03-06T01:10:28.605" v="19" actId="478"/>
          <ac:spMkLst>
            <pc:docMk/>
            <pc:sldMk cId="2104231148" sldId="1860"/>
            <ac:spMk id="5" creationId="{B5ED08B7-7497-CC48-A9C7-D22FDD5E6E58}"/>
          </ac:spMkLst>
        </pc:spChg>
        <pc:spChg chg="add del mod">
          <ac:chgData name="Jolly, Simon" userId="483c67c2-aa76-446b-83f2-8414b3e7bd97" providerId="ADAL" clId="{F9462C45-1FA6-C04A-92F0-8071A1493883}" dt="2020-03-06T01:10:28.605" v="19" actId="478"/>
          <ac:spMkLst>
            <pc:docMk/>
            <pc:sldMk cId="2104231148" sldId="1860"/>
            <ac:spMk id="6" creationId="{6DD6BF41-97CF-6149-ABF7-7D36AAFF95EA}"/>
          </ac:spMkLst>
        </pc:spChg>
      </pc:sldChg>
      <pc:sldChg chg="addSp delSp modSp">
        <pc:chgData name="Jolly, Simon" userId="483c67c2-aa76-446b-83f2-8414b3e7bd97" providerId="ADAL" clId="{F9462C45-1FA6-C04A-92F0-8071A1493883}" dt="2020-03-06T01:10:32.666" v="20" actId="478"/>
        <pc:sldMkLst>
          <pc:docMk/>
          <pc:sldMk cId="3015664043" sldId="1861"/>
        </pc:sldMkLst>
        <pc:spChg chg="del">
          <ac:chgData name="Jolly, Simon" userId="483c67c2-aa76-446b-83f2-8414b3e7bd97" providerId="ADAL" clId="{F9462C45-1FA6-C04A-92F0-8071A1493883}" dt="2020-03-06T00:58:07.334" v="8" actId="478"/>
          <ac:spMkLst>
            <pc:docMk/>
            <pc:sldMk cId="3015664043" sldId="1861"/>
            <ac:spMk id="2" creationId="{8FD0F344-F4CE-1646-BDE6-1D9823E2699A}"/>
          </ac:spMkLst>
        </pc:spChg>
        <pc:spChg chg="del">
          <ac:chgData name="Jolly, Simon" userId="483c67c2-aa76-446b-83f2-8414b3e7bd97" providerId="ADAL" clId="{F9462C45-1FA6-C04A-92F0-8071A1493883}" dt="2020-03-06T00:58:07.334" v="8" actId="478"/>
          <ac:spMkLst>
            <pc:docMk/>
            <pc:sldMk cId="3015664043" sldId="1861"/>
            <ac:spMk id="3" creationId="{DFB79833-8177-2D44-A3B0-078D8BE2900F}"/>
          </ac:spMkLst>
        </pc:spChg>
        <pc:spChg chg="add del mod">
          <ac:chgData name="Jolly, Simon" userId="483c67c2-aa76-446b-83f2-8414b3e7bd97" providerId="ADAL" clId="{F9462C45-1FA6-C04A-92F0-8071A1493883}" dt="2020-03-06T01:10:32.666" v="20" actId="478"/>
          <ac:spMkLst>
            <pc:docMk/>
            <pc:sldMk cId="3015664043" sldId="1861"/>
            <ac:spMk id="6" creationId="{ED102CBA-F13A-BC4C-932D-9D9E65C6DD42}"/>
          </ac:spMkLst>
        </pc:spChg>
        <pc:spChg chg="add del mod">
          <ac:chgData name="Jolly, Simon" userId="483c67c2-aa76-446b-83f2-8414b3e7bd97" providerId="ADAL" clId="{F9462C45-1FA6-C04A-92F0-8071A1493883}" dt="2020-03-06T01:10:32.666" v="20" actId="478"/>
          <ac:spMkLst>
            <pc:docMk/>
            <pc:sldMk cId="3015664043" sldId="1861"/>
            <ac:spMk id="7" creationId="{9B42AA53-45E7-5248-B77E-5C8E8987116A}"/>
          </ac:spMkLst>
        </pc:spChg>
      </pc:sldChg>
      <pc:sldChg chg="addSp delSp modSp">
        <pc:chgData name="Jolly, Simon" userId="483c67c2-aa76-446b-83f2-8414b3e7bd97" providerId="ADAL" clId="{F9462C45-1FA6-C04A-92F0-8071A1493883}" dt="2020-03-06T01:10:37.189" v="21" actId="478"/>
        <pc:sldMkLst>
          <pc:docMk/>
          <pc:sldMk cId="3247209682" sldId="1862"/>
        </pc:sldMkLst>
        <pc:spChg chg="del">
          <ac:chgData name="Jolly, Simon" userId="483c67c2-aa76-446b-83f2-8414b3e7bd97" providerId="ADAL" clId="{F9462C45-1FA6-C04A-92F0-8071A1493883}" dt="2020-03-06T00:58:12.219" v="9" actId="478"/>
          <ac:spMkLst>
            <pc:docMk/>
            <pc:sldMk cId="3247209682" sldId="1862"/>
            <ac:spMk id="2" creationId="{8ACA7FE9-0EB9-9348-B572-334911B060D3}"/>
          </ac:spMkLst>
        </pc:spChg>
        <pc:spChg chg="del">
          <ac:chgData name="Jolly, Simon" userId="483c67c2-aa76-446b-83f2-8414b3e7bd97" providerId="ADAL" clId="{F9462C45-1FA6-C04A-92F0-8071A1493883}" dt="2020-03-06T00:58:12.219" v="9" actId="478"/>
          <ac:spMkLst>
            <pc:docMk/>
            <pc:sldMk cId="3247209682" sldId="1862"/>
            <ac:spMk id="4" creationId="{4BD5195B-38B1-8F45-907B-7B9FE3DA348C}"/>
          </ac:spMkLst>
        </pc:spChg>
        <pc:spChg chg="add del mod">
          <ac:chgData name="Jolly, Simon" userId="483c67c2-aa76-446b-83f2-8414b3e7bd97" providerId="ADAL" clId="{F9462C45-1FA6-C04A-92F0-8071A1493883}" dt="2020-03-06T01:10:37.189" v="21" actId="478"/>
          <ac:spMkLst>
            <pc:docMk/>
            <pc:sldMk cId="3247209682" sldId="1862"/>
            <ac:spMk id="7" creationId="{0CACBF93-2EF7-B84A-9088-6637DB97A2DA}"/>
          </ac:spMkLst>
        </pc:spChg>
        <pc:spChg chg="add del mod">
          <ac:chgData name="Jolly, Simon" userId="483c67c2-aa76-446b-83f2-8414b3e7bd97" providerId="ADAL" clId="{F9462C45-1FA6-C04A-92F0-8071A1493883}" dt="2020-03-06T01:10:37.189" v="21" actId="478"/>
          <ac:spMkLst>
            <pc:docMk/>
            <pc:sldMk cId="3247209682" sldId="1862"/>
            <ac:spMk id="8" creationId="{9D3D3988-3D8E-7145-B417-9E424AA4DBB4}"/>
          </ac:spMkLst>
        </pc:spChg>
      </pc:sldChg>
      <pc:sldChg chg="modSp">
        <pc:chgData name="Jolly, Simon" userId="483c67c2-aa76-446b-83f2-8414b3e7bd97" providerId="ADAL" clId="{F9462C45-1FA6-C04A-92F0-8071A1493883}" dt="2020-03-06T01:00:39.702" v="10" actId="14100"/>
        <pc:sldMkLst>
          <pc:docMk/>
          <pc:sldMk cId="3403547327" sldId="1864"/>
        </pc:sldMkLst>
        <pc:picChg chg="mod">
          <ac:chgData name="Jolly, Simon" userId="483c67c2-aa76-446b-83f2-8414b3e7bd97" providerId="ADAL" clId="{F9462C45-1FA6-C04A-92F0-8071A1493883}" dt="2020-03-06T01:00:39.702" v="10" actId="14100"/>
          <ac:picMkLst>
            <pc:docMk/>
            <pc:sldMk cId="3403547327" sldId="1864"/>
            <ac:picMk id="7" creationId="{F7550B4D-18F2-764A-BFBA-BCB2A5313DC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8/23/21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94" y="1009797"/>
            <a:ext cx="43600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94" y="1649558"/>
            <a:ext cx="4360093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7" y="1009797"/>
            <a:ext cx="43505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7" y="1649558"/>
            <a:ext cx="4350545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8/23/21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7294" y="265546"/>
            <a:ext cx="8864029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294" y="300182"/>
            <a:ext cx="435850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34852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7" y="393184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557" y="393184"/>
            <a:ext cx="5743786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707" y="1555234"/>
            <a:ext cx="3008313" cy="48201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41732" y="1010226"/>
            <a:ext cx="8860536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6" y="225425"/>
            <a:ext cx="2197318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294" y="225425"/>
            <a:ext cx="6514331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7950" y="225425"/>
            <a:ext cx="8928100" cy="6194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928A258-89DC-894D-B423-B8C43EF53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24/08/21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CFBB03-BD38-E943-A739-721F2D917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STFC CLASP Panel Interview — QuADProBe</a:t>
            </a: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B7B789-5005-4D41-8C11-18252CC84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2945C-A817-C141-98E1-B36A8767BF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0303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9"/>
          </p:nvPr>
        </p:nvSpPr>
        <p:spPr>
          <a:xfrm>
            <a:off x="395536" y="1124744"/>
            <a:ext cx="4100264" cy="4968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4648200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/>
              <a:t>24/08/21</a:t>
            </a:r>
          </a:p>
        </p:txBody>
      </p:sp>
    </p:spTree>
    <p:extLst>
      <p:ext uri="{BB962C8B-B14F-4D97-AF65-F5344CB8AC3E}">
        <p14:creationId xmlns:p14="http://schemas.microsoft.com/office/powerpoint/2010/main" val="3058121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A77707-34E8-0E49-9D4B-CC4C2E961B36}"/>
              </a:ext>
            </a:extLst>
          </p:cNvPr>
          <p:cNvCxnSpPr/>
          <p:nvPr userDrawn="1"/>
        </p:nvCxnSpPr>
        <p:spPr>
          <a:xfrm>
            <a:off x="304800" y="1169988"/>
            <a:ext cx="8534400" cy="1588"/>
          </a:xfrm>
          <a:prstGeom prst="line">
            <a:avLst/>
          </a:prstGeom>
          <a:ln w="25400" cap="rnd">
            <a:gradFill flip="none" rotWithShape="1">
              <a:gsLst>
                <a:gs pos="50000">
                  <a:schemeClr val="tx1"/>
                </a:gs>
                <a:gs pos="100000">
                  <a:schemeClr val="bg2"/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02846" y="1260231"/>
            <a:ext cx="4192954" cy="51573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779"/>
            <a:ext cx="4192954" cy="25484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883822"/>
            <a:ext cx="4192954" cy="25360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731D7B25-7BE8-E641-9790-A3DB3F680EE4}"/>
              </a:ext>
            </a:extLst>
          </p:cNvPr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24/08/21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FD029E85-115D-6F48-B2CC-969043DE1D2E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STFC CLASP Panel Interview — QuADProBe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66D7905F-F61C-8048-97F1-D855977A612B}"/>
              </a:ext>
            </a:extLst>
          </p:cNvPr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45CF0AB-09A9-DD4F-9783-04F54589D1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948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24/08/21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STFC CLASP Panel Interview — QuADProBe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25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45875" y="3763818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45875" y="1010226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37293" y="1010226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3" y="3763818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WhiteTextTransBG.png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5252" r="3615"/>
          <a:stretch/>
        </p:blipFill>
        <p:spPr>
          <a:xfrm>
            <a:off x="7590861" y="357208"/>
            <a:ext cx="1553139" cy="45718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295" y="1009650"/>
            <a:ext cx="8869629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7909" y="51486"/>
            <a:ext cx="581051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24/08/21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4" r:id="rId22"/>
    <p:sldLayoutId id="2147486426" r:id="rId23"/>
    <p:sldLayoutId id="2147486427" r:id="rId24"/>
    <p:sldLayoutId id="2147486429" r:id="rId2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38" y="1045309"/>
            <a:ext cx="8660524" cy="261815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QuADProBe</a:t>
            </a:r>
            <a:r>
              <a:rPr lang="en-US" dirty="0"/>
              <a:t>: The Quality Assurance Detector for Proton Beam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31" y="4228217"/>
            <a:ext cx="7861738" cy="201492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Simon Jolly, Raffaella </a:t>
            </a:r>
            <a:r>
              <a:rPr lang="en-US" b="1" dirty="0" err="1"/>
              <a:t>Radogna</a:t>
            </a:r>
            <a:r>
              <a:rPr lang="en-US" b="1" dirty="0"/>
              <a:t>, Ruben </a:t>
            </a:r>
            <a:r>
              <a:rPr lang="en-US" b="1" dirty="0" err="1"/>
              <a:t>Saakyan</a:t>
            </a:r>
            <a:r>
              <a:rPr lang="en-US" b="1" dirty="0"/>
              <a:t>, Spyros </a:t>
            </a:r>
            <a:r>
              <a:rPr lang="en-US" b="1" dirty="0" err="1"/>
              <a:t>Manolopoulos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University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FBD88B-0C63-8F4D-8590-DDD2C2AC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GUI: Quenched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0237-17D2-7E43-9D38-7F57FFBE89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D4892C-5541-D243-9739-42091157F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B68BDE0-5243-B44E-A673-A9366F97E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  <p:pic>
        <p:nvPicPr>
          <p:cNvPr id="4" name="GUI Quenched.mov" descr="GUI Quenched.mov">
            <a:hlinkClick r:id="" action="ppaction://media"/>
            <a:extLst>
              <a:ext uri="{FF2B5EF4-FFF2-40B4-BE49-F238E27FC236}">
                <a16:creationId xmlns:a16="http://schemas.microsoft.com/office/drawing/2014/main" id="{5B105956-639A-0449-B106-43102613517C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88" y="1687513"/>
            <a:ext cx="8861425" cy="4041775"/>
          </a:xfrm>
        </p:spPr>
      </p:pic>
    </p:spTree>
    <p:extLst>
      <p:ext uri="{BB962C8B-B14F-4D97-AF65-F5344CB8AC3E}">
        <p14:creationId xmlns:p14="http://schemas.microsoft.com/office/powerpoint/2010/main" val="32757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FBD88B-0C63-8F4D-8590-DDD2C2AC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GUI: Bragg Curve Fit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0237-17D2-7E43-9D38-7F57FFBE89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D4892C-5541-D243-9739-42091157F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B68BDE0-5243-B44E-A673-A9366F97E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  <p:pic>
        <p:nvPicPr>
          <p:cNvPr id="5" name="GUI Bortfeld.mov" descr="GUI Bortfeld.mov">
            <a:hlinkClick r:id="" action="ppaction://media"/>
            <a:extLst>
              <a:ext uri="{FF2B5EF4-FFF2-40B4-BE49-F238E27FC236}">
                <a16:creationId xmlns:a16="http://schemas.microsoft.com/office/drawing/2014/main" id="{A21B00CD-A1FA-B34A-B170-6A0A7096FA64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88" y="1687513"/>
            <a:ext cx="8861425" cy="4041775"/>
          </a:xfrm>
        </p:spPr>
      </p:pic>
    </p:spTree>
    <p:extLst>
      <p:ext uri="{BB962C8B-B14F-4D97-AF65-F5344CB8AC3E}">
        <p14:creationId xmlns:p14="http://schemas.microsoft.com/office/powerpoint/2010/main" val="29433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0682-A189-4E48-A185-674669EF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CF772-808E-9C4D-AF85-E468ABAD072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Better QA allows better quality treatment for more patients.</a:t>
            </a:r>
          </a:p>
          <a:p>
            <a:r>
              <a:rPr lang="en-US" dirty="0" err="1"/>
              <a:t>QuADProBe</a:t>
            </a:r>
            <a:r>
              <a:rPr lang="en-US" dirty="0"/>
              <a:t> detector will provide better, faster beam QA for clinical PBT systems:</a:t>
            </a:r>
          </a:p>
          <a:p>
            <a:pPr lvl="1"/>
            <a:r>
              <a:rPr lang="en-US" dirty="0"/>
              <a:t>Lighter, more robust detector at lower cost than existing systems.</a:t>
            </a:r>
          </a:p>
          <a:p>
            <a:pPr lvl="1"/>
            <a:r>
              <a:rPr lang="en-US" dirty="0"/>
              <a:t>Integrated solution.</a:t>
            </a:r>
          </a:p>
          <a:p>
            <a:pPr lvl="1"/>
            <a:r>
              <a:rPr lang="en-US" dirty="0"/>
              <a:t>Also FLASH capable!</a:t>
            </a:r>
          </a:p>
          <a:p>
            <a:r>
              <a:rPr lang="en-US" dirty="0"/>
              <a:t>Route to market through well-established relationships with commercial partners:</a:t>
            </a:r>
          </a:p>
          <a:p>
            <a:pPr lvl="1"/>
            <a:r>
              <a:rPr lang="en-US" dirty="0" err="1"/>
              <a:t>Cosylab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Varian.</a:t>
            </a:r>
          </a:p>
          <a:p>
            <a:pPr lvl="1"/>
            <a:r>
              <a:rPr lang="en-US" dirty="0"/>
              <a:t>Interest already from clinical PBT </a:t>
            </a:r>
            <a:r>
              <a:rPr lang="en-US" dirty="0" err="1"/>
              <a:t>centres</a:t>
            </a:r>
            <a:r>
              <a:rPr lang="en-US" dirty="0"/>
              <a:t>.</a:t>
            </a:r>
          </a:p>
          <a:p>
            <a:r>
              <a:rPr lang="en-US" dirty="0"/>
              <a:t>Excellent progress already made on </a:t>
            </a:r>
            <a:r>
              <a:rPr lang="en-US" dirty="0" err="1"/>
              <a:t>QuARC</a:t>
            </a:r>
            <a:r>
              <a:rPr lang="en-US" dirty="0"/>
              <a:t> portion of detector despite limited manpower and funding.</a:t>
            </a:r>
          </a:p>
          <a:p>
            <a:r>
              <a:rPr lang="en-US" dirty="0"/>
              <a:t>Web-based software will provide device-independent control and readout for implementation in any clinical </a:t>
            </a:r>
            <a:r>
              <a:rPr lang="en-US" dirty="0" err="1"/>
              <a:t>centre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Possible to control through any web interface.</a:t>
            </a:r>
          </a:p>
          <a:p>
            <a:pPr lvl="1"/>
            <a:r>
              <a:rPr lang="en-US" dirty="0"/>
              <a:t>PC or tablet.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AF6A4-4EB1-5441-9E55-180A467C6A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DF963-3ABB-AB40-A030-AC79AC4500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C860D1-87F8-EB4A-BE6A-CB2F89C57E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0401AA1-8548-5347-A04F-0A74149D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Therapy Advantages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09DC112-77CD-4246-9ABE-0ABC7F57EFF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37293" y="4113814"/>
            <a:ext cx="8864049" cy="23552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Proton Beam Therapy (PBT) has advantages over conventional radiotherapy due to the Bragg peak:</a:t>
            </a:r>
          </a:p>
          <a:p>
            <a:pPr lvl="1"/>
            <a:r>
              <a:rPr lang="en-US" dirty="0"/>
              <a:t>Protons have defined stopping distance.</a:t>
            </a:r>
          </a:p>
          <a:p>
            <a:pPr lvl="1"/>
            <a:r>
              <a:rPr lang="en-US" dirty="0"/>
              <a:t>More dose delivered around end-of-range.</a:t>
            </a:r>
          </a:p>
          <a:p>
            <a:r>
              <a:rPr lang="en-US" dirty="0"/>
              <a:t>But better dose localization means accuracy of dose delivery vital:</a:t>
            </a:r>
          </a:p>
          <a:p>
            <a:pPr lvl="1"/>
            <a:r>
              <a:rPr lang="en-US" dirty="0"/>
              <a:t>Beam properties MUST be very accurately know to ensure accurate dose delivery.</a:t>
            </a:r>
          </a:p>
          <a:p>
            <a:pPr lvl="1"/>
            <a:r>
              <a:rPr lang="en-US" dirty="0"/>
              <a:t>Accurate Beam QA vital.</a:t>
            </a:r>
          </a:p>
        </p:txBody>
      </p:sp>
      <p:pic>
        <p:nvPicPr>
          <p:cNvPr id="11" name="Content Placeholder 10" descr="CCEacc1_12-06.jpg">
            <a:extLst>
              <a:ext uri="{FF2B5EF4-FFF2-40B4-BE49-F238E27FC236}">
                <a16:creationId xmlns:a16="http://schemas.microsoft.com/office/drawing/2014/main" id="{473C22CD-E8D6-C04C-8173-CE7ABFEC236F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675" y="1042986"/>
            <a:ext cx="4198564" cy="29089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165E6-8DD6-E049-A25A-254BAD06EC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160600EE-498A-6946-B69D-F6B361271DB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082777-58FE-1545-AECF-A5888788736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1A1EB3-A099-E149-8488-A6705A4FE8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EAEB11C-760F-B343-A9B9-BB13CF0CC94B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/>
          <a:stretch>
            <a:fillRect/>
          </a:stretch>
        </p:blipFill>
        <p:spPr>
          <a:xfrm>
            <a:off x="4411039" y="1009650"/>
            <a:ext cx="4647921" cy="29089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6892C5-F54B-F249-B1D1-E34E561D0709}"/>
              </a:ext>
            </a:extLst>
          </p:cNvPr>
          <p:cNvSpPr txBox="1"/>
          <p:nvPr/>
        </p:nvSpPr>
        <p:spPr>
          <a:xfrm>
            <a:off x="4490202" y="3468087"/>
            <a:ext cx="751121" cy="3231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X-rays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3E98C-FE25-D94F-9E21-4A7E57D1E96A}"/>
              </a:ext>
            </a:extLst>
          </p:cNvPr>
          <p:cNvSpPr txBox="1"/>
          <p:nvPr/>
        </p:nvSpPr>
        <p:spPr>
          <a:xfrm>
            <a:off x="8212453" y="1050265"/>
            <a:ext cx="788870" cy="3231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179933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7CFC-42F3-E54C-87A2-B4673C76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 in PBT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8E204B-A5D6-424C-A39D-ED9CBC3B7D4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large range of Quality Assurance (QA) processes are needed to ensure treatment is delivered correctly:</a:t>
            </a:r>
          </a:p>
          <a:p>
            <a:pPr lvl="1"/>
            <a:r>
              <a:rPr lang="en-US" dirty="0"/>
              <a:t>Most comprehensive checks carried out</a:t>
            </a:r>
            <a:r>
              <a:rPr lang="en-US" b="1" dirty="0"/>
              <a:t> </a:t>
            </a:r>
            <a:r>
              <a:rPr lang="en-US" dirty="0"/>
              <a:t>monthly and yearly.</a:t>
            </a:r>
          </a:p>
          <a:p>
            <a:pPr lvl="1"/>
            <a:r>
              <a:rPr lang="en-US" dirty="0"/>
              <a:t>Daily checks ensure day-to-day variation of treatment is within tolerances; no time for more comprehensive checks.</a:t>
            </a:r>
          </a:p>
          <a:p>
            <a:r>
              <a:rPr lang="en-US" dirty="0"/>
              <a:t>Daily beam QA measures 4 most critical beam parameters:</a:t>
            </a:r>
          </a:p>
          <a:p>
            <a:pPr lvl="1"/>
            <a:r>
              <a:rPr lang="en-US" dirty="0"/>
              <a:t>Beam spot size.</a:t>
            </a:r>
          </a:p>
          <a:p>
            <a:pPr lvl="1"/>
            <a:r>
              <a:rPr lang="en-US" dirty="0"/>
              <a:t>Beam position.</a:t>
            </a:r>
          </a:p>
          <a:p>
            <a:pPr lvl="1"/>
            <a:r>
              <a:rPr lang="en-US" dirty="0"/>
              <a:t>Beam range in water: Water Equivalent Path Length (WEPL).</a:t>
            </a:r>
          </a:p>
          <a:p>
            <a:pPr lvl="1"/>
            <a:r>
              <a:rPr lang="en-US" dirty="0"/>
              <a:t>Absolute dose.</a:t>
            </a:r>
          </a:p>
          <a:p>
            <a:r>
              <a:rPr lang="en-US" dirty="0"/>
              <a:t>Faster, more accurate QA enables more patients to be treated:</a:t>
            </a:r>
          </a:p>
          <a:p>
            <a:pPr lvl="1"/>
            <a:r>
              <a:rPr lang="en-US" dirty="0"/>
              <a:t>Reducing QA time allows more treatment time: 2–3 more patients per day per room for an hour’s saved QA time.</a:t>
            </a:r>
          </a:p>
          <a:p>
            <a:pPr lvl="1"/>
            <a:r>
              <a:rPr lang="en-US" dirty="0"/>
              <a:t>Make monthly/yearly measurements daily: frees up time.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E72E-981F-754B-A5A1-3F9BAA3865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120313-7E2B-194A-A435-2799F607EF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B21B3D0-D5F7-5340-B53B-1D41FC88A7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BEB5-3BE6-0D4A-8E90-1CAF9BC75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PBT QA Detectors</a:t>
            </a:r>
          </a:p>
        </p:txBody>
      </p:sp>
      <p:pic>
        <p:nvPicPr>
          <p:cNvPr id="12" name="Content Placeholder 11" descr="A picture containing text, sitting, white, container&#10;&#10;Description automatically generated">
            <a:extLst>
              <a:ext uri="{FF2B5EF4-FFF2-40B4-BE49-F238E27FC236}">
                <a16:creationId xmlns:a16="http://schemas.microsoft.com/office/drawing/2014/main" id="{8108A6C8-8685-254B-8853-A1FD8617B956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47" y="3763963"/>
            <a:ext cx="3305968" cy="2644775"/>
          </a:xfrm>
        </p:spPr>
      </p:pic>
      <p:pic>
        <p:nvPicPr>
          <p:cNvPr id="10" name="Content Placeholder 9" descr="A picture containing kitchen appliance&#10;&#10;Description automatically generated">
            <a:extLst>
              <a:ext uri="{FF2B5EF4-FFF2-40B4-BE49-F238E27FC236}">
                <a16:creationId xmlns:a16="http://schemas.microsoft.com/office/drawing/2014/main" id="{03CC75AF-1408-604E-AB13-B287CE4C633A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13" y="1009650"/>
            <a:ext cx="3963636" cy="26447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5AFD2-084C-6F45-87BF-5B7131EF1D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Several systems available for partial beam QA, but only 2 attempt multiple measurements.</a:t>
            </a:r>
          </a:p>
          <a:p>
            <a:r>
              <a:rPr lang="en-US" dirty="0"/>
              <a:t>IBA </a:t>
            </a:r>
            <a:r>
              <a:rPr lang="en-US" dirty="0" err="1"/>
              <a:t>Lynx+Sphinx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Beam spot size imaged on scintillator screen with camera after passing through Sphinx absorber.</a:t>
            </a:r>
          </a:p>
          <a:p>
            <a:pPr lvl="1"/>
            <a:r>
              <a:rPr lang="en-GB" dirty="0"/>
              <a:t>Good for spot size measurements.</a:t>
            </a:r>
          </a:p>
          <a:p>
            <a:pPr lvl="1"/>
            <a:r>
              <a:rPr lang="en-GB" dirty="0"/>
              <a:t>Cannot measure range: verified indirectly by measuring spot size after passing through Sphinx.</a:t>
            </a:r>
          </a:p>
          <a:p>
            <a:pPr lvl="1"/>
            <a:r>
              <a:rPr lang="en-GB" dirty="0"/>
              <a:t>Must be verified with other detectors.</a:t>
            </a:r>
          </a:p>
          <a:p>
            <a:pPr lvl="1"/>
            <a:r>
              <a:rPr lang="en-GB" dirty="0"/>
              <a:t>Notoriously </a:t>
            </a:r>
            <a:r>
              <a:rPr lang="en-GB" dirty="0" err="1"/>
              <a:t>tempremental</a:t>
            </a:r>
            <a:r>
              <a:rPr lang="en-GB" dirty="0"/>
              <a:t>…</a:t>
            </a:r>
          </a:p>
          <a:p>
            <a:r>
              <a:rPr lang="en-US" dirty="0" err="1"/>
              <a:t>De.Tec.Tor</a:t>
            </a:r>
            <a:r>
              <a:rPr lang="en-US" dirty="0"/>
              <a:t> </a:t>
            </a:r>
            <a:r>
              <a:rPr lang="en-US" dirty="0" err="1"/>
              <a:t>QUBENext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2x1D strip ionization chambers measure spot size and position; Multi-Layer </a:t>
            </a:r>
            <a:r>
              <a:rPr lang="en-US" dirty="0" err="1"/>
              <a:t>Ionisation</a:t>
            </a:r>
            <a:r>
              <a:rPr lang="en-US" dirty="0"/>
              <a:t> Chamber measures range.</a:t>
            </a:r>
          </a:p>
          <a:p>
            <a:pPr lvl="1"/>
            <a:r>
              <a:rPr lang="en-US" dirty="0"/>
              <a:t>Delicate set up required due to analogue electronics.</a:t>
            </a:r>
          </a:p>
          <a:p>
            <a:pPr lvl="1"/>
            <a:r>
              <a:rPr lang="en-US" dirty="0"/>
              <a:t>Virtually no market penetration.</a:t>
            </a:r>
          </a:p>
          <a:p>
            <a:pPr lvl="1"/>
            <a:r>
              <a:rPr lang="en-US" dirty="0"/>
              <a:t>Most of detector volume does not intercept beam.</a:t>
            </a:r>
          </a:p>
          <a:p>
            <a:pPr lvl="1"/>
            <a:r>
              <a:rPr lang="en-US" dirty="0"/>
              <a:t>Heavy: up to 40kg!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42F45-3559-DE41-AE9A-A10AA232AA8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6E872-8319-A64F-9F7C-5742A40B200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8D773A-BADA-D747-873E-90E83EE540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6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560A-66F4-AB44-A1B1-F074D2BD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QuADProBe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FE82705-AFC1-2D43-997E-B69CB643168F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/>
          <a:stretch>
            <a:fillRect/>
          </a:stretch>
        </p:blipFill>
        <p:spPr>
          <a:xfrm>
            <a:off x="6295398" y="3763963"/>
            <a:ext cx="2473036" cy="264477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D084C6-3843-E346-A5CF-333D20DCF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5678620" cy="53975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Quality Assurance Detector for Proton Beam Therapy (</a:t>
            </a:r>
            <a:r>
              <a:rPr lang="en-US" dirty="0" err="1"/>
              <a:t>QuADProBe</a:t>
            </a:r>
            <a:r>
              <a:rPr lang="en-US" dirty="0"/>
              <a:t>) will provide a superior alternative to existing technology:</a:t>
            </a:r>
          </a:p>
          <a:p>
            <a:pPr lvl="1"/>
            <a:r>
              <a:rPr lang="en-US" dirty="0"/>
              <a:t>Spot size and position is measured with 2 x 1D scintillating </a:t>
            </a:r>
            <a:r>
              <a:rPr lang="en-US" dirty="0" err="1"/>
              <a:t>fibre</a:t>
            </a:r>
            <a:r>
              <a:rPr lang="en-US" dirty="0"/>
              <a:t> arrays.</a:t>
            </a:r>
          </a:p>
          <a:p>
            <a:pPr lvl="1"/>
            <a:r>
              <a:rPr lang="en-US" dirty="0"/>
              <a:t>Range measured with plastic scintillator range telescope (</a:t>
            </a:r>
            <a:r>
              <a:rPr lang="en-US" dirty="0" err="1"/>
              <a:t>QuARC</a:t>
            </a:r>
            <a:r>
              <a:rPr lang="en-US" dirty="0"/>
              <a:t>).</a:t>
            </a:r>
          </a:p>
          <a:p>
            <a:r>
              <a:rPr lang="en-US" dirty="0"/>
              <a:t>Builds on well-established technology:</a:t>
            </a:r>
          </a:p>
          <a:p>
            <a:pPr lvl="1"/>
            <a:r>
              <a:rPr lang="en-US" dirty="0"/>
              <a:t>Scintillating </a:t>
            </a:r>
            <a:r>
              <a:rPr lang="en-US" dirty="0" err="1"/>
              <a:t>fibre</a:t>
            </a:r>
            <a:r>
              <a:rPr lang="en-US" dirty="0"/>
              <a:t> profile monitor already demonstrated at Heidelberg.</a:t>
            </a:r>
          </a:p>
          <a:p>
            <a:pPr lvl="1"/>
            <a:r>
              <a:rPr lang="en-US" dirty="0" err="1"/>
              <a:t>QuARC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 already well-established at UCL, with patent recently granted.</a:t>
            </a:r>
          </a:p>
          <a:p>
            <a:r>
              <a:rPr lang="en-US" dirty="0" err="1"/>
              <a:t>QuARC</a:t>
            </a:r>
            <a:r>
              <a:rPr lang="en-US" dirty="0"/>
              <a:t> already funded by STFC, so </a:t>
            </a:r>
            <a:r>
              <a:rPr lang="en-US" dirty="0" err="1"/>
              <a:t>QuADProBe</a:t>
            </a:r>
            <a:r>
              <a:rPr lang="en-US" dirty="0"/>
              <a:t> funding for 3-year </a:t>
            </a:r>
            <a:r>
              <a:rPr lang="en-US" dirty="0" err="1"/>
              <a:t>programme</a:t>
            </a:r>
            <a:r>
              <a:rPr lang="en-US" dirty="0"/>
              <a:t> covers profile monitor development and detector integration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1722D-EAD3-FB42-A24E-78BC98F870D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139409-B0F7-6845-97F4-ABD792DAAAC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F31FDF-B893-8149-8549-8DE8E26D57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  <p:pic>
        <p:nvPicPr>
          <p:cNvPr id="9" name="Content Placeholder 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7839A694-74BA-9C41-A320-3E27BAA8C034}"/>
              </a:ext>
            </a:extLst>
          </p:cNvPr>
          <p:cNvPicPr>
            <a:picLocks noGrp="1"/>
          </p:cNvPicPr>
          <p:nvPr>
            <p:ph sz="half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23" y="1189037"/>
            <a:ext cx="3086100" cy="22860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259097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4566-BDF8-724D-AED5-17F4E63B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9D0030-AF78-0649-B7CA-B5C8612237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Quality Assurance Range Calorimeter (</a:t>
            </a:r>
            <a:r>
              <a:rPr lang="en-US" dirty="0" err="1"/>
              <a:t>QuARC</a:t>
            </a:r>
            <a:r>
              <a:rPr lang="en-US" dirty="0"/>
              <a:t>) forms key part of </a:t>
            </a:r>
            <a:r>
              <a:rPr lang="en-US" dirty="0" err="1"/>
              <a:t>QuADProBe</a:t>
            </a:r>
            <a:r>
              <a:rPr lang="en-US" dirty="0"/>
              <a:t>.</a:t>
            </a:r>
          </a:p>
          <a:p>
            <a:r>
              <a:rPr lang="en-US" dirty="0"/>
              <a:t>Scintillator stack intercepts beam:</a:t>
            </a:r>
          </a:p>
          <a:p>
            <a:pPr lvl="1"/>
            <a:r>
              <a:rPr lang="en-US" dirty="0"/>
              <a:t>Light measured with photodiodes: upgrade from CMOS sensor.</a:t>
            </a:r>
          </a:p>
          <a:p>
            <a:pPr lvl="1"/>
            <a:r>
              <a:rPr lang="en-US" dirty="0"/>
              <a:t>Light output correlated with dose deposition: measure range.</a:t>
            </a:r>
          </a:p>
          <a:p>
            <a:r>
              <a:rPr lang="en-US" dirty="0"/>
              <a:t>STFC </a:t>
            </a:r>
            <a:r>
              <a:rPr lang="en-US" dirty="0" err="1"/>
              <a:t>QuARC</a:t>
            </a:r>
            <a:r>
              <a:rPr lang="en-US" dirty="0"/>
              <a:t> grant funded since Dec. 2020: already achieved excellent progress…</a:t>
            </a:r>
          </a:p>
          <a:p>
            <a:r>
              <a:rPr lang="en-US" dirty="0"/>
              <a:t>Patent recently granted.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C7BB9-D733-F940-9A89-51BBF53A4B5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B35D77-B3F3-1245-B5BB-5055B8DF8D1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C6A1F5-7D86-8C4C-AAEA-BC9FE8ED25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95FD298-5B0E-7545-8A2E-1C4956C97572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2"/>
          <a:stretch>
            <a:fillRect/>
          </a:stretch>
        </p:blipFill>
        <p:spPr>
          <a:xfrm>
            <a:off x="5119553" y="1009650"/>
            <a:ext cx="3418156" cy="2644775"/>
          </a:xfrm>
          <a:prstGeom prst="rect">
            <a:avLst/>
          </a:prstGeom>
        </p:spPr>
      </p:pic>
      <p:pic>
        <p:nvPicPr>
          <p:cNvPr id="16" name="Content Placeholder 15" descr="IMG_3057.jpg">
            <a:extLst>
              <a:ext uri="{FF2B5EF4-FFF2-40B4-BE49-F238E27FC236}">
                <a16:creationId xmlns:a16="http://schemas.microsoft.com/office/drawing/2014/main" id="{0AEF7371-D472-F74B-9526-52FF4D327800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6244" y="3763963"/>
            <a:ext cx="264477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3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91A2-411B-8C4D-9E66-3B62845B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r>
              <a:rPr lang="en-US" dirty="0"/>
              <a:t> Clinical Measurements</a:t>
            </a:r>
          </a:p>
        </p:txBody>
      </p:sp>
      <p:pic>
        <p:nvPicPr>
          <p:cNvPr id="12" name="Content Placeholder 11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E9E760BE-F002-9F47-B93E-BD244E8F9375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48" y="3763963"/>
            <a:ext cx="3526366" cy="2644775"/>
          </a:xfrm>
        </p:spPr>
      </p:pic>
      <p:pic>
        <p:nvPicPr>
          <p:cNvPr id="10" name="Content Placeholder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C25AE66-97A4-D445-BC8E-CAC2B3E02D14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48" y="1009650"/>
            <a:ext cx="3526366" cy="264477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FD7CB3-46EB-AD45-8A7B-F21DBC5C43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Significant progress made since start of pandemic:</a:t>
            </a:r>
          </a:p>
          <a:p>
            <a:pPr lvl="1"/>
            <a:r>
              <a:rPr lang="en-US" dirty="0"/>
              <a:t>Switch to photodiode readout.</a:t>
            </a:r>
          </a:p>
          <a:p>
            <a:pPr lvl="1"/>
            <a:r>
              <a:rPr lang="en-US" dirty="0"/>
              <a:t>2 versions of photodiode ADC readout electronics (</a:t>
            </a:r>
            <a:r>
              <a:rPr lang="en-US" dirty="0" err="1"/>
              <a:t>Cosylab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FPGA interface with photodiode electronics.</a:t>
            </a:r>
          </a:p>
          <a:p>
            <a:pPr lvl="1"/>
            <a:r>
              <a:rPr lang="en-US" dirty="0"/>
              <a:t>Raspberry Pi back end detector controller.</a:t>
            </a:r>
          </a:p>
          <a:p>
            <a:pPr lvl="1"/>
            <a:r>
              <a:rPr lang="en-US" dirty="0"/>
              <a:t>Web-based GUI for device-independent measurements.</a:t>
            </a:r>
          </a:p>
          <a:p>
            <a:r>
              <a:rPr lang="en-US" dirty="0"/>
              <a:t>Range measurements were made in April using UCLH clinical beam.</a:t>
            </a:r>
          </a:p>
          <a:p>
            <a:r>
              <a:rPr lang="en-US" dirty="0"/>
              <a:t>First test of new DAQ chain.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D588A-180C-4B43-BB54-BBDF574D44A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0BE4B3-DFF4-AC43-A6CD-D8A9BCD13A7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06C079-2BAC-4C40-A85A-CFC55A86BE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1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621AEA4-22E2-B84F-95C7-8EDC8D21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r>
              <a:rPr lang="en-US" dirty="0"/>
              <a:t> Results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6B82440-E2B0-F744-87F5-3F5741E04D7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37295" y="2886337"/>
            <a:ext cx="3391960" cy="3521968"/>
          </a:xfrm>
        </p:spPr>
        <p:txBody>
          <a:bodyPr/>
          <a:lstStyle/>
          <a:p>
            <a:r>
              <a:rPr lang="en-US" dirty="0"/>
              <a:t>Web GUI gave live results as intended:</a:t>
            </a:r>
          </a:p>
          <a:p>
            <a:pPr lvl="1"/>
            <a:r>
              <a:rPr lang="en-US" dirty="0"/>
              <a:t>Possible to view raw and fitted output.</a:t>
            </a:r>
          </a:p>
          <a:p>
            <a:pPr lvl="1"/>
            <a:r>
              <a:rPr lang="en-US" dirty="0"/>
              <a:t>Live curve fitting at 50 Hz!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9A06-89A2-7B4E-A18E-6A5D31B4235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2AD47E-A8D2-4047-8B2D-60B161067EB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7738D48-7440-7941-92D7-229FAC6A09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A880121-F88F-C843-974E-932C11E65B5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137293" y="1010226"/>
            <a:ext cx="8864049" cy="1815353"/>
          </a:xfrm>
        </p:spPr>
        <p:txBody>
          <a:bodyPr/>
          <a:lstStyle/>
          <a:p>
            <a:r>
              <a:rPr lang="en-US" dirty="0"/>
              <a:t>Excellent results achieved from April 2021 run despite excess noise and low light levels:</a:t>
            </a:r>
          </a:p>
          <a:p>
            <a:pPr lvl="1"/>
            <a:r>
              <a:rPr lang="en-US" dirty="0"/>
              <a:t>Front-end electronics improvements for rev.3.</a:t>
            </a:r>
          </a:p>
          <a:p>
            <a:pPr lvl="1"/>
            <a:r>
              <a:rPr lang="en-US" dirty="0"/>
              <a:t>Tests underway to improve scintillator light collection.</a:t>
            </a:r>
          </a:p>
        </p:txBody>
      </p:sp>
      <p:pic>
        <p:nvPicPr>
          <p:cNvPr id="19" name="Content Placeholder 12">
            <a:extLst>
              <a:ext uri="{FF2B5EF4-FFF2-40B4-BE49-F238E27FC236}">
                <a16:creationId xmlns:a16="http://schemas.microsoft.com/office/drawing/2014/main" id="{5EF5B0AD-ED94-0941-AC34-97A432061A24}"/>
              </a:ext>
            </a:extLst>
          </p:cNvPr>
          <p:cNvPicPr>
            <a:picLocks noGrp="1" noChangeAspect="1"/>
          </p:cNvPicPr>
          <p:nvPr>
            <p:ph sz="half" idx="2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/>
        </p:blipFill>
        <p:spPr>
          <a:xfrm rot="5400000">
            <a:off x="4473935" y="1880918"/>
            <a:ext cx="3582726" cy="5472049"/>
          </a:xfrm>
        </p:spPr>
      </p:pic>
    </p:spTree>
    <p:extLst>
      <p:ext uri="{BB962C8B-B14F-4D97-AF65-F5344CB8AC3E}">
        <p14:creationId xmlns:p14="http://schemas.microsoft.com/office/powerpoint/2010/main" val="246892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FBD88B-0C63-8F4D-8590-DDD2C2AC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GUI: Raw Data</a:t>
            </a:r>
          </a:p>
        </p:txBody>
      </p:sp>
      <p:pic>
        <p:nvPicPr>
          <p:cNvPr id="11" name="GUI Raw.mov" descr="GUI Raw.mov">
            <a:hlinkClick r:id="" action="ppaction://media"/>
            <a:extLst>
              <a:ext uri="{FF2B5EF4-FFF2-40B4-BE49-F238E27FC236}">
                <a16:creationId xmlns:a16="http://schemas.microsoft.com/office/drawing/2014/main" id="{2A1DA2AB-D3BA-5940-9490-CFBCFE1B2DF4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88" y="1423988"/>
            <a:ext cx="8861425" cy="456723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0237-17D2-7E43-9D38-7F57FFBE89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D4892C-5541-D243-9739-42091157F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STFC CLASP Panel Interview —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B68BDE0-5243-B44E-A673-A9366F97E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24/08/21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48964</TotalTime>
  <Words>818</Words>
  <Application>Microsoft Macintosh PowerPoint</Application>
  <PresentationFormat>On-screen Show (4:3)</PresentationFormat>
  <Paragraphs>120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Gill Sans</vt:lpstr>
      <vt:lpstr>Helvetica</vt:lpstr>
      <vt:lpstr>1_Default Design</vt:lpstr>
      <vt:lpstr>QuADProBe: The Quality Assurance Detector for Proton Beam Therapy</vt:lpstr>
      <vt:lpstr>Proton Therapy Advantages</vt:lpstr>
      <vt:lpstr>Quality Assurance in PBT</vt:lpstr>
      <vt:lpstr>Current PBT QA Detectors</vt:lpstr>
      <vt:lpstr>The QuADProBe</vt:lpstr>
      <vt:lpstr>The QuARC</vt:lpstr>
      <vt:lpstr>QuARC Clinical Measurements</vt:lpstr>
      <vt:lpstr>QuARC Results</vt:lpstr>
      <vt:lpstr>Web GUI: Raw Data</vt:lpstr>
      <vt:lpstr>Web GUI: Quenched Fit</vt:lpstr>
      <vt:lpstr>Web GUI: Bragg Curve Fit</vt:lpstr>
      <vt:lpstr>Summary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676</cp:revision>
  <dcterms:created xsi:type="dcterms:W3CDTF">2010-06-07T11:18:15Z</dcterms:created>
  <dcterms:modified xsi:type="dcterms:W3CDTF">2021-08-23T14:49:04Z</dcterms:modified>
</cp:coreProperties>
</file>