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2"/>
  </p:notesMasterIdLst>
  <p:handoutMasterIdLst>
    <p:handoutMasterId r:id="rId23"/>
  </p:handoutMasterIdLst>
  <p:sldIdLst>
    <p:sldId id="1647" r:id="rId2"/>
    <p:sldId id="1891" r:id="rId3"/>
    <p:sldId id="1892" r:id="rId4"/>
    <p:sldId id="1903" r:id="rId5"/>
    <p:sldId id="1893" r:id="rId6"/>
    <p:sldId id="1894" r:id="rId7"/>
    <p:sldId id="1901" r:id="rId8"/>
    <p:sldId id="1902" r:id="rId9"/>
    <p:sldId id="1900" r:id="rId10"/>
    <p:sldId id="1896" r:id="rId11"/>
    <p:sldId id="1895" r:id="rId12"/>
    <p:sldId id="279" r:id="rId13"/>
    <p:sldId id="276" r:id="rId14"/>
    <p:sldId id="1907" r:id="rId15"/>
    <p:sldId id="314" r:id="rId16"/>
    <p:sldId id="1904" r:id="rId17"/>
    <p:sldId id="1908" r:id="rId18"/>
    <p:sldId id="1909" r:id="rId19"/>
    <p:sldId id="1910" r:id="rId20"/>
    <p:sldId id="1911" r:id="rId21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8A9D0-56F5-FE4B-B5F8-089144CD5DB1}" v="38" dt="2022-10-05T20:12:41.268"/>
    <p1510:client id="{DB6C6B73-7D1B-E444-95A0-1BFBD62E5B52}" v="4" dt="2022-10-05T18:29:40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4"/>
    <p:restoredTop sz="94815"/>
  </p:normalViewPr>
  <p:slideViewPr>
    <p:cSldViewPr snapToGrid="0">
      <p:cViewPr varScale="1">
        <p:scale>
          <a:sx n="116" d="100"/>
          <a:sy n="116" d="100"/>
        </p:scale>
        <p:origin x="100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ly, Simon" userId="483c67c2-aa76-446b-83f2-8414b3e7bd97" providerId="ADAL" clId="{6BD8A9D0-56F5-FE4B-B5F8-089144CD5DB1}"/>
    <pc:docChg chg="undo custSel addSld delSld modSld sldOrd">
      <pc:chgData name="Jolly, Simon" userId="483c67c2-aa76-446b-83f2-8414b3e7bd97" providerId="ADAL" clId="{6BD8A9D0-56F5-FE4B-B5F8-089144CD5DB1}" dt="2022-10-05T20:21:18.359" v="2967" actId="5793"/>
      <pc:docMkLst>
        <pc:docMk/>
      </pc:docMkLst>
      <pc:sldChg chg="addSp delSp modSp add mod modClrScheme delAnim chgLayout">
        <pc:chgData name="Jolly, Simon" userId="483c67c2-aa76-446b-83f2-8414b3e7bd97" providerId="ADAL" clId="{6BD8A9D0-56F5-FE4B-B5F8-089144CD5DB1}" dt="2022-10-05T18:40:28.554" v="481"/>
        <pc:sldMkLst>
          <pc:docMk/>
          <pc:sldMk cId="2941573478" sldId="276"/>
        </pc:sldMkLst>
        <pc:spChg chg="mod ord">
          <ac:chgData name="Jolly, Simon" userId="483c67c2-aa76-446b-83f2-8414b3e7bd97" providerId="ADAL" clId="{6BD8A9D0-56F5-FE4B-B5F8-089144CD5DB1}" dt="2022-10-05T18:38:48.123" v="461" actId="700"/>
          <ac:spMkLst>
            <pc:docMk/>
            <pc:sldMk cId="2941573478" sldId="276"/>
            <ac:spMk id="2" creationId="{8AA5BE26-9AC5-B34A-A152-6CDEC4EE30AB}"/>
          </ac:spMkLst>
        </pc:spChg>
        <pc:spChg chg="add mod">
          <ac:chgData name="Jolly, Simon" userId="483c67c2-aa76-446b-83f2-8414b3e7bd97" providerId="ADAL" clId="{6BD8A9D0-56F5-FE4B-B5F8-089144CD5DB1}" dt="2022-10-05T18:40:14.516" v="480" actId="1076"/>
          <ac:spMkLst>
            <pc:docMk/>
            <pc:sldMk cId="2941573478" sldId="276"/>
            <ac:spMk id="3" creationId="{06F1F92B-7254-DC42-C939-4DEBF9F056C0}"/>
          </ac:spMkLst>
        </pc:spChg>
        <pc:spChg chg="mod ord">
          <ac:chgData name="Jolly, Simon" userId="483c67c2-aa76-446b-83f2-8414b3e7bd97" providerId="ADAL" clId="{6BD8A9D0-56F5-FE4B-B5F8-089144CD5DB1}" dt="2022-10-05T18:38:48.123" v="461" actId="700"/>
          <ac:spMkLst>
            <pc:docMk/>
            <pc:sldMk cId="2941573478" sldId="276"/>
            <ac:spMk id="4" creationId="{00000000-0000-0000-0000-000000000000}"/>
          </ac:spMkLst>
        </pc:spChg>
        <pc:spChg chg="add mod">
          <ac:chgData name="Jolly, Simon" userId="483c67c2-aa76-446b-83f2-8414b3e7bd97" providerId="ADAL" clId="{6BD8A9D0-56F5-FE4B-B5F8-089144CD5DB1}" dt="2022-10-05T18:40:28.554" v="481"/>
          <ac:spMkLst>
            <pc:docMk/>
            <pc:sldMk cId="2941573478" sldId="276"/>
            <ac:spMk id="5" creationId="{B924AC9D-C66C-CFFD-A504-930CCF968248}"/>
          </ac:spMkLst>
        </pc:spChg>
        <pc:spChg chg="add mod">
          <ac:chgData name="Jolly, Simon" userId="483c67c2-aa76-446b-83f2-8414b3e7bd97" providerId="ADAL" clId="{6BD8A9D0-56F5-FE4B-B5F8-089144CD5DB1}" dt="2022-10-05T18:40:28.554" v="481"/>
          <ac:spMkLst>
            <pc:docMk/>
            <pc:sldMk cId="2941573478" sldId="276"/>
            <ac:spMk id="6" creationId="{DF275596-A9FC-A478-7F59-6E51D06BDDE6}"/>
          </ac:spMkLst>
        </pc:spChg>
        <pc:spChg chg="del">
          <ac:chgData name="Jolly, Simon" userId="483c67c2-aa76-446b-83f2-8414b3e7bd97" providerId="ADAL" clId="{6BD8A9D0-56F5-FE4B-B5F8-089144CD5DB1}" dt="2022-10-05T18:40:05.855" v="478" actId="478"/>
          <ac:spMkLst>
            <pc:docMk/>
            <pc:sldMk cId="2941573478" sldId="276"/>
            <ac:spMk id="9" creationId="{9BD703F3-813A-8C40-A4B9-D6CF74928376}"/>
          </ac:spMkLst>
        </pc:spChg>
        <pc:spChg chg="mod">
          <ac:chgData name="Jolly, Simon" userId="483c67c2-aa76-446b-83f2-8414b3e7bd97" providerId="ADAL" clId="{6BD8A9D0-56F5-FE4B-B5F8-089144CD5DB1}" dt="2022-10-05T18:39:09.066" v="477" actId="1035"/>
          <ac:spMkLst>
            <pc:docMk/>
            <pc:sldMk cId="2941573478" sldId="276"/>
            <ac:spMk id="11" creationId="{A336392C-1E24-A54E-92A2-9E9A6D516E7A}"/>
          </ac:spMkLst>
        </pc:spChg>
      </pc:sldChg>
      <pc:sldChg chg="ord">
        <pc:chgData name="Jolly, Simon" userId="483c67c2-aa76-446b-83f2-8414b3e7bd97" providerId="ADAL" clId="{6BD8A9D0-56F5-FE4B-B5F8-089144CD5DB1}" dt="2022-10-05T19:37:27.118" v="937" actId="20578"/>
        <pc:sldMkLst>
          <pc:docMk/>
          <pc:sldMk cId="870739745" sldId="279"/>
        </pc:sldMkLst>
      </pc:sldChg>
      <pc:sldChg chg="delSp add del mod">
        <pc:chgData name="Jolly, Simon" userId="483c67c2-aa76-446b-83f2-8414b3e7bd97" providerId="ADAL" clId="{6BD8A9D0-56F5-FE4B-B5F8-089144CD5DB1}" dt="2022-10-05T18:57:08.329" v="764" actId="2696"/>
        <pc:sldMkLst>
          <pc:docMk/>
          <pc:sldMk cId="1312598939" sldId="299"/>
        </pc:sldMkLst>
        <pc:spChg chg="del">
          <ac:chgData name="Jolly, Simon" userId="483c67c2-aa76-446b-83f2-8414b3e7bd97" providerId="ADAL" clId="{6BD8A9D0-56F5-FE4B-B5F8-089144CD5DB1}" dt="2022-10-05T18:52:58.722" v="598" actId="21"/>
          <ac:spMkLst>
            <pc:docMk/>
            <pc:sldMk cId="1312598939" sldId="299"/>
            <ac:spMk id="6" creationId="{00000000-0000-0000-0000-000000000000}"/>
          </ac:spMkLst>
        </pc:spChg>
        <pc:spChg chg="del">
          <ac:chgData name="Jolly, Simon" userId="483c67c2-aa76-446b-83f2-8414b3e7bd97" providerId="ADAL" clId="{6BD8A9D0-56F5-FE4B-B5F8-089144CD5DB1}" dt="2022-10-05T18:52:58.722" v="598" actId="21"/>
          <ac:spMkLst>
            <pc:docMk/>
            <pc:sldMk cId="1312598939" sldId="299"/>
            <ac:spMk id="8" creationId="{00000000-0000-0000-0000-000000000000}"/>
          </ac:spMkLst>
        </pc:spChg>
        <pc:spChg chg="del">
          <ac:chgData name="Jolly, Simon" userId="483c67c2-aa76-446b-83f2-8414b3e7bd97" providerId="ADAL" clId="{6BD8A9D0-56F5-FE4B-B5F8-089144CD5DB1}" dt="2022-10-05T18:52:58.722" v="598" actId="21"/>
          <ac:spMkLst>
            <pc:docMk/>
            <pc:sldMk cId="1312598939" sldId="299"/>
            <ac:spMk id="9" creationId="{00000000-0000-0000-0000-000000000000}"/>
          </ac:spMkLst>
        </pc:spChg>
        <pc:spChg chg="del">
          <ac:chgData name="Jolly, Simon" userId="483c67c2-aa76-446b-83f2-8414b3e7bd97" providerId="ADAL" clId="{6BD8A9D0-56F5-FE4B-B5F8-089144CD5DB1}" dt="2022-10-05T18:52:58.722" v="598" actId="21"/>
          <ac:spMkLst>
            <pc:docMk/>
            <pc:sldMk cId="1312598939" sldId="299"/>
            <ac:spMk id="10" creationId="{00000000-0000-0000-0000-000000000000}"/>
          </ac:spMkLst>
        </pc:spChg>
        <pc:spChg chg="del">
          <ac:chgData name="Jolly, Simon" userId="483c67c2-aa76-446b-83f2-8414b3e7bd97" providerId="ADAL" clId="{6BD8A9D0-56F5-FE4B-B5F8-089144CD5DB1}" dt="2022-10-05T18:52:58.722" v="598" actId="21"/>
          <ac:spMkLst>
            <pc:docMk/>
            <pc:sldMk cId="1312598939" sldId="299"/>
            <ac:spMk id="11" creationId="{00000000-0000-0000-0000-000000000000}"/>
          </ac:spMkLst>
        </pc:spChg>
        <pc:picChg chg="del">
          <ac:chgData name="Jolly, Simon" userId="483c67c2-aa76-446b-83f2-8414b3e7bd97" providerId="ADAL" clId="{6BD8A9D0-56F5-FE4B-B5F8-089144CD5DB1}" dt="2022-10-05T18:52:58.722" v="598" actId="21"/>
          <ac:picMkLst>
            <pc:docMk/>
            <pc:sldMk cId="1312598939" sldId="299"/>
            <ac:picMk id="3" creationId="{00000000-0000-0000-0000-000000000000}"/>
          </ac:picMkLst>
        </pc:picChg>
        <pc:cxnChg chg="del">
          <ac:chgData name="Jolly, Simon" userId="483c67c2-aa76-446b-83f2-8414b3e7bd97" providerId="ADAL" clId="{6BD8A9D0-56F5-FE4B-B5F8-089144CD5DB1}" dt="2022-10-05T18:52:58.722" v="598" actId="21"/>
          <ac:cxnSpMkLst>
            <pc:docMk/>
            <pc:sldMk cId="1312598939" sldId="299"/>
            <ac:cxnSpMk id="13" creationId="{00000000-0000-0000-0000-000000000000}"/>
          </ac:cxnSpMkLst>
        </pc:cxnChg>
        <pc:cxnChg chg="del">
          <ac:chgData name="Jolly, Simon" userId="483c67c2-aa76-446b-83f2-8414b3e7bd97" providerId="ADAL" clId="{6BD8A9D0-56F5-FE4B-B5F8-089144CD5DB1}" dt="2022-10-05T18:52:58.722" v="598" actId="21"/>
          <ac:cxnSpMkLst>
            <pc:docMk/>
            <pc:sldMk cId="1312598939" sldId="299"/>
            <ac:cxnSpMk id="14" creationId="{00000000-0000-0000-0000-000000000000}"/>
          </ac:cxnSpMkLst>
        </pc:cxnChg>
        <pc:cxnChg chg="del">
          <ac:chgData name="Jolly, Simon" userId="483c67c2-aa76-446b-83f2-8414b3e7bd97" providerId="ADAL" clId="{6BD8A9D0-56F5-FE4B-B5F8-089144CD5DB1}" dt="2022-10-05T18:52:58.722" v="598" actId="21"/>
          <ac:cxnSpMkLst>
            <pc:docMk/>
            <pc:sldMk cId="1312598939" sldId="299"/>
            <ac:cxnSpMk id="15" creationId="{00000000-0000-0000-0000-000000000000}"/>
          </ac:cxnSpMkLst>
        </pc:cxnChg>
        <pc:cxnChg chg="del">
          <ac:chgData name="Jolly, Simon" userId="483c67c2-aa76-446b-83f2-8414b3e7bd97" providerId="ADAL" clId="{6BD8A9D0-56F5-FE4B-B5F8-089144CD5DB1}" dt="2022-10-05T18:52:58.722" v="598" actId="21"/>
          <ac:cxnSpMkLst>
            <pc:docMk/>
            <pc:sldMk cId="1312598939" sldId="299"/>
            <ac:cxnSpMk id="16" creationId="{00000000-0000-0000-0000-000000000000}"/>
          </ac:cxnSpMkLst>
        </pc:cxnChg>
      </pc:sldChg>
      <pc:sldChg chg="addSp delSp modSp add mod modClrScheme addAnim delAnim modAnim chgLayout">
        <pc:chgData name="Jolly, Simon" userId="483c67c2-aa76-446b-83f2-8414b3e7bd97" providerId="ADAL" clId="{6BD8A9D0-56F5-FE4B-B5F8-089144CD5DB1}" dt="2022-10-05T19:36:49.968" v="931"/>
        <pc:sldMkLst>
          <pc:docMk/>
          <pc:sldMk cId="1463604453" sldId="314"/>
        </pc:sldMkLst>
        <pc:spChg chg="mod ord">
          <ac:chgData name="Jolly, Simon" userId="483c67c2-aa76-446b-83f2-8414b3e7bd97" providerId="ADAL" clId="{6BD8A9D0-56F5-FE4B-B5F8-089144CD5DB1}" dt="2022-10-05T18:46:44.676" v="529" actId="700"/>
          <ac:spMkLst>
            <pc:docMk/>
            <pc:sldMk cId="1463604453" sldId="314"/>
            <ac:spMk id="2" creationId="{8AA5BE26-9AC5-B34A-A152-6CDEC4EE30AB}"/>
          </ac:spMkLst>
        </pc:spChg>
        <pc:spChg chg="add mod ord">
          <ac:chgData name="Jolly, Simon" userId="483c67c2-aa76-446b-83f2-8414b3e7bd97" providerId="ADAL" clId="{6BD8A9D0-56F5-FE4B-B5F8-089144CD5DB1}" dt="2022-10-05T18:48:52.346" v="548" actId="14100"/>
          <ac:spMkLst>
            <pc:docMk/>
            <pc:sldMk cId="1463604453" sldId="314"/>
            <ac:spMk id="3" creationId="{54076A03-1ADC-77EC-AA77-6CAF615FF29A}"/>
          </ac:spMkLst>
        </pc:spChg>
        <pc:spChg chg="mod ord">
          <ac:chgData name="Jolly, Simon" userId="483c67c2-aa76-446b-83f2-8414b3e7bd97" providerId="ADAL" clId="{6BD8A9D0-56F5-FE4B-B5F8-089144CD5DB1}" dt="2022-10-05T18:46:44.676" v="529" actId="700"/>
          <ac:spMkLst>
            <pc:docMk/>
            <pc:sldMk cId="1463604453" sldId="314"/>
            <ac:spMk id="4" creationId="{00000000-0000-0000-0000-000000000000}"/>
          </ac:spMkLst>
        </pc:spChg>
        <pc:spChg chg="add del mod ord">
          <ac:chgData name="Jolly, Simon" userId="483c67c2-aa76-446b-83f2-8414b3e7bd97" providerId="ADAL" clId="{6BD8A9D0-56F5-FE4B-B5F8-089144CD5DB1}" dt="2022-10-05T18:48:37.036" v="547" actId="478"/>
          <ac:spMkLst>
            <pc:docMk/>
            <pc:sldMk cId="1463604453" sldId="314"/>
            <ac:spMk id="5" creationId="{374A276B-00A7-2038-33DE-B69646AE5A57}"/>
          </ac:spMkLst>
        </pc:spChg>
        <pc:spChg chg="add del mod ord">
          <ac:chgData name="Jolly, Simon" userId="483c67c2-aa76-446b-83f2-8414b3e7bd97" providerId="ADAL" clId="{6BD8A9D0-56F5-FE4B-B5F8-089144CD5DB1}" dt="2022-10-05T18:48:07.118" v="544" actId="478"/>
          <ac:spMkLst>
            <pc:docMk/>
            <pc:sldMk cId="1463604453" sldId="314"/>
            <ac:spMk id="6" creationId="{E3477CC7-DFDD-8A35-9DD7-03112481AC57}"/>
          </ac:spMkLst>
        </pc:spChg>
        <pc:spChg chg="add mod">
          <ac:chgData name="Jolly, Simon" userId="483c67c2-aa76-446b-83f2-8414b3e7bd97" providerId="ADAL" clId="{6BD8A9D0-56F5-FE4B-B5F8-089144CD5DB1}" dt="2022-10-05T18:57:15.307" v="765"/>
          <ac:spMkLst>
            <pc:docMk/>
            <pc:sldMk cId="1463604453" sldId="314"/>
            <ac:spMk id="9" creationId="{AF8ADA52-D65E-BAD6-F6A7-9ED9F9873C94}"/>
          </ac:spMkLst>
        </pc:spChg>
        <pc:spChg chg="add mod">
          <ac:chgData name="Jolly, Simon" userId="483c67c2-aa76-446b-83f2-8414b3e7bd97" providerId="ADAL" clId="{6BD8A9D0-56F5-FE4B-B5F8-089144CD5DB1}" dt="2022-10-05T18:57:15.307" v="765"/>
          <ac:spMkLst>
            <pc:docMk/>
            <pc:sldMk cId="1463604453" sldId="314"/>
            <ac:spMk id="10" creationId="{98CCC493-96C3-DD90-AEAA-0C8B3F0DFF1E}"/>
          </ac:spMkLst>
        </pc:spChg>
        <pc:spChg chg="del">
          <ac:chgData name="Jolly, Simon" userId="483c67c2-aa76-446b-83f2-8414b3e7bd97" providerId="ADAL" clId="{6BD8A9D0-56F5-FE4B-B5F8-089144CD5DB1}" dt="2022-10-05T18:46:51.652" v="530" actId="478"/>
          <ac:spMkLst>
            <pc:docMk/>
            <pc:sldMk cId="1463604453" sldId="314"/>
            <ac:spMk id="11" creationId="{9191460F-4A87-1344-A239-B0446D98B5C8}"/>
          </ac:spMkLst>
        </pc:spChg>
        <pc:spChg chg="mod">
          <ac:chgData name="Jolly, Simon" userId="483c67c2-aa76-446b-83f2-8414b3e7bd97" providerId="ADAL" clId="{6BD8A9D0-56F5-FE4B-B5F8-089144CD5DB1}" dt="2022-10-05T19:36:40.557" v="926" actId="1038"/>
          <ac:spMkLst>
            <pc:docMk/>
            <pc:sldMk cId="1463604453" sldId="314"/>
            <ac:spMk id="18" creationId="{BC2B7AB6-ED65-AE2B-F9F7-BA8CE44925CB}"/>
          </ac:spMkLst>
        </pc:spChg>
        <pc:picChg chg="add del mod">
          <ac:chgData name="Jolly, Simon" userId="483c67c2-aa76-446b-83f2-8414b3e7bd97" providerId="ADAL" clId="{6BD8A9D0-56F5-FE4B-B5F8-089144CD5DB1}" dt="2022-10-05T18:48:04.172" v="543" actId="14100"/>
          <ac:picMkLst>
            <pc:docMk/>
            <pc:sldMk cId="1463604453" sldId="314"/>
            <ac:picMk id="7" creationId="{455BB43B-4053-776B-1BE9-C6D3A72FD2C0}"/>
          </ac:picMkLst>
        </pc:picChg>
        <pc:picChg chg="add del mod">
          <ac:chgData name="Jolly, Simon" userId="483c67c2-aa76-446b-83f2-8414b3e7bd97" providerId="ADAL" clId="{6BD8A9D0-56F5-FE4B-B5F8-089144CD5DB1}" dt="2022-10-05T18:47:32.014" v="537"/>
          <ac:picMkLst>
            <pc:docMk/>
            <pc:sldMk cId="1463604453" sldId="314"/>
            <ac:picMk id="8" creationId="{95142613-4D80-B901-310E-C42D3242183B}"/>
          </ac:picMkLst>
        </pc:picChg>
        <pc:picChg chg="mod">
          <ac:chgData name="Jolly, Simon" userId="483c67c2-aa76-446b-83f2-8414b3e7bd97" providerId="ADAL" clId="{6BD8A9D0-56F5-FE4B-B5F8-089144CD5DB1}" dt="2022-10-05T18:48:26.931" v="546" actId="14100"/>
          <ac:picMkLst>
            <pc:docMk/>
            <pc:sldMk cId="1463604453" sldId="314"/>
            <ac:picMk id="17" creationId="{5C9F443A-2198-10F9-FEEB-569BD9AADF18}"/>
          </ac:picMkLst>
        </pc:picChg>
      </pc:sldChg>
      <pc:sldChg chg="modSp add del mod modClrScheme chgLayout">
        <pc:chgData name="Jolly, Simon" userId="483c67c2-aa76-446b-83f2-8414b3e7bd97" providerId="ADAL" clId="{6BD8A9D0-56F5-FE4B-B5F8-089144CD5DB1}" dt="2022-10-05T18:43:52.127" v="527" actId="2696"/>
        <pc:sldMkLst>
          <pc:docMk/>
          <pc:sldMk cId="1165439326" sldId="315"/>
        </pc:sldMkLst>
        <pc:spChg chg="mod ord">
          <ac:chgData name="Jolly, Simon" userId="483c67c2-aa76-446b-83f2-8414b3e7bd97" providerId="ADAL" clId="{6BD8A9D0-56F5-FE4B-B5F8-089144CD5DB1}" dt="2022-10-05T18:42:01.742" v="484" actId="700"/>
          <ac:spMkLst>
            <pc:docMk/>
            <pc:sldMk cId="1165439326" sldId="315"/>
            <ac:spMk id="2" creationId="{8AA5BE26-9AC5-B34A-A152-6CDEC4EE30AB}"/>
          </ac:spMkLst>
        </pc:spChg>
        <pc:spChg chg="mod ord">
          <ac:chgData name="Jolly, Simon" userId="483c67c2-aa76-446b-83f2-8414b3e7bd97" providerId="ADAL" clId="{6BD8A9D0-56F5-FE4B-B5F8-089144CD5DB1}" dt="2022-10-05T18:42:01.742" v="484" actId="700"/>
          <ac:spMkLst>
            <pc:docMk/>
            <pc:sldMk cId="1165439326" sldId="315"/>
            <ac:spMk id="4" creationId="{00000000-0000-0000-0000-000000000000}"/>
          </ac:spMkLst>
        </pc:spChg>
        <pc:spChg chg="mod">
          <ac:chgData name="Jolly, Simon" userId="483c67c2-aa76-446b-83f2-8414b3e7bd97" providerId="ADAL" clId="{6BD8A9D0-56F5-FE4B-B5F8-089144CD5DB1}" dt="2022-10-05T18:42:18.505" v="485" actId="14100"/>
          <ac:spMkLst>
            <pc:docMk/>
            <pc:sldMk cId="1165439326" sldId="315"/>
            <ac:spMk id="11" creationId="{9191460F-4A87-1344-A239-B0446D98B5C8}"/>
          </ac:spMkLst>
        </pc:spChg>
      </pc:sldChg>
      <pc:sldChg chg="del">
        <pc:chgData name="Jolly, Simon" userId="483c67c2-aa76-446b-83f2-8414b3e7bd97" providerId="ADAL" clId="{6BD8A9D0-56F5-FE4B-B5F8-089144CD5DB1}" dt="2022-10-05T18:33:05.204" v="0" actId="2696"/>
        <pc:sldMkLst>
          <pc:docMk/>
          <pc:sldMk cId="1140372097" sldId="1788"/>
        </pc:sldMkLst>
      </pc:sldChg>
      <pc:sldChg chg="addSp delSp modSp add del mod delAnim">
        <pc:chgData name="Jolly, Simon" userId="483c67c2-aa76-446b-83f2-8414b3e7bd97" providerId="ADAL" clId="{6BD8A9D0-56F5-FE4B-B5F8-089144CD5DB1}" dt="2022-10-05T19:35:46.446" v="899" actId="2696"/>
        <pc:sldMkLst>
          <pc:docMk/>
          <pc:sldMk cId="4122315472" sldId="1844"/>
        </pc:sldMkLst>
        <pc:spChg chg="add del mod">
          <ac:chgData name="Jolly, Simon" userId="483c67c2-aa76-446b-83f2-8414b3e7bd97" providerId="ADAL" clId="{6BD8A9D0-56F5-FE4B-B5F8-089144CD5DB1}" dt="2022-10-05T19:35:09.658" v="883" actId="478"/>
          <ac:spMkLst>
            <pc:docMk/>
            <pc:sldMk cId="4122315472" sldId="1844"/>
            <ac:spMk id="7" creationId="{1ACE7239-1702-4713-679D-89303948DE8C}"/>
          </ac:spMkLst>
        </pc:spChg>
        <pc:spChg chg="add mod">
          <ac:chgData name="Jolly, Simon" userId="483c67c2-aa76-446b-83f2-8414b3e7bd97" providerId="ADAL" clId="{6BD8A9D0-56F5-FE4B-B5F8-089144CD5DB1}" dt="2022-10-05T19:35:33.686" v="897" actId="21"/>
          <ac:spMkLst>
            <pc:docMk/>
            <pc:sldMk cId="4122315472" sldId="1844"/>
            <ac:spMk id="9" creationId="{7A4FC63F-3F61-D673-EF81-DF2E972CDBBF}"/>
          </ac:spMkLst>
        </pc:spChg>
        <pc:spChg chg="mod">
          <ac:chgData name="Jolly, Simon" userId="483c67c2-aa76-446b-83f2-8414b3e7bd97" providerId="ADAL" clId="{6BD8A9D0-56F5-FE4B-B5F8-089144CD5DB1}" dt="2022-10-05T19:34:13.064" v="838" actId="27636"/>
          <ac:spMkLst>
            <pc:docMk/>
            <pc:sldMk cId="4122315472" sldId="1844"/>
            <ac:spMk id="22" creationId="{54057959-85C6-C04E-B5D8-7F6050B6CB7E}"/>
          </ac:spMkLst>
        </pc:spChg>
        <pc:grpChg chg="del">
          <ac:chgData name="Jolly, Simon" userId="483c67c2-aa76-446b-83f2-8414b3e7bd97" providerId="ADAL" clId="{6BD8A9D0-56F5-FE4B-B5F8-089144CD5DB1}" dt="2022-10-05T19:35:13.122" v="884" actId="21"/>
          <ac:grpSpMkLst>
            <pc:docMk/>
            <pc:sldMk cId="4122315472" sldId="1844"/>
            <ac:grpSpMk id="13" creationId="{0E65C8EE-5F7B-CF42-82E7-463663B68A04}"/>
          </ac:grpSpMkLst>
        </pc:grpChg>
        <pc:grpChg chg="del">
          <ac:chgData name="Jolly, Simon" userId="483c67c2-aa76-446b-83f2-8414b3e7bd97" providerId="ADAL" clId="{6BD8A9D0-56F5-FE4B-B5F8-089144CD5DB1}" dt="2022-10-05T19:35:13.122" v="884" actId="21"/>
          <ac:grpSpMkLst>
            <pc:docMk/>
            <pc:sldMk cId="4122315472" sldId="1844"/>
            <ac:grpSpMk id="16" creationId="{7016737A-9353-F045-93AE-B26C6D149864}"/>
          </ac:grpSpMkLst>
        </pc:grpChg>
        <pc:picChg chg="del">
          <ac:chgData name="Jolly, Simon" userId="483c67c2-aa76-446b-83f2-8414b3e7bd97" providerId="ADAL" clId="{6BD8A9D0-56F5-FE4B-B5F8-089144CD5DB1}" dt="2022-10-05T19:35:33.686" v="897" actId="21"/>
          <ac:picMkLst>
            <pc:docMk/>
            <pc:sldMk cId="4122315472" sldId="1844"/>
            <ac:picMk id="11" creationId="{54425D07-F213-A549-AC7D-55E6C92AFB72}"/>
          </ac:picMkLst>
        </pc:picChg>
        <pc:picChg chg="del">
          <ac:chgData name="Jolly, Simon" userId="483c67c2-aa76-446b-83f2-8414b3e7bd97" providerId="ADAL" clId="{6BD8A9D0-56F5-FE4B-B5F8-089144CD5DB1}" dt="2022-10-05T19:34:56.985" v="881" actId="21"/>
          <ac:picMkLst>
            <pc:docMk/>
            <pc:sldMk cId="4122315472" sldId="1844"/>
            <ac:picMk id="12" creationId="{5D3B6163-FCBE-DC41-9267-4B85F6BD760A}"/>
          </ac:picMkLst>
        </pc:picChg>
      </pc:sldChg>
      <pc:sldChg chg="modSp mod">
        <pc:chgData name="Jolly, Simon" userId="483c67c2-aa76-446b-83f2-8414b3e7bd97" providerId="ADAL" clId="{6BD8A9D0-56F5-FE4B-B5F8-089144CD5DB1}" dt="2022-10-05T20:18:07.588" v="2898" actId="20577"/>
        <pc:sldMkLst>
          <pc:docMk/>
          <pc:sldMk cId="3603634416" sldId="1893"/>
        </pc:sldMkLst>
        <pc:spChg chg="mod">
          <ac:chgData name="Jolly, Simon" userId="483c67c2-aa76-446b-83f2-8414b3e7bd97" providerId="ADAL" clId="{6BD8A9D0-56F5-FE4B-B5F8-089144CD5DB1}" dt="2022-10-05T20:18:07.588" v="2898" actId="20577"/>
          <ac:spMkLst>
            <pc:docMk/>
            <pc:sldMk cId="3603634416" sldId="1893"/>
            <ac:spMk id="5" creationId="{6A5EA1D9-916E-4842-AD2C-74A48759528F}"/>
          </ac:spMkLst>
        </pc:spChg>
      </pc:sldChg>
      <pc:sldChg chg="del">
        <pc:chgData name="Jolly, Simon" userId="483c67c2-aa76-446b-83f2-8414b3e7bd97" providerId="ADAL" clId="{6BD8A9D0-56F5-FE4B-B5F8-089144CD5DB1}" dt="2022-10-05T18:41:54.677" v="482" actId="2696"/>
        <pc:sldMkLst>
          <pc:docMk/>
          <pc:sldMk cId="4258167538" sldId="1897"/>
        </pc:sldMkLst>
      </pc:sldChg>
      <pc:sldChg chg="del">
        <pc:chgData name="Jolly, Simon" userId="483c67c2-aa76-446b-83f2-8414b3e7bd97" providerId="ADAL" clId="{6BD8A9D0-56F5-FE4B-B5F8-089144CD5DB1}" dt="2022-10-05T20:13:40.617" v="2893" actId="2696"/>
        <pc:sldMkLst>
          <pc:docMk/>
          <pc:sldMk cId="4144689869" sldId="1898"/>
        </pc:sldMkLst>
      </pc:sldChg>
      <pc:sldChg chg="modSp mod">
        <pc:chgData name="Jolly, Simon" userId="483c67c2-aa76-446b-83f2-8414b3e7bd97" providerId="ADAL" clId="{6BD8A9D0-56F5-FE4B-B5F8-089144CD5DB1}" dt="2022-10-05T18:37:12.308" v="459" actId="5793"/>
        <pc:sldMkLst>
          <pc:docMk/>
          <pc:sldMk cId="3027786356" sldId="1903"/>
        </pc:sldMkLst>
        <pc:spChg chg="mod">
          <ac:chgData name="Jolly, Simon" userId="483c67c2-aa76-446b-83f2-8414b3e7bd97" providerId="ADAL" clId="{6BD8A9D0-56F5-FE4B-B5F8-089144CD5DB1}" dt="2022-10-05T18:37:12.308" v="459" actId="5793"/>
          <ac:spMkLst>
            <pc:docMk/>
            <pc:sldMk cId="3027786356" sldId="1903"/>
            <ac:spMk id="11" creationId="{C31F72E0-F4C1-38CA-EAB1-D353E255624C}"/>
          </ac:spMkLst>
        </pc:spChg>
        <pc:picChg chg="mod modCrop">
          <ac:chgData name="Jolly, Simon" userId="483c67c2-aa76-446b-83f2-8414b3e7bd97" providerId="ADAL" clId="{6BD8A9D0-56F5-FE4B-B5F8-089144CD5DB1}" dt="2022-10-05T18:33:25.361" v="1" actId="18131"/>
          <ac:picMkLst>
            <pc:docMk/>
            <pc:sldMk cId="3027786356" sldId="1903"/>
            <ac:picMk id="12" creationId="{882BAA7A-8275-D9FA-7DBF-44D1BF32728F}"/>
          </ac:picMkLst>
        </pc:picChg>
      </pc:sldChg>
      <pc:sldChg chg="addSp delSp modSp new mod modClrScheme modAnim chgLayout">
        <pc:chgData name="Jolly, Simon" userId="483c67c2-aa76-446b-83f2-8414b3e7bd97" providerId="ADAL" clId="{6BD8A9D0-56F5-FE4B-B5F8-089144CD5DB1}" dt="2022-10-05T19:40:07.640" v="940" actId="14100"/>
        <pc:sldMkLst>
          <pc:docMk/>
          <pc:sldMk cId="121778234" sldId="1904"/>
        </pc:sldMkLst>
        <pc:spChg chg="mod ord">
          <ac:chgData name="Jolly, Simon" userId="483c67c2-aa76-446b-83f2-8414b3e7bd97" providerId="ADAL" clId="{6BD8A9D0-56F5-FE4B-B5F8-089144CD5DB1}" dt="2022-10-05T18:42:36.912" v="512" actId="700"/>
          <ac:spMkLst>
            <pc:docMk/>
            <pc:sldMk cId="121778234" sldId="1904"/>
            <ac:spMk id="2" creationId="{7F1D2AF9-C972-4353-DCA4-BB7C6754269D}"/>
          </ac:spMkLst>
        </pc:spChg>
        <pc:spChg chg="mod ord">
          <ac:chgData name="Jolly, Simon" userId="483c67c2-aa76-446b-83f2-8414b3e7bd97" providerId="ADAL" clId="{6BD8A9D0-56F5-FE4B-B5F8-089144CD5DB1}" dt="2022-10-05T18:42:36.912" v="512" actId="700"/>
          <ac:spMkLst>
            <pc:docMk/>
            <pc:sldMk cId="121778234" sldId="1904"/>
            <ac:spMk id="3" creationId="{7CC74282-5564-E348-6A43-5F436171C4D6}"/>
          </ac:spMkLst>
        </pc:spChg>
        <pc:spChg chg="mod ord">
          <ac:chgData name="Jolly, Simon" userId="483c67c2-aa76-446b-83f2-8414b3e7bd97" providerId="ADAL" clId="{6BD8A9D0-56F5-FE4B-B5F8-089144CD5DB1}" dt="2022-10-05T18:42:36.912" v="512" actId="700"/>
          <ac:spMkLst>
            <pc:docMk/>
            <pc:sldMk cId="121778234" sldId="1904"/>
            <ac:spMk id="4" creationId="{2A675ED4-1B08-BA82-C27F-9E7D27D01437}"/>
          </ac:spMkLst>
        </pc:spChg>
        <pc:spChg chg="mod ord">
          <ac:chgData name="Jolly, Simon" userId="483c67c2-aa76-446b-83f2-8414b3e7bd97" providerId="ADAL" clId="{6BD8A9D0-56F5-FE4B-B5F8-089144CD5DB1}" dt="2022-10-05T18:42:36.912" v="512" actId="700"/>
          <ac:spMkLst>
            <pc:docMk/>
            <pc:sldMk cId="121778234" sldId="1904"/>
            <ac:spMk id="5" creationId="{1027C8BC-AB33-5E0C-A7D5-27F028186710}"/>
          </ac:spMkLst>
        </pc:spChg>
        <pc:spChg chg="add mod ord">
          <ac:chgData name="Jolly, Simon" userId="483c67c2-aa76-446b-83f2-8414b3e7bd97" providerId="ADAL" clId="{6BD8A9D0-56F5-FE4B-B5F8-089144CD5DB1}" dt="2022-10-05T19:40:07.640" v="940" actId="14100"/>
          <ac:spMkLst>
            <pc:docMk/>
            <pc:sldMk cId="121778234" sldId="1904"/>
            <ac:spMk id="6" creationId="{C86E84C4-EC2A-5E82-699F-71161203F7B9}"/>
          </ac:spMkLst>
        </pc:spChg>
        <pc:spChg chg="add del mod ord">
          <ac:chgData name="Jolly, Simon" userId="483c67c2-aa76-446b-83f2-8414b3e7bd97" providerId="ADAL" clId="{6BD8A9D0-56F5-FE4B-B5F8-089144CD5DB1}" dt="2022-10-05T18:42:39.159" v="513" actId="478"/>
          <ac:spMkLst>
            <pc:docMk/>
            <pc:sldMk cId="121778234" sldId="1904"/>
            <ac:spMk id="7" creationId="{DBA3E434-DB7E-F21D-2D23-687572D00B4A}"/>
          </ac:spMkLst>
        </pc:spChg>
        <pc:picChg chg="add mod">
          <ac:chgData name="Jolly, Simon" userId="483c67c2-aa76-446b-83f2-8414b3e7bd97" providerId="ADAL" clId="{6BD8A9D0-56F5-FE4B-B5F8-089144CD5DB1}" dt="2022-10-05T18:42:55.787" v="515" actId="1076"/>
          <ac:picMkLst>
            <pc:docMk/>
            <pc:sldMk cId="121778234" sldId="1904"/>
            <ac:picMk id="8" creationId="{5202B128-8C1B-3608-2F5B-B58FAFFED07A}"/>
          </ac:picMkLst>
        </pc:picChg>
        <pc:picChg chg="add mod">
          <ac:chgData name="Jolly, Simon" userId="483c67c2-aa76-446b-83f2-8414b3e7bd97" providerId="ADAL" clId="{6BD8A9D0-56F5-FE4B-B5F8-089144CD5DB1}" dt="2022-10-05T18:43:04.083" v="517" actId="1076"/>
          <ac:picMkLst>
            <pc:docMk/>
            <pc:sldMk cId="121778234" sldId="1904"/>
            <ac:picMk id="9" creationId="{A36D03CE-50C8-2FD7-8A53-372F54AC626C}"/>
          </ac:picMkLst>
        </pc:picChg>
        <pc:picChg chg="add mod">
          <ac:chgData name="Jolly, Simon" userId="483c67c2-aa76-446b-83f2-8414b3e7bd97" providerId="ADAL" clId="{6BD8A9D0-56F5-FE4B-B5F8-089144CD5DB1}" dt="2022-10-05T18:43:08.053" v="518" actId="1076"/>
          <ac:picMkLst>
            <pc:docMk/>
            <pc:sldMk cId="121778234" sldId="1904"/>
            <ac:picMk id="10" creationId="{4343B3A5-0C41-675E-BB6F-7567B0ED9EDB}"/>
          </ac:picMkLst>
        </pc:picChg>
        <pc:picChg chg="add mod">
          <ac:chgData name="Jolly, Simon" userId="483c67c2-aa76-446b-83f2-8414b3e7bd97" providerId="ADAL" clId="{6BD8A9D0-56F5-FE4B-B5F8-089144CD5DB1}" dt="2022-10-05T18:42:55.787" v="515" actId="1076"/>
          <ac:picMkLst>
            <pc:docMk/>
            <pc:sldMk cId="121778234" sldId="1904"/>
            <ac:picMk id="11" creationId="{FCED47BB-CCBB-B59D-0AB5-AC3C66EB9BEA}"/>
          </ac:picMkLst>
        </pc:picChg>
        <pc:picChg chg="add mod">
          <ac:chgData name="Jolly, Simon" userId="483c67c2-aa76-446b-83f2-8414b3e7bd97" providerId="ADAL" clId="{6BD8A9D0-56F5-FE4B-B5F8-089144CD5DB1}" dt="2022-10-05T18:42:55.787" v="515" actId="1076"/>
          <ac:picMkLst>
            <pc:docMk/>
            <pc:sldMk cId="121778234" sldId="1904"/>
            <ac:picMk id="12" creationId="{8567B6ED-2169-F5FC-FD5F-D9061E3EFC36}"/>
          </ac:picMkLst>
        </pc:picChg>
      </pc:sldChg>
      <pc:sldChg chg="addSp delSp modSp new del mod modClrScheme chgLayout">
        <pc:chgData name="Jolly, Simon" userId="483c67c2-aa76-446b-83f2-8414b3e7bd97" providerId="ADAL" clId="{6BD8A9D0-56F5-FE4B-B5F8-089144CD5DB1}" dt="2022-10-05T19:35:54.335" v="901" actId="2696"/>
        <pc:sldMkLst>
          <pc:docMk/>
          <pc:sldMk cId="3262086645" sldId="1905"/>
        </pc:sldMkLst>
        <pc:spChg chg="del mod ord">
          <ac:chgData name="Jolly, Simon" userId="483c67c2-aa76-446b-83f2-8414b3e7bd97" providerId="ADAL" clId="{6BD8A9D0-56F5-FE4B-B5F8-089144CD5DB1}" dt="2022-10-05T18:52:22.169" v="551" actId="700"/>
          <ac:spMkLst>
            <pc:docMk/>
            <pc:sldMk cId="3262086645" sldId="1905"/>
            <ac:spMk id="2" creationId="{00789497-081D-05B9-904B-C3F30111E4B5}"/>
          </ac:spMkLst>
        </pc:spChg>
        <pc:spChg chg="del mod ord">
          <ac:chgData name="Jolly, Simon" userId="483c67c2-aa76-446b-83f2-8414b3e7bd97" providerId="ADAL" clId="{6BD8A9D0-56F5-FE4B-B5F8-089144CD5DB1}" dt="2022-10-05T18:52:22.169" v="551" actId="700"/>
          <ac:spMkLst>
            <pc:docMk/>
            <pc:sldMk cId="3262086645" sldId="1905"/>
            <ac:spMk id="3" creationId="{4B84C1CC-79CA-9BF6-89C9-167B18977D90}"/>
          </ac:spMkLst>
        </pc:spChg>
        <pc:spChg chg="mod ord">
          <ac:chgData name="Jolly, Simon" userId="483c67c2-aa76-446b-83f2-8414b3e7bd97" providerId="ADAL" clId="{6BD8A9D0-56F5-FE4B-B5F8-089144CD5DB1}" dt="2022-10-05T18:53:41.098" v="605" actId="700"/>
          <ac:spMkLst>
            <pc:docMk/>
            <pc:sldMk cId="3262086645" sldId="1905"/>
            <ac:spMk id="4" creationId="{10AC69F1-F0A7-035B-3AA3-6A2D98BDAEEC}"/>
          </ac:spMkLst>
        </pc:spChg>
        <pc:spChg chg="mod ord">
          <ac:chgData name="Jolly, Simon" userId="483c67c2-aa76-446b-83f2-8414b3e7bd97" providerId="ADAL" clId="{6BD8A9D0-56F5-FE4B-B5F8-089144CD5DB1}" dt="2022-10-05T18:53:41.098" v="605" actId="700"/>
          <ac:spMkLst>
            <pc:docMk/>
            <pc:sldMk cId="3262086645" sldId="1905"/>
            <ac:spMk id="5" creationId="{D23A5E9C-0F14-85C2-F28A-B1F8C18721A4}"/>
          </ac:spMkLst>
        </pc:spChg>
        <pc:spChg chg="mod ord">
          <ac:chgData name="Jolly, Simon" userId="483c67c2-aa76-446b-83f2-8414b3e7bd97" providerId="ADAL" clId="{6BD8A9D0-56F5-FE4B-B5F8-089144CD5DB1}" dt="2022-10-05T18:53:41.098" v="605" actId="700"/>
          <ac:spMkLst>
            <pc:docMk/>
            <pc:sldMk cId="3262086645" sldId="1905"/>
            <ac:spMk id="6" creationId="{80B9C583-2D49-5DC5-84C1-BA4FE02C5F40}"/>
          </ac:spMkLst>
        </pc:spChg>
        <pc:spChg chg="add mod ord">
          <ac:chgData name="Jolly, Simon" userId="483c67c2-aa76-446b-83f2-8414b3e7bd97" providerId="ADAL" clId="{6BD8A9D0-56F5-FE4B-B5F8-089144CD5DB1}" dt="2022-10-05T18:53:41.098" v="605" actId="700"/>
          <ac:spMkLst>
            <pc:docMk/>
            <pc:sldMk cId="3262086645" sldId="1905"/>
            <ac:spMk id="7" creationId="{2BB5852E-4803-00C4-DA70-2F0AF26263E3}"/>
          </ac:spMkLst>
        </pc:spChg>
        <pc:spChg chg="add del mod ord">
          <ac:chgData name="Jolly, Simon" userId="483c67c2-aa76-446b-83f2-8414b3e7bd97" providerId="ADAL" clId="{6BD8A9D0-56F5-FE4B-B5F8-089144CD5DB1}" dt="2022-10-05T18:53:03.583" v="599" actId="478"/>
          <ac:spMkLst>
            <pc:docMk/>
            <pc:sldMk cId="3262086645" sldId="1905"/>
            <ac:spMk id="8" creationId="{7D72CD7B-CF28-25B7-E5E6-F9420756778C}"/>
          </ac:spMkLst>
        </pc:spChg>
        <pc:spChg chg="add mod">
          <ac:chgData name="Jolly, Simon" userId="483c67c2-aa76-446b-83f2-8414b3e7bd97" providerId="ADAL" clId="{6BD8A9D0-56F5-FE4B-B5F8-089144CD5DB1}" dt="2022-10-05T18:57:39.188" v="782" actId="1036"/>
          <ac:spMkLst>
            <pc:docMk/>
            <pc:sldMk cId="3262086645" sldId="1905"/>
            <ac:spMk id="10" creationId="{174FFED9-A921-76D8-A4C6-F0C1E56B7A73}"/>
          </ac:spMkLst>
        </pc:spChg>
        <pc:spChg chg="add mod">
          <ac:chgData name="Jolly, Simon" userId="483c67c2-aa76-446b-83f2-8414b3e7bd97" providerId="ADAL" clId="{6BD8A9D0-56F5-FE4B-B5F8-089144CD5DB1}" dt="2022-10-05T18:57:39.188" v="782" actId="1036"/>
          <ac:spMkLst>
            <pc:docMk/>
            <pc:sldMk cId="3262086645" sldId="1905"/>
            <ac:spMk id="11" creationId="{3FDC4469-D7D3-9091-3434-D74667C8D9D7}"/>
          </ac:spMkLst>
        </pc:spChg>
        <pc:spChg chg="add mod">
          <ac:chgData name="Jolly, Simon" userId="483c67c2-aa76-446b-83f2-8414b3e7bd97" providerId="ADAL" clId="{6BD8A9D0-56F5-FE4B-B5F8-089144CD5DB1}" dt="2022-10-05T18:57:39.188" v="782" actId="1036"/>
          <ac:spMkLst>
            <pc:docMk/>
            <pc:sldMk cId="3262086645" sldId="1905"/>
            <ac:spMk id="12" creationId="{06A400D2-46D6-9C07-4363-23DA90CABC92}"/>
          </ac:spMkLst>
        </pc:spChg>
        <pc:spChg chg="add mod">
          <ac:chgData name="Jolly, Simon" userId="483c67c2-aa76-446b-83f2-8414b3e7bd97" providerId="ADAL" clId="{6BD8A9D0-56F5-FE4B-B5F8-089144CD5DB1}" dt="2022-10-05T18:57:39.188" v="782" actId="1036"/>
          <ac:spMkLst>
            <pc:docMk/>
            <pc:sldMk cId="3262086645" sldId="1905"/>
            <ac:spMk id="13" creationId="{6E96D8EF-B493-5AEF-FDFD-16A20AEA8B40}"/>
          </ac:spMkLst>
        </pc:spChg>
        <pc:spChg chg="add mod">
          <ac:chgData name="Jolly, Simon" userId="483c67c2-aa76-446b-83f2-8414b3e7bd97" providerId="ADAL" clId="{6BD8A9D0-56F5-FE4B-B5F8-089144CD5DB1}" dt="2022-10-05T18:57:39.188" v="782" actId="1036"/>
          <ac:spMkLst>
            <pc:docMk/>
            <pc:sldMk cId="3262086645" sldId="1905"/>
            <ac:spMk id="14" creationId="{B00C7A8D-DE6D-9623-2645-A83165D4F999}"/>
          </ac:spMkLst>
        </pc:spChg>
        <pc:spChg chg="add del mod ord">
          <ac:chgData name="Jolly, Simon" userId="483c67c2-aa76-446b-83f2-8414b3e7bd97" providerId="ADAL" clId="{6BD8A9D0-56F5-FE4B-B5F8-089144CD5DB1}" dt="2022-10-05T18:53:44.013" v="606"/>
          <ac:spMkLst>
            <pc:docMk/>
            <pc:sldMk cId="3262086645" sldId="1905"/>
            <ac:spMk id="23" creationId="{9CE8C00C-AFBE-CEFE-74F1-570326D78F8A}"/>
          </ac:spMkLst>
        </pc:spChg>
        <pc:spChg chg="add del mod">
          <ac:chgData name="Jolly, Simon" userId="483c67c2-aa76-446b-83f2-8414b3e7bd97" providerId="ADAL" clId="{6BD8A9D0-56F5-FE4B-B5F8-089144CD5DB1}" dt="2022-10-05T18:57:28.022" v="768"/>
          <ac:spMkLst>
            <pc:docMk/>
            <pc:sldMk cId="3262086645" sldId="1905"/>
            <ac:spMk id="28" creationId="{44A0EB1D-F788-35A2-CBBC-E78E91811966}"/>
          </ac:spMkLst>
        </pc:spChg>
        <pc:picChg chg="add del mod">
          <ac:chgData name="Jolly, Simon" userId="483c67c2-aa76-446b-83f2-8414b3e7bd97" providerId="ADAL" clId="{6BD8A9D0-56F5-FE4B-B5F8-089144CD5DB1}" dt="2022-10-05T18:53:37.838" v="604" actId="21"/>
          <ac:picMkLst>
            <pc:docMk/>
            <pc:sldMk cId="3262086645" sldId="1905"/>
            <ac:picMk id="9" creationId="{9C3C8E29-6D84-0B96-FB1E-EC00F24718F3}"/>
          </ac:picMkLst>
        </pc:picChg>
        <pc:picChg chg="add mod modCrop">
          <ac:chgData name="Jolly, Simon" userId="483c67c2-aa76-446b-83f2-8414b3e7bd97" providerId="ADAL" clId="{6BD8A9D0-56F5-FE4B-B5F8-089144CD5DB1}" dt="2022-10-05T18:57:39.188" v="782" actId="1036"/>
          <ac:picMkLst>
            <pc:docMk/>
            <pc:sldMk cId="3262086645" sldId="1905"/>
            <ac:picMk id="24" creationId="{47165FB9-0C71-0F5F-4C27-4FAACC8BA136}"/>
          </ac:picMkLst>
        </pc:picChg>
        <pc:cxnChg chg="add mod">
          <ac:chgData name="Jolly, Simon" userId="483c67c2-aa76-446b-83f2-8414b3e7bd97" providerId="ADAL" clId="{6BD8A9D0-56F5-FE4B-B5F8-089144CD5DB1}" dt="2022-10-05T18:57:39.188" v="782" actId="1036"/>
          <ac:cxnSpMkLst>
            <pc:docMk/>
            <pc:sldMk cId="3262086645" sldId="1905"/>
            <ac:cxnSpMk id="15" creationId="{865299D9-39C8-C16D-6735-55B13901B525}"/>
          </ac:cxnSpMkLst>
        </pc:cxnChg>
        <pc:cxnChg chg="add mod">
          <ac:chgData name="Jolly, Simon" userId="483c67c2-aa76-446b-83f2-8414b3e7bd97" providerId="ADAL" clId="{6BD8A9D0-56F5-FE4B-B5F8-089144CD5DB1}" dt="2022-10-05T18:57:39.188" v="782" actId="1036"/>
          <ac:cxnSpMkLst>
            <pc:docMk/>
            <pc:sldMk cId="3262086645" sldId="1905"/>
            <ac:cxnSpMk id="16" creationId="{44790104-3221-A717-FCD6-9D4A91AA0E7A}"/>
          </ac:cxnSpMkLst>
        </pc:cxnChg>
        <pc:cxnChg chg="add mod">
          <ac:chgData name="Jolly, Simon" userId="483c67c2-aa76-446b-83f2-8414b3e7bd97" providerId="ADAL" clId="{6BD8A9D0-56F5-FE4B-B5F8-089144CD5DB1}" dt="2022-10-05T18:57:39.188" v="782" actId="1036"/>
          <ac:cxnSpMkLst>
            <pc:docMk/>
            <pc:sldMk cId="3262086645" sldId="1905"/>
            <ac:cxnSpMk id="17" creationId="{7D989DDA-C01E-2D0C-F2DA-8C505112AEBE}"/>
          </ac:cxnSpMkLst>
        </pc:cxnChg>
        <pc:cxnChg chg="add mod">
          <ac:chgData name="Jolly, Simon" userId="483c67c2-aa76-446b-83f2-8414b3e7bd97" providerId="ADAL" clId="{6BD8A9D0-56F5-FE4B-B5F8-089144CD5DB1}" dt="2022-10-05T18:57:39.188" v="782" actId="1036"/>
          <ac:cxnSpMkLst>
            <pc:docMk/>
            <pc:sldMk cId="3262086645" sldId="1905"/>
            <ac:cxnSpMk id="18" creationId="{09D6BDA8-1A8A-2654-71DA-B87A5905F0DA}"/>
          </ac:cxnSpMkLst>
        </pc:cxnChg>
      </pc:sldChg>
      <pc:sldChg chg="addSp delSp modSp new del mod">
        <pc:chgData name="Jolly, Simon" userId="483c67c2-aa76-446b-83f2-8414b3e7bd97" providerId="ADAL" clId="{6BD8A9D0-56F5-FE4B-B5F8-089144CD5DB1}" dt="2022-10-05T19:35:53.161" v="900" actId="2696"/>
        <pc:sldMkLst>
          <pc:docMk/>
          <pc:sldMk cId="1753312251" sldId="1906"/>
        </pc:sldMkLst>
        <pc:spChg chg="mod">
          <ac:chgData name="Jolly, Simon" userId="483c67c2-aa76-446b-83f2-8414b3e7bd97" providerId="ADAL" clId="{6BD8A9D0-56F5-FE4B-B5F8-089144CD5DB1}" dt="2022-10-05T18:58:13.094" v="829" actId="20577"/>
          <ac:spMkLst>
            <pc:docMk/>
            <pc:sldMk cId="1753312251" sldId="1906"/>
            <ac:spMk id="2" creationId="{89BD59AC-1E75-243D-AA47-6A4C5E965015}"/>
          </ac:spMkLst>
        </pc:spChg>
        <pc:spChg chg="del">
          <ac:chgData name="Jolly, Simon" userId="483c67c2-aa76-446b-83f2-8414b3e7bd97" providerId="ADAL" clId="{6BD8A9D0-56F5-FE4B-B5F8-089144CD5DB1}" dt="2022-10-05T18:58:17.922" v="830"/>
          <ac:spMkLst>
            <pc:docMk/>
            <pc:sldMk cId="1753312251" sldId="1906"/>
            <ac:spMk id="3" creationId="{2FB8A0FA-20FD-72DD-676B-6AB6ACFF6305}"/>
          </ac:spMkLst>
        </pc:spChg>
        <pc:picChg chg="add mod">
          <ac:chgData name="Jolly, Simon" userId="483c67c2-aa76-446b-83f2-8414b3e7bd97" providerId="ADAL" clId="{6BD8A9D0-56F5-FE4B-B5F8-089144CD5DB1}" dt="2022-10-05T18:58:36.670" v="836" actId="1036"/>
          <ac:picMkLst>
            <pc:docMk/>
            <pc:sldMk cId="1753312251" sldId="1906"/>
            <ac:picMk id="7" creationId="{225FD03D-24F3-84A9-148C-C0A93BE5D8A1}"/>
          </ac:picMkLst>
        </pc:picChg>
      </pc:sldChg>
      <pc:sldChg chg="addSp delSp modSp new mod modAnim">
        <pc:chgData name="Jolly, Simon" userId="483c67c2-aa76-446b-83f2-8414b3e7bd97" providerId="ADAL" clId="{6BD8A9D0-56F5-FE4B-B5F8-089144CD5DB1}" dt="2022-10-05T19:38:59.148" v="939"/>
        <pc:sldMkLst>
          <pc:docMk/>
          <pc:sldMk cId="2527485146" sldId="1907"/>
        </pc:sldMkLst>
        <pc:spChg chg="mod">
          <ac:chgData name="Jolly, Simon" userId="483c67c2-aa76-446b-83f2-8414b3e7bd97" providerId="ADAL" clId="{6BD8A9D0-56F5-FE4B-B5F8-089144CD5DB1}" dt="2022-10-05T19:34:29.328" v="877" actId="20577"/>
          <ac:spMkLst>
            <pc:docMk/>
            <pc:sldMk cId="2527485146" sldId="1907"/>
            <ac:spMk id="2" creationId="{92E3F221-25FD-A68A-4C50-1FD9467546C7}"/>
          </ac:spMkLst>
        </pc:spChg>
        <pc:spChg chg="del">
          <ac:chgData name="Jolly, Simon" userId="483c67c2-aa76-446b-83f2-8414b3e7bd97" providerId="ADAL" clId="{6BD8A9D0-56F5-FE4B-B5F8-089144CD5DB1}" dt="2022-10-05T19:35:38.773" v="898"/>
          <ac:spMkLst>
            <pc:docMk/>
            <pc:sldMk cId="2527485146" sldId="1907"/>
            <ac:spMk id="3" creationId="{C2D243FD-2F61-E9D1-C2D1-E323B546E44D}"/>
          </ac:spMkLst>
        </pc:spChg>
        <pc:spChg chg="mod">
          <ac:chgData name="Jolly, Simon" userId="483c67c2-aa76-446b-83f2-8414b3e7bd97" providerId="ADAL" clId="{6BD8A9D0-56F5-FE4B-B5F8-089144CD5DB1}" dt="2022-10-05T19:34:42.956" v="879" actId="27636"/>
          <ac:spMkLst>
            <pc:docMk/>
            <pc:sldMk cId="2527485146" sldId="1907"/>
            <ac:spMk id="4" creationId="{2F35FFD5-B708-38C7-48B5-9457EFC21E90}"/>
          </ac:spMkLst>
        </pc:spChg>
        <pc:spChg chg="del">
          <ac:chgData name="Jolly, Simon" userId="483c67c2-aa76-446b-83f2-8414b3e7bd97" providerId="ADAL" clId="{6BD8A9D0-56F5-FE4B-B5F8-089144CD5DB1}" dt="2022-10-05T19:35:01.183" v="882"/>
          <ac:spMkLst>
            <pc:docMk/>
            <pc:sldMk cId="2527485146" sldId="1907"/>
            <ac:spMk id="5" creationId="{F89D6BB4-0608-3D31-5F14-2C51C4A538C1}"/>
          </ac:spMkLst>
        </pc:spChg>
        <pc:spChg chg="del">
          <ac:chgData name="Jolly, Simon" userId="483c67c2-aa76-446b-83f2-8414b3e7bd97" providerId="ADAL" clId="{6BD8A9D0-56F5-FE4B-B5F8-089144CD5DB1}" dt="2022-10-05T19:34:51.388" v="880"/>
          <ac:spMkLst>
            <pc:docMk/>
            <pc:sldMk cId="2527485146" sldId="1907"/>
            <ac:spMk id="6" creationId="{209D5396-837F-9BA4-9B0F-E07B22F115D1}"/>
          </ac:spMkLst>
        </pc:spChg>
        <pc:spChg chg="mod">
          <ac:chgData name="Jolly, Simon" userId="483c67c2-aa76-446b-83f2-8414b3e7bd97" providerId="ADAL" clId="{6BD8A9D0-56F5-FE4B-B5F8-089144CD5DB1}" dt="2022-10-05T19:35:15.499" v="885"/>
          <ac:spMkLst>
            <pc:docMk/>
            <pc:sldMk cId="2527485146" sldId="1907"/>
            <ac:spMk id="13" creationId="{729E1474-6D88-8AD8-DC67-3998992E08F0}"/>
          </ac:spMkLst>
        </pc:spChg>
        <pc:spChg chg="mod">
          <ac:chgData name="Jolly, Simon" userId="483c67c2-aa76-446b-83f2-8414b3e7bd97" providerId="ADAL" clId="{6BD8A9D0-56F5-FE4B-B5F8-089144CD5DB1}" dt="2022-10-05T19:35:15.499" v="885"/>
          <ac:spMkLst>
            <pc:docMk/>
            <pc:sldMk cId="2527485146" sldId="1907"/>
            <ac:spMk id="14" creationId="{A4DFCF72-0ED6-FE3B-5935-84A820B0A61D}"/>
          </ac:spMkLst>
        </pc:spChg>
        <pc:spChg chg="mod">
          <ac:chgData name="Jolly, Simon" userId="483c67c2-aa76-446b-83f2-8414b3e7bd97" providerId="ADAL" clId="{6BD8A9D0-56F5-FE4B-B5F8-089144CD5DB1}" dt="2022-10-05T19:35:15.499" v="885"/>
          <ac:spMkLst>
            <pc:docMk/>
            <pc:sldMk cId="2527485146" sldId="1907"/>
            <ac:spMk id="16" creationId="{9D00D48C-7D5E-AB78-1312-C22404CEA14B}"/>
          </ac:spMkLst>
        </pc:spChg>
        <pc:spChg chg="mod">
          <ac:chgData name="Jolly, Simon" userId="483c67c2-aa76-446b-83f2-8414b3e7bd97" providerId="ADAL" clId="{6BD8A9D0-56F5-FE4B-B5F8-089144CD5DB1}" dt="2022-10-05T19:35:15.499" v="885"/>
          <ac:spMkLst>
            <pc:docMk/>
            <pc:sldMk cId="2527485146" sldId="1907"/>
            <ac:spMk id="17" creationId="{0569665D-C50D-4C7E-3A53-38BE1F03B6EE}"/>
          </ac:spMkLst>
        </pc:spChg>
        <pc:grpChg chg="add mod">
          <ac:chgData name="Jolly, Simon" userId="483c67c2-aa76-446b-83f2-8414b3e7bd97" providerId="ADAL" clId="{6BD8A9D0-56F5-FE4B-B5F8-089144CD5DB1}" dt="2022-10-05T19:35:26.216" v="896" actId="1038"/>
          <ac:grpSpMkLst>
            <pc:docMk/>
            <pc:sldMk cId="2527485146" sldId="1907"/>
            <ac:grpSpMk id="12" creationId="{3957DA45-C139-63F5-C2ED-72BE0F3510D5}"/>
          </ac:grpSpMkLst>
        </pc:grpChg>
        <pc:grpChg chg="add mod">
          <ac:chgData name="Jolly, Simon" userId="483c67c2-aa76-446b-83f2-8414b3e7bd97" providerId="ADAL" clId="{6BD8A9D0-56F5-FE4B-B5F8-089144CD5DB1}" dt="2022-10-05T19:35:26.216" v="896" actId="1038"/>
          <ac:grpSpMkLst>
            <pc:docMk/>
            <pc:sldMk cId="2527485146" sldId="1907"/>
            <ac:grpSpMk id="15" creationId="{611A378A-3C4E-1B67-DBCA-369860940CC5}"/>
          </ac:grpSpMkLst>
        </pc:grpChg>
        <pc:picChg chg="add mod">
          <ac:chgData name="Jolly, Simon" userId="483c67c2-aa76-446b-83f2-8414b3e7bd97" providerId="ADAL" clId="{6BD8A9D0-56F5-FE4B-B5F8-089144CD5DB1}" dt="2022-10-05T19:34:51.388" v="880"/>
          <ac:picMkLst>
            <pc:docMk/>
            <pc:sldMk cId="2527485146" sldId="1907"/>
            <ac:picMk id="10" creationId="{3D867161-DD98-8A59-43BD-DD48A96AC70A}"/>
          </ac:picMkLst>
        </pc:picChg>
        <pc:picChg chg="add mod">
          <ac:chgData name="Jolly, Simon" userId="483c67c2-aa76-446b-83f2-8414b3e7bd97" providerId="ADAL" clId="{6BD8A9D0-56F5-FE4B-B5F8-089144CD5DB1}" dt="2022-10-05T19:35:01.183" v="882"/>
          <ac:picMkLst>
            <pc:docMk/>
            <pc:sldMk cId="2527485146" sldId="1907"/>
            <ac:picMk id="11" creationId="{72209DB3-B104-00DD-F34C-4B535B2B55F5}"/>
          </ac:picMkLst>
        </pc:picChg>
        <pc:picChg chg="add mod">
          <ac:chgData name="Jolly, Simon" userId="483c67c2-aa76-446b-83f2-8414b3e7bd97" providerId="ADAL" clId="{6BD8A9D0-56F5-FE4B-B5F8-089144CD5DB1}" dt="2022-10-05T19:35:38.773" v="898"/>
          <ac:picMkLst>
            <pc:docMk/>
            <pc:sldMk cId="2527485146" sldId="1907"/>
            <ac:picMk id="18" creationId="{1DBB8484-9571-DE4C-6934-988FD0A4F2C3}"/>
          </ac:picMkLst>
        </pc:picChg>
      </pc:sldChg>
      <pc:sldChg chg="addSp delSp modSp new mod modClrScheme chgLayout">
        <pc:chgData name="Jolly, Simon" userId="483c67c2-aa76-446b-83f2-8414b3e7bd97" providerId="ADAL" clId="{6BD8A9D0-56F5-FE4B-B5F8-089144CD5DB1}" dt="2022-10-05T20:20:40.979" v="2915" actId="20577"/>
        <pc:sldMkLst>
          <pc:docMk/>
          <pc:sldMk cId="2893559737" sldId="1908"/>
        </pc:sldMkLst>
        <pc:spChg chg="del mod ord">
          <ac:chgData name="Jolly, Simon" userId="483c67c2-aa76-446b-83f2-8414b3e7bd97" providerId="ADAL" clId="{6BD8A9D0-56F5-FE4B-B5F8-089144CD5DB1}" dt="2022-10-05T19:40:50.166" v="942" actId="700"/>
          <ac:spMkLst>
            <pc:docMk/>
            <pc:sldMk cId="2893559737" sldId="1908"/>
            <ac:spMk id="2" creationId="{F39C5EBB-0420-37D4-BC80-8A3B690F9A38}"/>
          </ac:spMkLst>
        </pc:spChg>
        <pc:spChg chg="del mod ord">
          <ac:chgData name="Jolly, Simon" userId="483c67c2-aa76-446b-83f2-8414b3e7bd97" providerId="ADAL" clId="{6BD8A9D0-56F5-FE4B-B5F8-089144CD5DB1}" dt="2022-10-05T19:40:50.166" v="942" actId="700"/>
          <ac:spMkLst>
            <pc:docMk/>
            <pc:sldMk cId="2893559737" sldId="1908"/>
            <ac:spMk id="3" creationId="{FCEB61D3-45D8-EDDB-E9AF-5DAC6F4FEEF7}"/>
          </ac:spMkLst>
        </pc:spChg>
        <pc:spChg chg="del">
          <ac:chgData name="Jolly, Simon" userId="483c67c2-aa76-446b-83f2-8414b3e7bd97" providerId="ADAL" clId="{6BD8A9D0-56F5-FE4B-B5F8-089144CD5DB1}" dt="2022-10-05T19:40:50.166" v="942" actId="700"/>
          <ac:spMkLst>
            <pc:docMk/>
            <pc:sldMk cId="2893559737" sldId="1908"/>
            <ac:spMk id="4" creationId="{2D338FCD-1B1B-1641-40EB-28578A86FF37}"/>
          </ac:spMkLst>
        </pc:spChg>
        <pc:spChg chg="mod ord">
          <ac:chgData name="Jolly, Simon" userId="483c67c2-aa76-446b-83f2-8414b3e7bd97" providerId="ADAL" clId="{6BD8A9D0-56F5-FE4B-B5F8-089144CD5DB1}" dt="2022-10-05T19:40:50.166" v="942" actId="700"/>
          <ac:spMkLst>
            <pc:docMk/>
            <pc:sldMk cId="2893559737" sldId="1908"/>
            <ac:spMk id="5" creationId="{AE535ECA-5DF8-6812-49EF-F006A13D1339}"/>
          </ac:spMkLst>
        </pc:spChg>
        <pc:spChg chg="mod ord">
          <ac:chgData name="Jolly, Simon" userId="483c67c2-aa76-446b-83f2-8414b3e7bd97" providerId="ADAL" clId="{6BD8A9D0-56F5-FE4B-B5F8-089144CD5DB1}" dt="2022-10-05T19:40:50.166" v="942" actId="700"/>
          <ac:spMkLst>
            <pc:docMk/>
            <pc:sldMk cId="2893559737" sldId="1908"/>
            <ac:spMk id="6" creationId="{5BD65E5B-F36C-111C-9777-A269D7BFEC75}"/>
          </ac:spMkLst>
        </pc:spChg>
        <pc:spChg chg="mod ord">
          <ac:chgData name="Jolly, Simon" userId="483c67c2-aa76-446b-83f2-8414b3e7bd97" providerId="ADAL" clId="{6BD8A9D0-56F5-FE4B-B5F8-089144CD5DB1}" dt="2022-10-05T19:40:50.166" v="942" actId="700"/>
          <ac:spMkLst>
            <pc:docMk/>
            <pc:sldMk cId="2893559737" sldId="1908"/>
            <ac:spMk id="7" creationId="{B714428C-9789-FB84-0CCB-F348058DD11D}"/>
          </ac:spMkLst>
        </pc:spChg>
        <pc:spChg chg="add mod ord">
          <ac:chgData name="Jolly, Simon" userId="483c67c2-aa76-446b-83f2-8414b3e7bd97" providerId="ADAL" clId="{6BD8A9D0-56F5-FE4B-B5F8-089144CD5DB1}" dt="2022-10-05T19:46:08.852" v="1522" actId="20577"/>
          <ac:spMkLst>
            <pc:docMk/>
            <pc:sldMk cId="2893559737" sldId="1908"/>
            <ac:spMk id="8" creationId="{A55F77DA-8556-93F2-3E31-B0D71D45FC78}"/>
          </ac:spMkLst>
        </pc:spChg>
        <pc:spChg chg="add mod ord">
          <ac:chgData name="Jolly, Simon" userId="483c67c2-aa76-446b-83f2-8414b3e7bd97" providerId="ADAL" clId="{6BD8A9D0-56F5-FE4B-B5F8-089144CD5DB1}" dt="2022-10-05T20:20:40.979" v="2915" actId="20577"/>
          <ac:spMkLst>
            <pc:docMk/>
            <pc:sldMk cId="2893559737" sldId="1908"/>
            <ac:spMk id="9" creationId="{FA6AAF5A-F656-BBD1-4DCC-172FDF1177BE}"/>
          </ac:spMkLst>
        </pc:spChg>
      </pc:sldChg>
      <pc:sldChg chg="modSp new mod">
        <pc:chgData name="Jolly, Simon" userId="483c67c2-aa76-446b-83f2-8414b3e7bd97" providerId="ADAL" clId="{6BD8A9D0-56F5-FE4B-B5F8-089144CD5DB1}" dt="2022-10-05T20:21:18.359" v="2967" actId="5793"/>
        <pc:sldMkLst>
          <pc:docMk/>
          <pc:sldMk cId="2295478691" sldId="1909"/>
        </pc:sldMkLst>
        <pc:spChg chg="mod">
          <ac:chgData name="Jolly, Simon" userId="483c67c2-aa76-446b-83f2-8414b3e7bd97" providerId="ADAL" clId="{6BD8A9D0-56F5-FE4B-B5F8-089144CD5DB1}" dt="2022-10-05T19:47:49.818" v="1682" actId="20577"/>
          <ac:spMkLst>
            <pc:docMk/>
            <pc:sldMk cId="2295478691" sldId="1909"/>
            <ac:spMk id="2" creationId="{919D818E-F897-10D7-439A-7D3A7F9F80FA}"/>
          </ac:spMkLst>
        </pc:spChg>
        <pc:spChg chg="mod">
          <ac:chgData name="Jolly, Simon" userId="483c67c2-aa76-446b-83f2-8414b3e7bd97" providerId="ADAL" clId="{6BD8A9D0-56F5-FE4B-B5F8-089144CD5DB1}" dt="2022-10-05T20:21:18.359" v="2967" actId="5793"/>
          <ac:spMkLst>
            <pc:docMk/>
            <pc:sldMk cId="2295478691" sldId="1909"/>
            <ac:spMk id="3" creationId="{8A38DA10-B82A-74A4-A5CD-6123B14579B7}"/>
          </ac:spMkLst>
        </pc:spChg>
      </pc:sldChg>
      <pc:sldChg chg="modSp new mod">
        <pc:chgData name="Jolly, Simon" userId="483c67c2-aa76-446b-83f2-8414b3e7bd97" providerId="ADAL" clId="{6BD8A9D0-56F5-FE4B-B5F8-089144CD5DB1}" dt="2022-10-05T20:11:22.373" v="2856" actId="20577"/>
        <pc:sldMkLst>
          <pc:docMk/>
          <pc:sldMk cId="920080592" sldId="1910"/>
        </pc:sldMkLst>
        <pc:spChg chg="mod">
          <ac:chgData name="Jolly, Simon" userId="483c67c2-aa76-446b-83f2-8414b3e7bd97" providerId="ADAL" clId="{6BD8A9D0-56F5-FE4B-B5F8-089144CD5DB1}" dt="2022-10-05T20:06:54.766" v="2347" actId="20577"/>
          <ac:spMkLst>
            <pc:docMk/>
            <pc:sldMk cId="920080592" sldId="1910"/>
            <ac:spMk id="2" creationId="{A7AA7A15-D86D-4095-BD4F-4186B70F36C9}"/>
          </ac:spMkLst>
        </pc:spChg>
        <pc:spChg chg="mod">
          <ac:chgData name="Jolly, Simon" userId="483c67c2-aa76-446b-83f2-8414b3e7bd97" providerId="ADAL" clId="{6BD8A9D0-56F5-FE4B-B5F8-089144CD5DB1}" dt="2022-10-05T20:11:22.373" v="2856" actId="20577"/>
          <ac:spMkLst>
            <pc:docMk/>
            <pc:sldMk cId="920080592" sldId="1910"/>
            <ac:spMk id="3" creationId="{A6E5EE1F-E64E-1EA8-0844-AC86421BF55C}"/>
          </ac:spMkLst>
        </pc:spChg>
      </pc:sldChg>
      <pc:sldChg chg="addSp delSp modSp new mod">
        <pc:chgData name="Jolly, Simon" userId="483c67c2-aa76-446b-83f2-8414b3e7bd97" providerId="ADAL" clId="{6BD8A9D0-56F5-FE4B-B5F8-089144CD5DB1}" dt="2022-10-05T20:13:24.904" v="2892" actId="12788"/>
        <pc:sldMkLst>
          <pc:docMk/>
          <pc:sldMk cId="2955530067" sldId="1911"/>
        </pc:sldMkLst>
        <pc:spChg chg="mod">
          <ac:chgData name="Jolly, Simon" userId="483c67c2-aa76-446b-83f2-8414b3e7bd97" providerId="ADAL" clId="{6BD8A9D0-56F5-FE4B-B5F8-089144CD5DB1}" dt="2022-10-05T20:12:04.254" v="2884" actId="20577"/>
          <ac:spMkLst>
            <pc:docMk/>
            <pc:sldMk cId="2955530067" sldId="1911"/>
            <ac:spMk id="2" creationId="{A839177C-70A5-D349-0BBC-E8ED10ED1DAF}"/>
          </ac:spMkLst>
        </pc:spChg>
        <pc:spChg chg="del">
          <ac:chgData name="Jolly, Simon" userId="483c67c2-aa76-446b-83f2-8414b3e7bd97" providerId="ADAL" clId="{6BD8A9D0-56F5-FE4B-B5F8-089144CD5DB1}" dt="2022-10-05T20:12:41.268" v="2885" actId="931"/>
          <ac:spMkLst>
            <pc:docMk/>
            <pc:sldMk cId="2955530067" sldId="1911"/>
            <ac:spMk id="3" creationId="{57ADDBF3-030B-DD7B-D5D4-83AA0A67D30D}"/>
          </ac:spMkLst>
        </pc:spChg>
        <pc:picChg chg="add mod modCrop">
          <ac:chgData name="Jolly, Simon" userId="483c67c2-aa76-446b-83f2-8414b3e7bd97" providerId="ADAL" clId="{6BD8A9D0-56F5-FE4B-B5F8-089144CD5DB1}" dt="2022-10-05T20:13:24.904" v="2892" actId="12788"/>
          <ac:picMkLst>
            <pc:docMk/>
            <pc:sldMk cId="2955530067" sldId="1911"/>
            <ac:picMk id="8" creationId="{3F3F2CA2-6FC2-BEBD-4F94-20B2D28AAFB3}"/>
          </ac:picMkLst>
        </pc:picChg>
      </pc:sldChg>
      <pc:sldMasterChg chg="delSldLayout">
        <pc:chgData name="Jolly, Simon" userId="483c67c2-aa76-446b-83f2-8414b3e7bd97" providerId="ADAL" clId="{6BD8A9D0-56F5-FE4B-B5F8-089144CD5DB1}" dt="2022-10-05T18:57:08.329" v="764" actId="2696"/>
        <pc:sldMasterMkLst>
          <pc:docMk/>
          <pc:sldMasterMk cId="0" sldId="2147483652"/>
        </pc:sldMasterMkLst>
        <pc:sldLayoutChg chg="del">
          <pc:chgData name="Jolly, Simon" userId="483c67c2-aa76-446b-83f2-8414b3e7bd97" providerId="ADAL" clId="{6BD8A9D0-56F5-FE4B-B5F8-089144CD5DB1}" dt="2022-10-05T18:57:08.329" v="764" actId="2696"/>
          <pc:sldLayoutMkLst>
            <pc:docMk/>
            <pc:sldMasterMk cId="0" sldId="2147483652"/>
            <pc:sldLayoutMk cId="2572588822" sldId="214748642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10/5/22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allows you to perform range QA for all the energies on interest in one fell-swoop – you simply set up a treatment plan and then the fitting gives you range for each of the energies contained in the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5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10/5/22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06/10/22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0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" y="1"/>
            <a:ext cx="102743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06/10/22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3" r:id="rId2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2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45316"/>
            <a:ext cx="10363200" cy="27566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QuARC</a:t>
            </a:r>
            <a:r>
              <a:rPr lang="en-US" dirty="0"/>
              <a:t>: A Quality Assurance Range Calorimeter for Proton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228219"/>
            <a:ext cx="9080922" cy="216230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Simon Jolly</a:t>
            </a:r>
            <a:r>
              <a:rPr lang="en-US" dirty="0"/>
              <a:t>, Saad Shaikh, Sonia </a:t>
            </a:r>
            <a:r>
              <a:rPr lang="en-US" dirty="0" err="1"/>
              <a:t>Escribano</a:t>
            </a:r>
            <a:r>
              <a:rPr lang="en-US" dirty="0"/>
              <a:t>, Raffaella </a:t>
            </a:r>
            <a:r>
              <a:rPr lang="en-US" dirty="0" err="1"/>
              <a:t>Radogna</a:t>
            </a:r>
            <a:r>
              <a:rPr lang="en-US" dirty="0"/>
              <a:t>, Fern Pannell, Connor Godden, Derek </a:t>
            </a:r>
            <a:r>
              <a:rPr lang="en-US" dirty="0" err="1"/>
              <a:t>Attree</a:t>
            </a:r>
            <a:endParaRPr lang="en-US" dirty="0"/>
          </a:p>
          <a:p>
            <a:r>
              <a:rPr lang="en-US" dirty="0"/>
              <a:t>University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3958007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dirty="0">
                <a:solidFill>
                  <a:srgbClr val="FF00FF"/>
                </a:solidFill>
              </a:rPr>
              <a:t>Magenta: UCLH Reference Dose Curve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Captures shape of Bragg curve and range accurate within 0.5 mm.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Disclaimer: depth calibration is ongoing!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F717D63-712A-10EC-EF15-F025E37D71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678" y="899998"/>
            <a:ext cx="4987266" cy="3001595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2D3D4FA-0727-656E-E9D3-7AB8912AF3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669" y="3856404"/>
            <a:ext cx="4987267" cy="3001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53472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5397501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dirty="0">
                <a:solidFill>
                  <a:srgbClr val="FF00FF"/>
                </a:solidFill>
              </a:rPr>
              <a:t>Magenta: UCLH Reference Dose Curve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Captures shape of Bragg curve and range accurate within 0.5 mm.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Disclaimer: depth calibration is ongoing!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Latest measurement accurate to 100 microns.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Real-time range reconstruction at 40 Hz.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9" name="Run032" descr="Run032">
            <a:hlinkClick r:id="" action="ppaction://media"/>
            <a:extLst>
              <a:ext uri="{FF2B5EF4-FFF2-40B4-BE49-F238E27FC236}">
                <a16:creationId xmlns:a16="http://schemas.microsoft.com/office/drawing/2014/main" id="{A3860896-962D-A725-9253-B07664D4F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8442" y="899998"/>
            <a:ext cx="4813633" cy="2997246"/>
          </a:xfrm>
          <a:prstGeom prst="rect">
            <a:avLst/>
          </a:prstGeom>
        </p:spPr>
      </p:pic>
      <p:pic>
        <p:nvPicPr>
          <p:cNvPr id="10" name="Run009" descr="Run009">
            <a:hlinkClick r:id="" action="ppaction://media"/>
            <a:extLst>
              <a:ext uri="{FF2B5EF4-FFF2-40B4-BE49-F238E27FC236}">
                <a16:creationId xmlns:a16="http://schemas.microsoft.com/office/drawing/2014/main" id="{0C138F3B-FD67-D568-ABB9-F64087845E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45" t="8970" r="8691"/>
          <a:stretch/>
        </p:blipFill>
        <p:spPr>
          <a:xfrm>
            <a:off x="7028442" y="3856397"/>
            <a:ext cx="4875679" cy="3001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0EABEE-E1A2-51A5-B698-DFEE29A8D3EA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857FC4-9FB4-66BD-B339-F4505E6A0B84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D3EAE-638B-7C9C-D9D3-2F0F96F442A8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13105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Web-Based GUI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F92061-48D7-4A40-9FB3-4FA4DD48406D}"/>
              </a:ext>
            </a:extLst>
          </p:cNvPr>
          <p:cNvSpPr txBox="1">
            <a:spLocks/>
          </p:cNvSpPr>
          <p:nvPr/>
        </p:nvSpPr>
        <p:spPr>
          <a:xfrm>
            <a:off x="183887" y="1085851"/>
            <a:ext cx="3908053" cy="539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FPGA transfers data to PC, which performs fit.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View live fit results in web GUI.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PC hosts webpage on LAN, to allow any device on network to access live display.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control soon to be implemented in GUI.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3" name="run21" descr="run21">
            <a:hlinkClick r:id="" action="ppaction://media"/>
            <a:extLst>
              <a:ext uri="{FF2B5EF4-FFF2-40B4-BE49-F238E27FC236}">
                <a16:creationId xmlns:a16="http://schemas.microsoft.com/office/drawing/2014/main" id="{843C1FD4-B2F5-3041-A0B8-6CD3BB1BB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72" b="22261"/>
          <a:stretch/>
        </p:blipFill>
        <p:spPr>
          <a:xfrm>
            <a:off x="4274312" y="1954530"/>
            <a:ext cx="7917688" cy="338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6F450-CE7B-FC42-9FEE-549C66C8798A}"/>
              </a:ext>
            </a:extLst>
          </p:cNvPr>
          <p:cNvSpPr txBox="1"/>
          <p:nvPr/>
        </p:nvSpPr>
        <p:spPr>
          <a:xfrm>
            <a:off x="6737684" y="5296908"/>
            <a:ext cx="5454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6138E-F9F7-5648-8676-AE864EE3F39D}"/>
              </a:ext>
            </a:extLst>
          </p:cNvPr>
          <p:cNvSpPr txBox="1"/>
          <p:nvPr/>
        </p:nvSpPr>
        <p:spPr>
          <a:xfrm>
            <a:off x="7326999" y="1673664"/>
            <a:ext cx="4865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IN JAVASCRIPT BY FERN PANNELL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F0708-0505-1F8E-F486-CB611D6AD2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91495-961D-C76E-C735-0C8E5940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Live Fitting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41867-CF5B-A74C-A7C0-79F578BAE764}"/>
              </a:ext>
            </a:extLst>
          </p:cNvPr>
          <p:cNvSpPr/>
          <p:nvPr/>
        </p:nvSpPr>
        <p:spPr>
          <a:xfrm>
            <a:off x="9773224" y="5655159"/>
            <a:ext cx="532660" cy="97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un024 Binned Gated" descr="Run024 Binned Gated">
            <a:hlinkClick r:id="" action="ppaction://media"/>
            <a:extLst>
              <a:ext uri="{FF2B5EF4-FFF2-40B4-BE49-F238E27FC236}">
                <a16:creationId xmlns:a16="http://schemas.microsoft.com/office/drawing/2014/main" id="{F44B3BEA-5A9B-3F43-825C-F371BE5F7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83" r="480"/>
          <a:stretch/>
        </p:blipFill>
        <p:spPr>
          <a:xfrm>
            <a:off x="1886116" y="1463631"/>
            <a:ext cx="8478912" cy="5345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36392C-1E24-A54E-92A2-9E9A6D516E7A}"/>
              </a:ext>
            </a:extLst>
          </p:cNvPr>
          <p:cNvSpPr txBox="1"/>
          <p:nvPr/>
        </p:nvSpPr>
        <p:spPr>
          <a:xfrm>
            <a:off x="5034455" y="1166263"/>
            <a:ext cx="5419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RANGE-STEP “TREATMENT PLAN”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1F92B-7254-DC42-C939-4DEBF9F056C0}"/>
              </a:ext>
            </a:extLst>
          </p:cNvPr>
          <p:cNvSpPr txBox="1"/>
          <p:nvPr/>
        </p:nvSpPr>
        <p:spPr>
          <a:xfrm rot="5400000">
            <a:off x="7866384" y="3754103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4AC9D-C66C-CFFD-A504-930CCF9682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75596-A9FC-A478-7F59-6E51D06B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3F221-25FD-A68A-4C50-1FD94675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Clatterbridge Radiation Hardness Tests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5FFD5-B708-38C7-48B5-9457EFC21E90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Still able to reconstruct Bragg curve: measurement repeatable to around 10 microns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Radiation hardness tests:</a:t>
            </a:r>
          </a:p>
          <a:p>
            <a:pPr lvl="1"/>
            <a:r>
              <a:rPr lang="en-US" dirty="0"/>
              <a:t>Detector survived a year’s worth of dose: 6,300 </a:t>
            </a:r>
            <a:r>
              <a:rPr lang="en-US" dirty="0" err="1"/>
              <a:t>Gy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Less than 5% reduction in peak light output.</a:t>
            </a:r>
          </a:p>
          <a:p>
            <a:pPr lvl="1"/>
            <a:r>
              <a:rPr lang="en-US" dirty="0"/>
              <a:t>No change in range accuracy.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44649-BC20-F367-74A3-CEDEA377320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5CD39-2EE1-5B9A-831A-1501C70EFA35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394785-8479-BBCF-59C0-74E4DC1CB0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3D867161-DD98-8A59-43BD-DD48A96AC70A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2"/>
          <a:stretch>
            <a:fillRect/>
          </a:stretch>
        </p:blipFill>
        <p:spPr>
          <a:xfrm>
            <a:off x="7258393" y="1009650"/>
            <a:ext cx="3691838" cy="2644775"/>
          </a:xfrm>
          <a:prstGeom prst="rect">
            <a:avLst/>
          </a:prstGeom>
        </p:spPr>
      </p:pic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72209DB3-B104-00DD-F34C-4B535B2B55F5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16" y="3763963"/>
            <a:ext cx="4093592" cy="26447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57DA45-C139-63F5-C2ED-72BE0F3510D5}"/>
              </a:ext>
            </a:extLst>
          </p:cNvPr>
          <p:cNvGrpSpPr/>
          <p:nvPr/>
        </p:nvGrpSpPr>
        <p:grpSpPr>
          <a:xfrm>
            <a:off x="7502645" y="4405588"/>
            <a:ext cx="646331" cy="517902"/>
            <a:chOff x="1835696" y="2492896"/>
            <a:chExt cx="898646" cy="720080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729E1474-6D88-8AD8-DC67-3998992E08F0}"/>
                </a:ext>
              </a:extLst>
            </p:cNvPr>
            <p:cNvSpPr/>
            <p:nvPr/>
          </p:nvSpPr>
          <p:spPr>
            <a:xfrm>
              <a:off x="1907704" y="3068960"/>
              <a:ext cx="432048" cy="144016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DFCF72-0ED6-FE3B-5935-84A820B0A61D}"/>
                </a:ext>
              </a:extLst>
            </p:cNvPr>
            <p:cNvSpPr txBox="1"/>
            <p:nvPr/>
          </p:nvSpPr>
          <p:spPr>
            <a:xfrm>
              <a:off x="1835696" y="2492896"/>
              <a:ext cx="898646" cy="385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0 Gray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1A378A-3C4E-1B67-DBCA-369860940CC5}"/>
              </a:ext>
            </a:extLst>
          </p:cNvPr>
          <p:cNvGrpSpPr/>
          <p:nvPr/>
        </p:nvGrpSpPr>
        <p:grpSpPr>
          <a:xfrm>
            <a:off x="10024043" y="4405588"/>
            <a:ext cx="901209" cy="517902"/>
            <a:chOff x="6300192" y="2492896"/>
            <a:chExt cx="1253022" cy="720080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9D00D48C-7D5E-AB78-1312-C22404CEA14B}"/>
                </a:ext>
              </a:extLst>
            </p:cNvPr>
            <p:cNvSpPr/>
            <p:nvPr/>
          </p:nvSpPr>
          <p:spPr>
            <a:xfrm>
              <a:off x="6732240" y="3068960"/>
              <a:ext cx="504056" cy="144016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69665D-C50D-4C7E-3A53-38BE1F03B6EE}"/>
                </a:ext>
              </a:extLst>
            </p:cNvPr>
            <p:cNvSpPr txBox="1"/>
            <p:nvPr/>
          </p:nvSpPr>
          <p:spPr>
            <a:xfrm>
              <a:off x="6300192" y="2492896"/>
              <a:ext cx="1253022" cy="385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6000 Gray</a:t>
              </a:r>
            </a:p>
          </p:txBody>
        </p:sp>
      </p:grpSp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DBB8484-9571-DE4C-6934-988FD0A4F2C3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4"/>
          <a:stretch>
            <a:fillRect/>
          </a:stretch>
        </p:blipFill>
        <p:spPr>
          <a:xfrm>
            <a:off x="1253199" y="3763963"/>
            <a:ext cx="3672152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5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9F443A-2198-10F9-FEEB-569BD9AAD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51631" y="2890530"/>
            <a:ext cx="2656332" cy="4391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BB43B-4053-776B-1BE9-C6D3A72F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06944" y="153081"/>
            <a:ext cx="2644486" cy="4358790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SOBP 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76A03-1ADC-77EC-AA77-6CAF615FF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701195" cy="539750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solidFill>
                  <a:sysClr val="windowText" lastClr="000000"/>
                </a:solidFill>
              </a:rPr>
              <a:t>Can use </a:t>
            </a:r>
            <a:r>
              <a:rPr lang="en-GB" dirty="0" err="1">
                <a:solidFill>
                  <a:sysClr val="windowText" lastClr="000000"/>
                </a:solidFill>
              </a:rPr>
              <a:t>Jette</a:t>
            </a:r>
            <a:r>
              <a:rPr lang="en-GB" dirty="0">
                <a:solidFill>
                  <a:sysClr val="windowText" lastClr="000000"/>
                </a:solidFill>
              </a:rPr>
              <a:t> and Chen model to create SOBP from individual </a:t>
            </a:r>
            <a:r>
              <a:rPr lang="en-GB" dirty="0" err="1">
                <a:solidFill>
                  <a:sysClr val="windowText" lastClr="000000"/>
                </a:solidFill>
              </a:rPr>
              <a:t>Bortfeld</a:t>
            </a:r>
            <a:r>
              <a:rPr lang="en-GB" dirty="0">
                <a:solidFill>
                  <a:sysClr val="windowText" lastClr="000000"/>
                </a:solidFill>
              </a:rPr>
              <a:t>/Quenched </a:t>
            </a:r>
            <a:r>
              <a:rPr lang="en-GB" dirty="0" err="1">
                <a:solidFill>
                  <a:sysClr val="windowText" lastClr="000000"/>
                </a:solidFill>
              </a:rPr>
              <a:t>Bortfeld</a:t>
            </a:r>
            <a:r>
              <a:rPr lang="en-GB" dirty="0">
                <a:solidFill>
                  <a:sysClr val="windowText" lastClr="000000"/>
                </a:solidFill>
              </a:rPr>
              <a:t> curves.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solidFill>
                  <a:sysClr val="windowText" lastClr="000000"/>
                </a:solidFill>
              </a:rPr>
              <a:t>3 additional fitting parameters.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ysClr val="windowText" lastClr="000000"/>
                </a:solidFill>
              </a:rPr>
              <a:t>Measure and fit to SOBP curve – do not require individual Bragg curve measurements.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ysClr val="windowText" lastClr="000000"/>
                </a:solidFill>
              </a:rPr>
              <a:t>Data from April 15</a:t>
            </a:r>
            <a:r>
              <a:rPr lang="en-GB" baseline="30000" dirty="0">
                <a:solidFill>
                  <a:sysClr val="windowText" lastClr="000000"/>
                </a:solidFill>
              </a:rPr>
              <a:t>th</a:t>
            </a:r>
            <a:r>
              <a:rPr lang="en-GB" dirty="0">
                <a:solidFill>
                  <a:sysClr val="windowText" lastClr="000000"/>
                </a:solidFill>
              </a:rPr>
              <a:t> 2019 beam test in Heidelberg with CMOS sensor detector prototype.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EDAEF-F4DD-6B49-B6FB-AFD10937073B}"/>
              </a:ext>
            </a:extLst>
          </p:cNvPr>
          <p:cNvSpPr txBox="1"/>
          <p:nvPr/>
        </p:nvSpPr>
        <p:spPr>
          <a:xfrm rot="5400000">
            <a:off x="900919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F7683-4658-2437-B1FB-5FC0232B763F}"/>
              </a:ext>
            </a:extLst>
          </p:cNvPr>
          <p:cNvSpPr txBox="1"/>
          <p:nvPr/>
        </p:nvSpPr>
        <p:spPr>
          <a:xfrm>
            <a:off x="7411925" y="5097100"/>
            <a:ext cx="266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FF0000"/>
                </a:solidFill>
              </a:rPr>
              <a:t>Bortfeld SOBP model fit to reference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2B7AB6-ED65-AE2B-F9F7-BA8CE44925CB}"/>
              </a:ext>
            </a:extLst>
          </p:cNvPr>
          <p:cNvSpPr txBox="1"/>
          <p:nvPr/>
        </p:nvSpPr>
        <p:spPr>
          <a:xfrm>
            <a:off x="465891" y="6039907"/>
            <a:ext cx="5821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David </a:t>
            </a:r>
            <a:r>
              <a:rPr lang="en-GB" sz="1600" dirty="0" err="1"/>
              <a:t>Jette</a:t>
            </a:r>
            <a:r>
              <a:rPr lang="en-GB" sz="1600" dirty="0"/>
              <a:t> and </a:t>
            </a:r>
            <a:r>
              <a:rPr lang="en-GB" sz="1600" dirty="0" err="1"/>
              <a:t>Weimin</a:t>
            </a:r>
            <a:r>
              <a:rPr lang="en-GB" sz="1600" dirty="0"/>
              <a:t> Chen 2011 </a:t>
            </a:r>
            <a:r>
              <a:rPr lang="en-GB" sz="1600" i="1" dirty="0"/>
              <a:t>Phys. Med. Biol. </a:t>
            </a:r>
            <a:r>
              <a:rPr lang="en-GB" sz="1600" b="1" dirty="0"/>
              <a:t>56 </a:t>
            </a:r>
            <a:r>
              <a:rPr lang="en-GB" sz="1600" dirty="0"/>
              <a:t>N131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F8ADA52-D65E-BAD6-F6A7-9ED9F9873C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8CCC493-96C3-DD90-AEAA-0C8B3F0DFF1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04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2AF9-C972-4353-DCA4-BB7C6754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QuARC</a:t>
            </a:r>
            <a:r>
              <a:rPr lang="en-US" dirty="0"/>
              <a:t> For Clatterbridge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E84C4-EC2A-5E82-699F-71161203F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451997" cy="539750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Compact version using 14 x 2.8 mm clear scintillator sheets (with mylar foil) coupled to single DDC232 board.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Use compact USB104 A7 FPGA for readout.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FPGA connected to Raspberry Pi 4 for DAQ, fitting and hosting of web GUI.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Result is a very small, lightweight, nozzle-mountable system for fast range QA!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C74282-5564-E348-6A43-5F436171C4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75ED4-1B08-BA82-C27F-9E7D27D014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7C8BC-AB33-5E0C-A7D5-27F0281867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202B128-8C1B-3608-2F5B-B58FAFFED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53" y="968567"/>
            <a:ext cx="2090765" cy="3598401"/>
          </a:xfrm>
          <a:prstGeom prst="rect">
            <a:avLst/>
          </a:prstGeom>
        </p:spPr>
      </p:pic>
      <p:pic>
        <p:nvPicPr>
          <p:cNvPr id="9" name="Picture 8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A36D03CE-50C8-2FD7-8A53-372F54AC62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255" y="1232126"/>
            <a:ext cx="2616569" cy="1921543"/>
          </a:xfrm>
          <a:prstGeom prst="rect">
            <a:avLst/>
          </a:prstGeom>
        </p:spPr>
      </p:pic>
      <p:pic>
        <p:nvPicPr>
          <p:cNvPr id="10" name="Picture 2" descr="Argon ONE V2 Case for Raspberry Pi 4 - OKdo">
            <a:extLst>
              <a:ext uri="{FF2B5EF4-FFF2-40B4-BE49-F238E27FC236}">
                <a16:creationId xmlns:a16="http://schemas.microsoft.com/office/drawing/2014/main" id="{4343B3A5-0C41-675E-BB6F-7567B0ED9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65125" y="3381694"/>
            <a:ext cx="2140283" cy="9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floor, indoor, desk, wooden&#10;&#10;Description automatically generated">
            <a:extLst>
              <a:ext uri="{FF2B5EF4-FFF2-40B4-BE49-F238E27FC236}">
                <a16:creationId xmlns:a16="http://schemas.microsoft.com/office/drawing/2014/main" id="{FCED47BB-CCBB-B59D-0AB5-AC3C66EB9B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54" y="4681400"/>
            <a:ext cx="2090765" cy="2090874"/>
          </a:xfrm>
          <a:prstGeom prst="rect">
            <a:avLst/>
          </a:prstGeom>
        </p:spPr>
      </p:pic>
      <p:pic>
        <p:nvPicPr>
          <p:cNvPr id="12" name="Picture 11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8567B6ED-2169-F5FC-FD5F-D9061E3EFC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997" y="4930595"/>
            <a:ext cx="2554540" cy="18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8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55F77DA-8556-93F2-3E31-B0D71D45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Clatterbridge </a:t>
            </a:r>
            <a:r>
              <a:rPr lang="en-US" dirty="0" err="1"/>
              <a:t>QuARC</a:t>
            </a:r>
            <a:r>
              <a:rPr lang="en-US" dirty="0"/>
              <a:t> Version 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6AAF5A-F656-BBD1-4DCC-172FDF1177B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Clatterbridge setup simpler than high energy:</a:t>
            </a:r>
          </a:p>
          <a:p>
            <a:pPr lvl="1"/>
            <a:r>
              <a:rPr lang="en-US" dirty="0"/>
              <a:t>Only needs 14 scintillator sheets with single photodiode board and FPGA.</a:t>
            </a:r>
          </a:p>
          <a:p>
            <a:pPr lvl="1"/>
            <a:r>
              <a:rPr lang="en-US" dirty="0"/>
              <a:t>Monoenergetic beam means live fitting only needed for PSQA SOBPs: beam QA simple.</a:t>
            </a:r>
          </a:p>
          <a:p>
            <a:pPr lvl="1"/>
            <a:r>
              <a:rPr lang="en-US" dirty="0"/>
              <a:t>Power requirements lower: FPGA powered from Raspberry Pi.</a:t>
            </a:r>
          </a:p>
          <a:p>
            <a:r>
              <a:rPr lang="en-US" dirty="0"/>
              <a:t>Already complete:</a:t>
            </a:r>
          </a:p>
          <a:p>
            <a:pPr lvl="1"/>
            <a:r>
              <a:rPr lang="en-US" dirty="0"/>
              <a:t>14-sheet stack in holder with photodiodes and electronics already tested and calibrated at UCLH.</a:t>
            </a:r>
          </a:p>
          <a:p>
            <a:pPr lvl="1"/>
            <a:r>
              <a:rPr lang="en-US" dirty="0"/>
              <a:t>Full DAQ chain with Raspberry Pi tested and ready to go.</a:t>
            </a:r>
          </a:p>
          <a:p>
            <a:pPr lvl="1"/>
            <a:r>
              <a:rPr lang="en-US" dirty="0"/>
              <a:t>FPGA firmware and low-level DAQ software development mature.</a:t>
            </a:r>
          </a:p>
          <a:p>
            <a:r>
              <a:rPr lang="en-US" dirty="0"/>
              <a:t>To do:</a:t>
            </a:r>
          </a:p>
          <a:p>
            <a:pPr lvl="1"/>
            <a:r>
              <a:rPr lang="en-US" dirty="0"/>
              <a:t>3D print enclosure with nozzle mounts and patch panel (1 month).</a:t>
            </a:r>
          </a:p>
          <a:p>
            <a:pPr lvl="1"/>
            <a:r>
              <a:rPr lang="en-US" dirty="0"/>
              <a:t>Update GUI to provide detector control (~3 months).</a:t>
            </a:r>
          </a:p>
          <a:p>
            <a:r>
              <a:rPr lang="en-US" dirty="0"/>
              <a:t>Cost to Clatterbridge: £0.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35ECA-5DF8-6812-49EF-F006A13D13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65E5B-F36C-111C-9777-A269D7BFEC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4428C-9789-FB84-0CCB-F348058DD1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59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D818E-F897-10D7-439A-7D3A7F9F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Clatterbridge </a:t>
            </a:r>
            <a:r>
              <a:rPr lang="en-US" dirty="0" err="1"/>
              <a:t>QuARC</a:t>
            </a:r>
            <a:r>
              <a:rPr lang="en-US" dirty="0"/>
              <a:t> Version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DA10-B82A-74A4-A5CD-6123B14579B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Research prototype needs upgrades for full clinical system:</a:t>
            </a:r>
          </a:p>
          <a:p>
            <a:pPr lvl="1"/>
            <a:r>
              <a:rPr lang="en-US" dirty="0"/>
              <a:t>Reduce scintillator sheet thickness to 2.8 mm for optimum range reconstruction.</a:t>
            </a:r>
          </a:p>
          <a:p>
            <a:pPr lvl="1"/>
            <a:r>
              <a:rPr lang="en-US" dirty="0"/>
              <a:t>Update electronics with low power USB-C interface (bus powered from Raspberry Pi) and 2.8 mm photodiode spacing.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detector enclosure for robustness and mounting speed.</a:t>
            </a:r>
          </a:p>
          <a:p>
            <a:pPr lvl="1"/>
            <a:r>
              <a:rPr lang="en-US" dirty="0"/>
              <a:t>Update GUI to Clatterbridge’s needs: include SOBP fitting for PSQA?</a:t>
            </a:r>
          </a:p>
          <a:p>
            <a:r>
              <a:rPr lang="en-US" dirty="0"/>
              <a:t>Cost to </a:t>
            </a:r>
            <a:r>
              <a:rPr lang="en-US" dirty="0" err="1"/>
              <a:t>Claterbridge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Scintillator sheets: ~£3k per module.</a:t>
            </a:r>
          </a:p>
          <a:p>
            <a:pPr lvl="1"/>
            <a:r>
              <a:rPr lang="en-US" dirty="0"/>
              <a:t>Electronics: FPGA (£300) + Raspberry Pi (£100) per module.</a:t>
            </a:r>
          </a:p>
          <a:p>
            <a:pPr lvl="1"/>
            <a:r>
              <a:rPr lang="en-US" dirty="0"/>
              <a:t>Front end electronics (</a:t>
            </a:r>
            <a:r>
              <a:rPr lang="en-US" dirty="0" err="1"/>
              <a:t>Cosylab</a:t>
            </a:r>
            <a:r>
              <a:rPr lang="en-US" dirty="0"/>
              <a:t>): ~£20k? One-off.</a:t>
            </a:r>
          </a:p>
          <a:p>
            <a:pPr lvl="1"/>
            <a:r>
              <a:rPr lang="en-US" dirty="0"/>
              <a:t>Clinical device certification…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A4D70-FC38-4F9F-C290-302F5F3734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3054B-FC55-B7B3-1C72-BAC552EB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1CC030-518A-354C-002C-4CBCDAAFB5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78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7A15-D86D-4095-BD4F-4186B70F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Provide Free Of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EE1F-E64E-1EA8-0844-AC86421BF55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 working prototype of detector.</a:t>
            </a:r>
          </a:p>
          <a:p>
            <a:r>
              <a:rPr lang="en-US" dirty="0"/>
              <a:t>Installation, setup and training.</a:t>
            </a:r>
          </a:p>
          <a:p>
            <a:r>
              <a:rPr lang="en-US" dirty="0"/>
              <a:t>GUI development to tailor detector to clinical needs.</a:t>
            </a:r>
          </a:p>
          <a:p>
            <a:r>
              <a:rPr lang="en-US" dirty="0"/>
              <a:t>Development of clinical system:</a:t>
            </a:r>
          </a:p>
          <a:p>
            <a:pPr lvl="1"/>
            <a:r>
              <a:rPr lang="en-US" dirty="0"/>
              <a:t>Electronics development costs additional.</a:t>
            </a:r>
          </a:p>
          <a:p>
            <a:pPr lvl="1"/>
            <a:r>
              <a:rPr lang="en-US" dirty="0"/>
              <a:t>Component costs need covering (we don’t have spares…).</a:t>
            </a:r>
          </a:p>
          <a:p>
            <a:r>
              <a:rPr lang="en-US" dirty="0"/>
              <a:t>Ongoing improvements to all software parts of system.</a:t>
            </a:r>
          </a:p>
          <a:p>
            <a:r>
              <a:rPr lang="en-US" dirty="0"/>
              <a:t>Training for local users to set up, maintain and repair: Liverpool University?</a:t>
            </a:r>
          </a:p>
          <a:p>
            <a:r>
              <a:rPr lang="en-US" dirty="0"/>
              <a:t>Support for </a:t>
            </a:r>
            <a:r>
              <a:rPr lang="en-US" b="1" dirty="0"/>
              <a:t>clinical lifetime of detector</a:t>
            </a:r>
            <a:r>
              <a:rPr lang="en-US" dirty="0"/>
              <a:t> (or until I get fired from UCL…).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16FDE-02F1-1F22-CDAE-B315C08840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80A34-4607-3AB5-D774-D407345040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D0A4CD-919D-491A-4AEF-E785029C3C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8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854A-FD0C-CC48-DF37-69BA0CB8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Quality Assurance: 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6186B-6E6E-6BBE-B27F-B17AC55DB7C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3888" y="1010233"/>
            <a:ext cx="7271894" cy="545883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There are different approaches for measuring the range of protons in water for beam quality assurance:</a:t>
            </a:r>
          </a:p>
          <a:p>
            <a:pPr lvl="1"/>
            <a:r>
              <a:rPr lang="en-US" b="1" dirty="0"/>
              <a:t>Slow</a:t>
            </a:r>
          </a:p>
          <a:p>
            <a:pPr lvl="2"/>
            <a:r>
              <a:rPr lang="en-US" dirty="0" err="1"/>
              <a:t>Ionisation</a:t>
            </a:r>
            <a:r>
              <a:rPr lang="en-US" dirty="0"/>
              <a:t> chamber in water tank/column (</a:t>
            </a:r>
            <a:r>
              <a:rPr lang="en-US" dirty="0" err="1"/>
              <a:t>eg.</a:t>
            </a:r>
            <a:r>
              <a:rPr lang="en-US" dirty="0"/>
              <a:t> PTW </a:t>
            </a:r>
            <a:r>
              <a:rPr lang="en-US" dirty="0" err="1"/>
              <a:t>Peakfinder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Gold standard for measuring depth dose curve.</a:t>
            </a:r>
          </a:p>
          <a:p>
            <a:pPr lvl="2"/>
            <a:r>
              <a:rPr lang="en-US" dirty="0"/>
              <a:t>If you want to use this for daily QA, good luck…</a:t>
            </a:r>
          </a:p>
          <a:p>
            <a:pPr lvl="1"/>
            <a:r>
              <a:rPr lang="en-US" b="1" dirty="0"/>
              <a:t>Medium</a:t>
            </a:r>
            <a:endParaRPr lang="en-US" dirty="0"/>
          </a:p>
          <a:p>
            <a:pPr lvl="2"/>
            <a:r>
              <a:rPr lang="en-US" dirty="0"/>
              <a:t>MLIC — Multi-Layer </a:t>
            </a:r>
            <a:r>
              <a:rPr lang="en-US" dirty="0" err="1"/>
              <a:t>Ionisation</a:t>
            </a:r>
            <a:r>
              <a:rPr lang="en-US" dirty="0"/>
              <a:t> Chamber (</a:t>
            </a:r>
            <a:r>
              <a:rPr lang="en-US" dirty="0" err="1"/>
              <a:t>eg.</a:t>
            </a:r>
            <a:r>
              <a:rPr lang="en-US" dirty="0"/>
              <a:t> IBA Zebra/Giraffe).</a:t>
            </a:r>
          </a:p>
          <a:p>
            <a:pPr lvl="2"/>
            <a:r>
              <a:rPr lang="en-US" dirty="0"/>
              <a:t>Much faster depth-dose measurement than water tank.</a:t>
            </a:r>
          </a:p>
          <a:p>
            <a:pPr lvl="2"/>
            <a:r>
              <a:rPr lang="en-US" dirty="0"/>
              <a:t>Not straightforward to set up and run; storage needs care.</a:t>
            </a:r>
          </a:p>
          <a:p>
            <a:pPr lvl="2"/>
            <a:r>
              <a:rPr lang="en-US" dirty="0"/>
              <a:t>Beam passing through non-water equivalent material which is critical to measurement.</a:t>
            </a:r>
          </a:p>
          <a:p>
            <a:pPr lvl="1"/>
            <a:r>
              <a:rPr lang="en-US" b="1" dirty="0"/>
              <a:t>Fast</a:t>
            </a:r>
          </a:p>
          <a:p>
            <a:pPr lvl="2"/>
            <a:r>
              <a:rPr lang="en-US" dirty="0"/>
              <a:t>Measure spot size or dose after passing through known absorber (</a:t>
            </a:r>
            <a:r>
              <a:rPr lang="en-US" dirty="0" err="1"/>
              <a:t>eg.</a:t>
            </a:r>
            <a:r>
              <a:rPr lang="en-US" dirty="0"/>
              <a:t> IBA </a:t>
            </a:r>
            <a:r>
              <a:rPr lang="en-US" dirty="0" err="1"/>
              <a:t>Lynx+Sphinx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Much quicker to set up; make measurement of many energies “simultaneously”.</a:t>
            </a:r>
          </a:p>
          <a:p>
            <a:pPr lvl="2"/>
            <a:r>
              <a:rPr lang="en-US" dirty="0"/>
              <a:t>No actual measurement of range, just confirmation of previous measurement.</a:t>
            </a:r>
          </a:p>
          <a:p>
            <a:pPr lvl="2"/>
            <a:r>
              <a:rPr lang="en-US" dirty="0"/>
              <a:t>Won’t see position-energy correlation.</a:t>
            </a:r>
          </a:p>
          <a:p>
            <a:r>
              <a:rPr lang="en-US" dirty="0"/>
              <a:t>We would like a detector that is:</a:t>
            </a:r>
          </a:p>
          <a:p>
            <a:pPr lvl="1"/>
            <a:r>
              <a:rPr lang="en-US" dirty="0"/>
              <a:t>Able to make direct range measurements.</a:t>
            </a:r>
          </a:p>
          <a:p>
            <a:pPr lvl="1"/>
            <a:r>
              <a:rPr lang="en-US" dirty="0"/>
              <a:t>Quick to set up: mountable to clinical nozzle.</a:t>
            </a:r>
          </a:p>
          <a:p>
            <a:pPr lvl="1"/>
            <a:r>
              <a:rPr lang="en-US" dirty="0"/>
              <a:t>Robust: will survive a clinical environment.</a:t>
            </a:r>
          </a:p>
          <a:p>
            <a:pPr lvl="1"/>
            <a:r>
              <a:rPr lang="en-US" dirty="0"/>
              <a:t>Easy to use: simple set up and interface.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AE7B2-18B7-79FD-664A-66A476AC3D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0F818-94A9-D75A-AE2E-D054393F3B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4AF110-91F3-90C8-F473-1464A36F04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1947FF-DC56-E53E-55E5-30AFE773957C}"/>
              </a:ext>
            </a:extLst>
          </p:cNvPr>
          <p:cNvGrpSpPr/>
          <p:nvPr/>
        </p:nvGrpSpPr>
        <p:grpSpPr>
          <a:xfrm>
            <a:off x="7476931" y="1692380"/>
            <a:ext cx="4519988" cy="4265621"/>
            <a:chOff x="5702078" y="365125"/>
            <a:chExt cx="5995091" cy="5587425"/>
          </a:xfrm>
        </p:grpSpPr>
        <p:pic>
          <p:nvPicPr>
            <p:cNvPr id="8" name="Picture 7" descr="A close up of a device&#10;&#10;Description automatically generated">
              <a:extLst>
                <a:ext uri="{FF2B5EF4-FFF2-40B4-BE49-F238E27FC236}">
                  <a16:creationId xmlns:a16="http://schemas.microsoft.com/office/drawing/2014/main" id="{E51C1F9F-33B4-6F04-AE2B-89DB4DBAA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063" y="2969030"/>
              <a:ext cx="2983520" cy="2983520"/>
            </a:xfrm>
            <a:prstGeom prst="rect">
              <a:avLst/>
            </a:prstGeom>
          </p:spPr>
        </p:pic>
        <p:pic>
          <p:nvPicPr>
            <p:cNvPr id="9" name="Picture 8" descr="A close up of a box&#10;&#10;Description automatically generated">
              <a:extLst>
                <a:ext uri="{FF2B5EF4-FFF2-40B4-BE49-F238E27FC236}">
                  <a16:creationId xmlns:a16="http://schemas.microsoft.com/office/drawing/2014/main" id="{40236D3C-12D5-C932-F7F4-1258074F3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2078" y="365125"/>
              <a:ext cx="2983519" cy="2942650"/>
            </a:xfrm>
            <a:prstGeom prst="rect">
              <a:avLst/>
            </a:prstGeom>
          </p:spPr>
        </p:pic>
        <p:pic>
          <p:nvPicPr>
            <p:cNvPr id="10" name="Picture 9" descr="A picture containing sitting, car, front, truck&#10;&#10;Description automatically generated">
              <a:extLst>
                <a:ext uri="{FF2B5EF4-FFF2-40B4-BE49-F238E27FC236}">
                  <a16:creationId xmlns:a16="http://schemas.microsoft.com/office/drawing/2014/main" id="{47618FC2-75A6-BFE7-6BB9-80AEF6548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3649" y="3384262"/>
              <a:ext cx="2983520" cy="2568288"/>
            </a:xfrm>
            <a:prstGeom prst="rect">
              <a:avLst/>
            </a:prstGeom>
          </p:spPr>
        </p:pic>
        <p:pic>
          <p:nvPicPr>
            <p:cNvPr id="11" name="Picture 10" descr="A picture containing road, standing, sitting, street&#10;&#10;Description automatically generated">
              <a:extLst>
                <a:ext uri="{FF2B5EF4-FFF2-40B4-BE49-F238E27FC236}">
                  <a16:creationId xmlns:a16="http://schemas.microsoft.com/office/drawing/2014/main" id="{7114AF54-25B2-1E34-E99C-77D4CD7EB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3648" y="400743"/>
              <a:ext cx="2983519" cy="2983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68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177C-70A5-D349-0BBC-E8ED10E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From The UCL Team</a:t>
            </a:r>
          </a:p>
        </p:txBody>
      </p:sp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3F2CA2-6FC2-BEBD-4F94-20B2D28AAFB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2"/>
          <a:stretch/>
        </p:blipFill>
        <p:spPr>
          <a:xfrm>
            <a:off x="1143643" y="958467"/>
            <a:ext cx="9904715" cy="54486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973CC-58B1-1E9C-AC02-B23305618E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59A21-1F6B-1E6D-7D3E-4FC1558B00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67A3C3-6FEA-1B21-4E94-3B228402BD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0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CC6AE-E1AC-A0DE-5BB2-AD02AFCA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the </a:t>
            </a:r>
            <a:r>
              <a:rPr lang="en-US" dirty="0" err="1"/>
              <a:t>QuARC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6D4911-5C87-D627-4B9C-9D247148E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7384385" cy="54588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Quality Assurance Range Calorimeter (</a:t>
            </a:r>
            <a:r>
              <a:rPr lang="en-US" dirty="0" err="1"/>
              <a:t>QuARC</a:t>
            </a:r>
            <a:r>
              <a:rPr lang="en-US" dirty="0"/>
              <a:t>) constructed from plastic scintillator:</a:t>
            </a:r>
          </a:p>
          <a:p>
            <a:pPr lvl="1"/>
            <a:r>
              <a:rPr lang="en-US" dirty="0"/>
              <a:t>Protons intercepted by a series of optically-isolated polystyrene scintillator sheets.</a:t>
            </a:r>
          </a:p>
          <a:p>
            <a:pPr lvl="1"/>
            <a:r>
              <a:rPr lang="en-US" dirty="0"/>
              <a:t>Measure light output with photodiodes.</a:t>
            </a:r>
          </a:p>
          <a:p>
            <a:pPr lvl="1"/>
            <a:r>
              <a:rPr lang="en-US" dirty="0"/>
              <a:t>Light output of each sheet nonlinear to dose, but quenching described by Birks’ Law:</a:t>
            </a:r>
          </a:p>
          <a:p>
            <a:pPr lvl="2"/>
            <a:r>
              <a:rPr lang="en-US" dirty="0"/>
              <a:t>Fit data with analytical depth-light model.</a:t>
            </a:r>
          </a:p>
          <a:p>
            <a:pPr lvl="2"/>
            <a:r>
              <a:rPr lang="en-US" dirty="0"/>
              <a:t>Reconstruct Bragg depth-dose curve and measure proton range.</a:t>
            </a:r>
          </a:p>
          <a:p>
            <a:pPr lvl="1"/>
            <a:r>
              <a:rPr lang="en-US" dirty="0"/>
              <a:t>Photodiodes coupled to fast, modular electronics and an FPGA to read light levels at over 5 kHz.</a:t>
            </a:r>
          </a:p>
          <a:p>
            <a:pPr lvl="1"/>
            <a:r>
              <a:rPr lang="en-US" dirty="0"/>
              <a:t>FPGA connects to on-board PC (Raspberry Pi) via USB.</a:t>
            </a:r>
          </a:p>
          <a:p>
            <a:pPr lvl="1"/>
            <a:r>
              <a:rPr lang="en-US" dirty="0"/>
              <a:t>Connection to on-board PC via ethernet/</a:t>
            </a:r>
            <a:r>
              <a:rPr lang="en-US" dirty="0" err="1"/>
              <a:t>WiFi</a:t>
            </a:r>
            <a:r>
              <a:rPr lang="en-US" dirty="0"/>
              <a:t>.</a:t>
            </a:r>
          </a:p>
          <a:p>
            <a:r>
              <a:rPr lang="en-US" dirty="0"/>
              <a:t>Key benefits:</a:t>
            </a:r>
          </a:p>
          <a:p>
            <a:pPr lvl="1"/>
            <a:r>
              <a:rPr lang="en-US" dirty="0"/>
              <a:t>Plastic scintillator inexpensive and water-equivalent.</a:t>
            </a:r>
          </a:p>
          <a:p>
            <a:pPr lvl="1"/>
            <a:r>
              <a:rPr lang="en-US" dirty="0"/>
              <a:t>Range reconstructed with single beam delivery.</a:t>
            </a:r>
          </a:p>
          <a:p>
            <a:pPr lvl="1"/>
            <a:r>
              <a:rPr lang="en-US" dirty="0"/>
              <a:t>Easy detector setup and no optical artefacts.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964E-D0DB-6B04-8ABE-09525221A75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471FB-E8F1-630C-AC32-2FC275FC8A1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403A1A-4C3D-6092-75D9-AC6EBE9919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13" name="Stack Holder" descr="Stack Holder">
            <a:hlinkClick r:id="" action="ppaction://media"/>
            <a:extLst>
              <a:ext uri="{FF2B5EF4-FFF2-40B4-BE49-F238E27FC236}">
                <a16:creationId xmlns:a16="http://schemas.microsoft.com/office/drawing/2014/main" id="{A70AD1FF-09CD-0540-C046-DD5CD82D3F64}"/>
              </a:ext>
            </a:extLst>
          </p:cNvPr>
          <p:cNvPicPr>
            <a:picLocks noGrp="1" noChangeAspect="1"/>
          </p:cNvPicPr>
          <p:nvPr>
            <p:ph sz="half" idx="2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64" t="-58" r="9936" b="58"/>
          <a:stretch/>
        </p:blipFill>
        <p:spPr>
          <a:xfrm>
            <a:off x="7655614" y="1009650"/>
            <a:ext cx="4340647" cy="3036833"/>
          </a:xfrm>
          <a:prstGeom prst="rect">
            <a:avLst/>
          </a:prstGeom>
        </p:spPr>
      </p:pic>
      <p:pic>
        <p:nvPicPr>
          <p:cNvPr id="14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8A352E9D-769B-3722-B8FC-8C47995FE2C8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5"/>
          <a:stretch>
            <a:fillRect/>
          </a:stretch>
        </p:blipFill>
        <p:spPr>
          <a:xfrm>
            <a:off x="7655614" y="4127500"/>
            <a:ext cx="3433121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B875DE6-2466-638A-8E56-14A6788A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Just Use A Single Block??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1F72E0-F4C1-38CA-EAB1-D353E255624C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It IS possible to measure the range with a single scintillator block. But…</a:t>
            </a:r>
          </a:p>
          <a:p>
            <a:r>
              <a:rPr lang="en-US" dirty="0"/>
              <a:t>Cameras are bulky and sensitive to radiation: photodiodes are not.</a:t>
            </a:r>
          </a:p>
          <a:p>
            <a:r>
              <a:rPr lang="en-US" dirty="0"/>
              <a:t>Fast range reconstruction impossible: need to import images with appropriate software and extract Bragg curve.</a:t>
            </a:r>
          </a:p>
          <a:p>
            <a:r>
              <a:rPr lang="en-US" dirty="0"/>
              <a:t>Optical effects mean transverse beam movement interpreted as changes in range.</a:t>
            </a:r>
          </a:p>
          <a:p>
            <a:r>
              <a:rPr lang="en-US" dirty="0"/>
              <a:t>Much smaller dynamic range with exposures of several seconds.</a:t>
            </a:r>
          </a:p>
          <a:p>
            <a:r>
              <a:rPr lang="en-US" dirty="0"/>
              <a:t>Nothing happens in real time…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0702D-037C-F37D-932F-0946C9B02BE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F02F35-E61B-45B1-C7F8-0FA05F5E713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04CC6D2-C102-B8EA-6DFE-636CBE644C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12" name="Content Placeholder 12" descr="A picture containing monitor, light&#10;&#10;Description automatically generated">
            <a:extLst>
              <a:ext uri="{FF2B5EF4-FFF2-40B4-BE49-F238E27FC236}">
                <a16:creationId xmlns:a16="http://schemas.microsoft.com/office/drawing/2014/main" id="{882BAA7A-8275-D9FA-7DBF-44D1BF32728F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 rotWithShape="1">
          <a:blip r:embed="rId2"/>
          <a:srcRect l="54" t="31738" r="54" b="34674"/>
          <a:stretch/>
        </p:blipFill>
        <p:spPr>
          <a:xfrm>
            <a:off x="202928" y="3763963"/>
            <a:ext cx="11798844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86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15E60-1835-CC3B-6F72-D2B5BA93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5EA1D9-916E-4842-AD2C-74A487595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827337" cy="5397501"/>
          </a:xfrm>
        </p:spPr>
        <p:txBody>
          <a:bodyPr>
            <a:normAutofit/>
          </a:bodyPr>
          <a:lstStyle/>
          <a:p>
            <a:r>
              <a:rPr lang="en-US" dirty="0"/>
              <a:t>Beam tests at UCLH 2021 and 2022 to evaluate photodiode performance with clinical beams.</a:t>
            </a:r>
          </a:p>
          <a:p>
            <a:r>
              <a:rPr lang="en-US" dirty="0"/>
              <a:t>Typically used one detector module (32 sheets, 96 mm total depth) to test pencil beam energies between 70–130 MeV.</a:t>
            </a:r>
          </a:p>
          <a:p>
            <a:r>
              <a:rPr lang="en-US" dirty="0"/>
              <a:t>Determine range reconstruction accuracy and demonstrate fast live range reconstruction capabilities.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EB91C-31B4-EF90-1912-978BAF5E6A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8C406A-7FE3-F6EB-12DD-AC19230D238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3F176A7-1DEB-D5BE-7C56-E5B5F8B312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9" name="Experiment" descr="Experiment">
            <a:hlinkClick r:id="" action="ppaction://media"/>
            <a:extLst>
              <a:ext uri="{FF2B5EF4-FFF2-40B4-BE49-F238E27FC236}">
                <a16:creationId xmlns:a16="http://schemas.microsoft.com/office/drawing/2014/main" id="{219DC5B5-428B-A9ED-FB66-5549DBB620F0}"/>
              </a:ext>
            </a:extLst>
          </p:cNvPr>
          <p:cNvPicPr>
            <a:picLocks noGrp="1" noChangeAspect="1"/>
          </p:cNvPicPr>
          <p:nvPr>
            <p:ph sz="half" idx="2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2486" y="1009650"/>
            <a:ext cx="4701822" cy="2644775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93C7083-4985-5D5C-6097-8A51BB0D65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1"/>
          <a:stretch/>
        </p:blipFill>
        <p:spPr>
          <a:xfrm>
            <a:off x="7191759" y="3849686"/>
            <a:ext cx="2705918" cy="2922466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4EF90128-32F4-8620-A934-83CDE6C18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38519" y="4256365"/>
            <a:ext cx="2922467" cy="21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AE6D-C7EA-CDD7-5075-8815399C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A221F0-8A45-13EB-0BDF-2E521661CDF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238325" y="4156783"/>
            <a:ext cx="10339258" cy="25383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Each scintillator layer has several variables:</a:t>
            </a:r>
          </a:p>
          <a:p>
            <a:pPr lvl="1"/>
            <a:r>
              <a:rPr lang="en-US" dirty="0"/>
              <a:t>Light output of individual sheet.</a:t>
            </a:r>
          </a:p>
          <a:p>
            <a:pPr lvl="1"/>
            <a:r>
              <a:rPr lang="en-US" dirty="0"/>
              <a:t>Coupling to photodiode.</a:t>
            </a:r>
          </a:p>
          <a:p>
            <a:pPr lvl="1"/>
            <a:r>
              <a:rPr lang="en-US" dirty="0"/>
              <a:t>Response of photodiode.</a:t>
            </a:r>
          </a:p>
          <a:p>
            <a:r>
              <a:rPr lang="en-US" dirty="0"/>
              <a:t>Carry out “shoot-through” at &gt;240 MeV for each module:</a:t>
            </a:r>
          </a:p>
          <a:p>
            <a:pPr lvl="1"/>
            <a:r>
              <a:rPr lang="en-US" dirty="0"/>
              <a:t>Use ~50 mm WET upstream absorber: choose flattest part of Bragg curve.</a:t>
            </a:r>
          </a:p>
          <a:p>
            <a:pPr lvl="1"/>
            <a:r>
              <a:rPr lang="en-US" dirty="0"/>
              <a:t>Shoot beam through in both directions: take out variations along curve.</a:t>
            </a:r>
          </a:p>
          <a:p>
            <a:r>
              <a:rPr lang="en-US" dirty="0"/>
              <a:t>Divide subsequent data measurements by this shoot through for calibrated output.</a:t>
            </a:r>
          </a:p>
        </p:txBody>
      </p:sp>
      <p:pic>
        <p:nvPicPr>
          <p:cNvPr id="17" name="Content Placeholder 16" descr="Chart, histogram&#10;&#10;Description automatically generated">
            <a:extLst>
              <a:ext uri="{FF2B5EF4-FFF2-40B4-BE49-F238E27FC236}">
                <a16:creationId xmlns:a16="http://schemas.microsoft.com/office/drawing/2014/main" id="{A6F1D1A5-C492-3846-21FC-536A1284598E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32" r="9166"/>
          <a:stretch/>
        </p:blipFill>
        <p:spPr>
          <a:xfrm>
            <a:off x="8042433" y="1018841"/>
            <a:ext cx="4054977" cy="30244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6315-0F5B-75D0-16D0-2FE92A9C22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92BFF2-DC8A-EA47-2B79-689CB78AA10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9663F5-642D-7C20-4DB7-FE5139CD56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pic>
        <p:nvPicPr>
          <p:cNvPr id="16" name="Content Placeholder 15" descr="Chart, line chart&#10;&#10;Description automatically generated">
            <a:extLst>
              <a:ext uri="{FF2B5EF4-FFF2-40B4-BE49-F238E27FC236}">
                <a16:creationId xmlns:a16="http://schemas.microsoft.com/office/drawing/2014/main" id="{0480AEBB-0C31-8D1A-BF0A-501FDE2955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32" r="9150"/>
          <a:stretch/>
        </p:blipFill>
        <p:spPr>
          <a:xfrm>
            <a:off x="4050628" y="1018841"/>
            <a:ext cx="4054976" cy="3024466"/>
          </a:xfrm>
          <a:prstGeom prst="rect">
            <a:avLst/>
          </a:prstGeom>
        </p:spPr>
      </p:pic>
      <p:pic>
        <p:nvPicPr>
          <p:cNvPr id="18" name="Content Placeholder 17" descr="Chart, histogram&#10;&#10;Description automatically generated">
            <a:extLst>
              <a:ext uri="{FF2B5EF4-FFF2-40B4-BE49-F238E27FC236}">
                <a16:creationId xmlns:a16="http://schemas.microsoft.com/office/drawing/2014/main" id="{35B1CD7F-74ED-0F2C-36CA-62C1C1D280DA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 rotWithShape="1">
          <a:blip r:embed="rId4"/>
          <a:srcRect l="2421" t="9475" r="8824"/>
          <a:stretch/>
        </p:blipFill>
        <p:spPr>
          <a:xfrm>
            <a:off x="126674" y="1052863"/>
            <a:ext cx="3909297" cy="29904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9D7628-CD17-F8D0-93BC-892BE6B74C90}"/>
              </a:ext>
            </a:extLst>
          </p:cNvPr>
          <p:cNvSpPr txBox="1"/>
          <p:nvPr/>
        </p:nvSpPr>
        <p:spPr>
          <a:xfrm>
            <a:off x="2081322" y="1135117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Shoot through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C55EB3-C2E4-D1E1-850C-BB7C640CBA4A}"/>
              </a:ext>
            </a:extLst>
          </p:cNvPr>
          <p:cNvSpPr txBox="1"/>
          <p:nvPr/>
        </p:nvSpPr>
        <p:spPr>
          <a:xfrm>
            <a:off x="6716198" y="1135117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Raw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547EFC-945D-4329-8274-DC52CCA62EB5}"/>
              </a:ext>
            </a:extLst>
          </p:cNvPr>
          <p:cNvSpPr txBox="1"/>
          <p:nvPr/>
        </p:nvSpPr>
        <p:spPr>
          <a:xfrm>
            <a:off x="10012461" y="1135117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Calibrated Data</a:t>
            </a:r>
          </a:p>
        </p:txBody>
      </p:sp>
    </p:spTree>
    <p:extLst>
      <p:ext uri="{BB962C8B-B14F-4D97-AF65-F5344CB8AC3E}">
        <p14:creationId xmlns:p14="http://schemas.microsoft.com/office/powerpoint/2010/main" val="1078863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4"/>
            <a:ext cx="6354371" cy="899846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sz="2200" dirty="0"/>
              <a:t>Black: Sheet Average Light Output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447C8956-A5C8-E119-0A5D-06FDF49A5E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61" y="899999"/>
            <a:ext cx="4987264" cy="3001594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6032FC5D-B569-83FA-402A-E174708EFB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47" y="3856398"/>
            <a:ext cx="4987278" cy="3001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</p:spTree>
    <p:extLst>
      <p:ext uri="{BB962C8B-B14F-4D97-AF65-F5344CB8AC3E}">
        <p14:creationId xmlns:p14="http://schemas.microsoft.com/office/powerpoint/2010/main" val="987454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1600887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1E78C69-F019-D9A5-6D55-013CB6F555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60" y="899999"/>
            <a:ext cx="4987265" cy="3001595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592C6E9-43B8-8926-361D-F1398D4BAC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47" y="3856403"/>
            <a:ext cx="4987269" cy="3001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</p:spTree>
    <p:extLst>
      <p:ext uri="{BB962C8B-B14F-4D97-AF65-F5344CB8AC3E}">
        <p14:creationId xmlns:p14="http://schemas.microsoft.com/office/powerpoint/2010/main" val="213398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2281607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Clatterbridge QuARC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06/10/22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5211CF62-EC5A-666F-E95E-D5D2B0CE14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316" y="900000"/>
            <a:ext cx="4987265" cy="3001594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BD4B1754-7A23-BF6C-D9CC-9B09A619CC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305" y="3856404"/>
            <a:ext cx="4987268" cy="3001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</p:spTree>
    <p:extLst>
      <p:ext uri="{BB962C8B-B14F-4D97-AF65-F5344CB8AC3E}">
        <p14:creationId xmlns:p14="http://schemas.microsoft.com/office/powerpoint/2010/main" val="103114264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48932</TotalTime>
  <Words>1541</Words>
  <Application>Microsoft Macintosh PowerPoint</Application>
  <PresentationFormat>Widescreen</PresentationFormat>
  <Paragraphs>241</Paragraphs>
  <Slides>20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Gill Sans</vt:lpstr>
      <vt:lpstr>Helvetica</vt:lpstr>
      <vt:lpstr>1_Default Design</vt:lpstr>
      <vt:lpstr>The QuARC: A Quality Assurance Range Calorimeter for Proton Therapy</vt:lpstr>
      <vt:lpstr>Range Quality Assurance: The Challenge</vt:lpstr>
      <vt:lpstr>Enter the QuARC</vt:lpstr>
      <vt:lpstr>Why Not Just Use A Single Block??</vt:lpstr>
      <vt:lpstr>UCLH Beam Tests</vt:lpstr>
      <vt:lpstr>Calibration Process</vt:lpstr>
      <vt:lpstr>UCLH Beam Test Results</vt:lpstr>
      <vt:lpstr>UCLH Beam Test Results</vt:lpstr>
      <vt:lpstr>UCLH Beam Test Results</vt:lpstr>
      <vt:lpstr>UCLH Beam Test Results</vt:lpstr>
      <vt:lpstr>UCLH Beam Test Results</vt:lpstr>
      <vt:lpstr>Web-Based GUI</vt:lpstr>
      <vt:lpstr>Live Fitting</vt:lpstr>
      <vt:lpstr>Clatterbridge Radiation Hardness Tests</vt:lpstr>
      <vt:lpstr>SOBP Fitting</vt:lpstr>
      <vt:lpstr>A QuARC For Clatterbridge</vt:lpstr>
      <vt:lpstr>Clatterbridge QuARC Version 1</vt:lpstr>
      <vt:lpstr>Clatterbridge QuARC Version 2</vt:lpstr>
      <vt:lpstr>What We Will Provide Free Of Charge</vt:lpstr>
      <vt:lpstr>Thank You From The UCL Team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613</cp:revision>
  <cp:lastPrinted>2019-09-24T15:23:17Z</cp:lastPrinted>
  <dcterms:created xsi:type="dcterms:W3CDTF">2010-06-07T11:18:15Z</dcterms:created>
  <dcterms:modified xsi:type="dcterms:W3CDTF">2022-10-05T20:22:01Z</dcterms:modified>
</cp:coreProperties>
</file>