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20"/>
  </p:notesMasterIdLst>
  <p:handoutMasterIdLst>
    <p:handoutMasterId r:id="rId21"/>
  </p:handoutMasterIdLst>
  <p:sldIdLst>
    <p:sldId id="1647" r:id="rId2"/>
    <p:sldId id="1884" r:id="rId3"/>
    <p:sldId id="1880" r:id="rId4"/>
    <p:sldId id="1782" r:id="rId5"/>
    <p:sldId id="1783" r:id="rId6"/>
    <p:sldId id="1881" r:id="rId7"/>
    <p:sldId id="1788" r:id="rId8"/>
    <p:sldId id="1791" r:id="rId9"/>
    <p:sldId id="1879" r:id="rId10"/>
    <p:sldId id="1882" r:id="rId11"/>
    <p:sldId id="1883" r:id="rId12"/>
    <p:sldId id="1885" r:id="rId13"/>
    <p:sldId id="1886" r:id="rId14"/>
    <p:sldId id="1887" r:id="rId15"/>
    <p:sldId id="1888" r:id="rId16"/>
    <p:sldId id="1889" r:id="rId17"/>
    <p:sldId id="1890" r:id="rId18"/>
    <p:sldId id="1869" r:id="rId19"/>
  </p:sldIdLst>
  <p:sldSz cx="12192000" cy="6858000"/>
  <p:notesSz cx="6731000" cy="9856788"/>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64B6"/>
    <a:srgbClr val="BBE0E3"/>
    <a:srgbClr val="FF6666"/>
    <a:srgbClr val="FF66FF"/>
    <a:srgbClr val="FF8000"/>
    <a:srgbClr val="FFCC66"/>
    <a:srgbClr val="FF3300"/>
    <a:srgbClr val="FF6699"/>
    <a:srgbClr val="DAEE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0F6A4F-5FFB-B44B-8C53-588E2D466BDF}" v="191" dt="2022-05-24T10:18:08.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5"/>
    <p:restoredTop sz="94830"/>
  </p:normalViewPr>
  <p:slideViewPr>
    <p:cSldViewPr snapToGrid="0">
      <p:cViewPr varScale="1">
        <p:scale>
          <a:sx n="112" d="100"/>
          <a:sy n="112" d="100"/>
        </p:scale>
        <p:origin x="232" y="384"/>
      </p:cViewPr>
      <p:guideLst>
        <p:guide orient="horz" pos="2160"/>
        <p:guide pos="3840"/>
      </p:guideLst>
    </p:cSldViewPr>
  </p:slideViewPr>
  <p:outlineViewPr>
    <p:cViewPr>
      <p:scale>
        <a:sx n="33" d="100"/>
        <a:sy n="33" d="100"/>
      </p:scale>
      <p:origin x="0" y="2696"/>
    </p:cViewPr>
  </p:outlineViewPr>
  <p:notesTextViewPr>
    <p:cViewPr>
      <p:scale>
        <a:sx n="100" d="100"/>
        <a:sy n="100" d="100"/>
      </p:scale>
      <p:origin x="0" y="0"/>
    </p:cViewPr>
  </p:notesTextViewPr>
  <p:gridSpacing cx="90012" cy="90012"/>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ly, Simon" userId="483c67c2-aa76-446b-83f2-8414b3e7bd97" providerId="ADAL" clId="{E60F6A4F-5FFB-B44B-8C53-588E2D466BDF}"/>
    <pc:docChg chg="undo redo custSel addSld delSld modSld sldOrd modMainMaster">
      <pc:chgData name="Jolly, Simon" userId="483c67c2-aa76-446b-83f2-8414b3e7bd97" providerId="ADAL" clId="{E60F6A4F-5FFB-B44B-8C53-588E2D466BDF}" dt="2022-05-24T10:18:50.982" v="4419" actId="18131"/>
      <pc:docMkLst>
        <pc:docMk/>
      </pc:docMkLst>
      <pc:sldChg chg="modSp mod">
        <pc:chgData name="Jolly, Simon" userId="483c67c2-aa76-446b-83f2-8414b3e7bd97" providerId="ADAL" clId="{E60F6A4F-5FFB-B44B-8C53-588E2D466BDF}" dt="2022-05-23T10:40:51.569" v="76" actId="20577"/>
        <pc:sldMkLst>
          <pc:docMk/>
          <pc:sldMk cId="98545993" sldId="1647"/>
        </pc:sldMkLst>
        <pc:spChg chg="mod">
          <ac:chgData name="Jolly, Simon" userId="483c67c2-aa76-446b-83f2-8414b3e7bd97" providerId="ADAL" clId="{E60F6A4F-5FFB-B44B-8C53-588E2D466BDF}" dt="2022-05-23T10:40:51.569" v="76" actId="20577"/>
          <ac:spMkLst>
            <pc:docMk/>
            <pc:sldMk cId="98545993" sldId="1647"/>
            <ac:spMk id="3" creationId="{00000000-0000-0000-0000-000000000000}"/>
          </ac:spMkLst>
        </pc:spChg>
      </pc:sldChg>
      <pc:sldChg chg="del">
        <pc:chgData name="Jolly, Simon" userId="483c67c2-aa76-446b-83f2-8414b3e7bd97" providerId="ADAL" clId="{E60F6A4F-5FFB-B44B-8C53-588E2D466BDF}" dt="2022-05-23T14:38:36.191" v="316" actId="2696"/>
        <pc:sldMkLst>
          <pc:docMk/>
          <pc:sldMk cId="838853486" sldId="1648"/>
        </pc:sldMkLst>
      </pc:sldChg>
      <pc:sldChg chg="del">
        <pc:chgData name="Jolly, Simon" userId="483c67c2-aa76-446b-83f2-8414b3e7bd97" providerId="ADAL" clId="{E60F6A4F-5FFB-B44B-8C53-588E2D466BDF}" dt="2022-05-23T14:38:36.191" v="316" actId="2696"/>
        <pc:sldMkLst>
          <pc:docMk/>
          <pc:sldMk cId="2935847781" sldId="1657"/>
        </pc:sldMkLst>
      </pc:sldChg>
      <pc:sldChg chg="del">
        <pc:chgData name="Jolly, Simon" userId="483c67c2-aa76-446b-83f2-8414b3e7bd97" providerId="ADAL" clId="{E60F6A4F-5FFB-B44B-8C53-588E2D466BDF}" dt="2022-05-23T16:29:46.221" v="3598" actId="2696"/>
        <pc:sldMkLst>
          <pc:docMk/>
          <pc:sldMk cId="4274152730" sldId="1664"/>
        </pc:sldMkLst>
      </pc:sldChg>
      <pc:sldChg chg="addSp delSp modSp add mod">
        <pc:chgData name="Jolly, Simon" userId="483c67c2-aa76-446b-83f2-8414b3e7bd97" providerId="ADAL" clId="{E60F6A4F-5FFB-B44B-8C53-588E2D466BDF}" dt="2022-05-24T09:58:42.226" v="4237" actId="404"/>
        <pc:sldMkLst>
          <pc:docMk/>
          <pc:sldMk cId="2504989474" sldId="1782"/>
        </pc:sldMkLst>
        <pc:spChg chg="del">
          <ac:chgData name="Jolly, Simon" userId="483c67c2-aa76-446b-83f2-8414b3e7bd97" providerId="ADAL" clId="{E60F6A4F-5FFB-B44B-8C53-588E2D466BDF}" dt="2022-05-24T09:58:12.405" v="4223" actId="478"/>
          <ac:spMkLst>
            <pc:docMk/>
            <pc:sldMk cId="2504989474" sldId="1782"/>
            <ac:spMk id="8" creationId="{6354DC32-4B5B-6243-8EEA-E6B7754FE363}"/>
          </ac:spMkLst>
        </pc:spChg>
        <pc:spChg chg="add mod">
          <ac:chgData name="Jolly, Simon" userId="483c67c2-aa76-446b-83f2-8414b3e7bd97" providerId="ADAL" clId="{E60F6A4F-5FFB-B44B-8C53-588E2D466BDF}" dt="2022-05-24T09:58:42.226" v="4237" actId="404"/>
          <ac:spMkLst>
            <pc:docMk/>
            <pc:sldMk cId="2504989474" sldId="1782"/>
            <ac:spMk id="9" creationId="{2373421E-3BB0-A459-D456-071A1C239006}"/>
          </ac:spMkLst>
        </pc:spChg>
      </pc:sldChg>
      <pc:sldChg chg="addSp delSp modSp add mod">
        <pc:chgData name="Jolly, Simon" userId="483c67c2-aa76-446b-83f2-8414b3e7bd97" providerId="ADAL" clId="{E60F6A4F-5FFB-B44B-8C53-588E2D466BDF}" dt="2022-05-24T09:58:51.439" v="4239"/>
        <pc:sldMkLst>
          <pc:docMk/>
          <pc:sldMk cId="4047907413" sldId="1783"/>
        </pc:sldMkLst>
        <pc:spChg chg="add mod">
          <ac:chgData name="Jolly, Simon" userId="483c67c2-aa76-446b-83f2-8414b3e7bd97" providerId="ADAL" clId="{E60F6A4F-5FFB-B44B-8C53-588E2D466BDF}" dt="2022-05-24T09:58:51.439" v="4239"/>
          <ac:spMkLst>
            <pc:docMk/>
            <pc:sldMk cId="4047907413" sldId="1783"/>
            <ac:spMk id="11" creationId="{802AC7AD-EAB7-1E62-DDC1-9EEF6F660607}"/>
          </ac:spMkLst>
        </pc:spChg>
        <pc:spChg chg="del mod">
          <ac:chgData name="Jolly, Simon" userId="483c67c2-aa76-446b-83f2-8414b3e7bd97" providerId="ADAL" clId="{E60F6A4F-5FFB-B44B-8C53-588E2D466BDF}" dt="2022-05-24T09:58:50.908" v="4238" actId="478"/>
          <ac:spMkLst>
            <pc:docMk/>
            <pc:sldMk cId="4047907413" sldId="1783"/>
            <ac:spMk id="38917" creationId="{00000000-0000-0000-0000-000000000000}"/>
          </ac:spMkLst>
        </pc:spChg>
      </pc:sldChg>
      <pc:sldChg chg="add del">
        <pc:chgData name="Jolly, Simon" userId="483c67c2-aa76-446b-83f2-8414b3e7bd97" providerId="ADAL" clId="{E60F6A4F-5FFB-B44B-8C53-588E2D466BDF}" dt="2022-05-23T14:33:19.847" v="271" actId="2696"/>
        <pc:sldMkLst>
          <pc:docMk/>
          <pc:sldMk cId="2197118945" sldId="1787"/>
        </pc:sldMkLst>
      </pc:sldChg>
      <pc:sldChg chg="addSp delSp modSp add mod">
        <pc:chgData name="Jolly, Simon" userId="483c67c2-aa76-446b-83f2-8414b3e7bd97" providerId="ADAL" clId="{E60F6A4F-5FFB-B44B-8C53-588E2D466BDF}" dt="2022-05-24T09:48:40.237" v="4068" actId="732"/>
        <pc:sldMkLst>
          <pc:docMk/>
          <pc:sldMk cId="1140372097" sldId="1788"/>
        </pc:sldMkLst>
        <pc:spChg chg="add del mod">
          <ac:chgData name="Jolly, Simon" userId="483c67c2-aa76-446b-83f2-8414b3e7bd97" providerId="ADAL" clId="{E60F6A4F-5FFB-B44B-8C53-588E2D466BDF}" dt="2022-05-23T14:30:03.252" v="209"/>
          <ac:spMkLst>
            <pc:docMk/>
            <pc:sldMk cId="1140372097" sldId="1788"/>
            <ac:spMk id="8" creationId="{3F650666-8154-926A-3BD5-15BC7A6798C4}"/>
          </ac:spMkLst>
        </pc:spChg>
        <pc:spChg chg="add del mod">
          <ac:chgData name="Jolly, Simon" userId="483c67c2-aa76-446b-83f2-8414b3e7bd97" providerId="ADAL" clId="{E60F6A4F-5FFB-B44B-8C53-588E2D466BDF}" dt="2022-05-24T09:48:12.953" v="4066"/>
          <ac:spMkLst>
            <pc:docMk/>
            <pc:sldMk cId="1140372097" sldId="1788"/>
            <ac:spMk id="12" creationId="{DC35446B-60F1-0D48-2724-BD52F174A686}"/>
          </ac:spMkLst>
        </pc:spChg>
        <pc:picChg chg="del">
          <ac:chgData name="Jolly, Simon" userId="483c67c2-aa76-446b-83f2-8414b3e7bd97" providerId="ADAL" clId="{E60F6A4F-5FFB-B44B-8C53-588E2D466BDF}" dt="2022-05-23T14:29:59.643" v="208" actId="478"/>
          <ac:picMkLst>
            <pc:docMk/>
            <pc:sldMk cId="1140372097" sldId="1788"/>
            <ac:picMk id="6" creationId="{00000000-0000-0000-0000-000000000000}"/>
          </ac:picMkLst>
        </pc:picChg>
        <pc:picChg chg="add del mod modCrop">
          <ac:chgData name="Jolly, Simon" userId="483c67c2-aa76-446b-83f2-8414b3e7bd97" providerId="ADAL" clId="{E60F6A4F-5FFB-B44B-8C53-588E2D466BDF}" dt="2022-05-24T09:47:58.820" v="4064" actId="478"/>
          <ac:picMkLst>
            <pc:docMk/>
            <pc:sldMk cId="1140372097" sldId="1788"/>
            <ac:picMk id="9" creationId="{281EB818-49BA-CAC0-F0FB-497FB82CAD4C}"/>
          </ac:picMkLst>
        </pc:picChg>
        <pc:picChg chg="add del mod">
          <ac:chgData name="Jolly, Simon" userId="483c67c2-aa76-446b-83f2-8414b3e7bd97" providerId="ADAL" clId="{E60F6A4F-5FFB-B44B-8C53-588E2D466BDF}" dt="2022-05-24T09:48:10.859" v="4065" actId="21"/>
          <ac:picMkLst>
            <pc:docMk/>
            <pc:sldMk cId="1140372097" sldId="1788"/>
            <ac:picMk id="10" creationId="{CE906FFF-53F2-2ED0-7815-795B3D4F18A5}"/>
          </ac:picMkLst>
        </pc:picChg>
        <pc:picChg chg="add mod modCrop">
          <ac:chgData name="Jolly, Simon" userId="483c67c2-aa76-446b-83f2-8414b3e7bd97" providerId="ADAL" clId="{E60F6A4F-5FFB-B44B-8C53-588E2D466BDF}" dt="2022-05-24T09:48:40.237" v="4068" actId="732"/>
          <ac:picMkLst>
            <pc:docMk/>
            <pc:sldMk cId="1140372097" sldId="1788"/>
            <ac:picMk id="13" creationId="{BB81D224-416E-48B9-6DC1-2941C332247C}"/>
          </ac:picMkLst>
        </pc:picChg>
      </pc:sldChg>
      <pc:sldChg chg="addSp delSp modSp add mod">
        <pc:chgData name="Jolly, Simon" userId="483c67c2-aa76-446b-83f2-8414b3e7bd97" providerId="ADAL" clId="{E60F6A4F-5FFB-B44B-8C53-588E2D466BDF}" dt="2022-05-24T09:47:22.332" v="4061" actId="478"/>
        <pc:sldMkLst>
          <pc:docMk/>
          <pc:sldMk cId="4067132619" sldId="1791"/>
        </pc:sldMkLst>
        <pc:spChg chg="del mod">
          <ac:chgData name="Jolly, Simon" userId="483c67c2-aa76-446b-83f2-8414b3e7bd97" providerId="ADAL" clId="{E60F6A4F-5FFB-B44B-8C53-588E2D466BDF}" dt="2022-05-24T09:47:22.332" v="4061" actId="478"/>
          <ac:spMkLst>
            <pc:docMk/>
            <pc:sldMk cId="4067132619" sldId="1791"/>
            <ac:spMk id="3" creationId="{00000000-0000-0000-0000-000000000000}"/>
          </ac:spMkLst>
        </pc:spChg>
        <pc:spChg chg="add del mod">
          <ac:chgData name="Jolly, Simon" userId="483c67c2-aa76-446b-83f2-8414b3e7bd97" providerId="ADAL" clId="{E60F6A4F-5FFB-B44B-8C53-588E2D466BDF}" dt="2022-05-23T14:34:03.462" v="273"/>
          <ac:spMkLst>
            <pc:docMk/>
            <pc:sldMk cId="4067132619" sldId="1791"/>
            <ac:spMk id="6" creationId="{1EF200A8-BE9D-2C36-AF10-96E094657929}"/>
          </ac:spMkLst>
        </pc:spChg>
        <pc:spChg chg="mod">
          <ac:chgData name="Jolly, Simon" userId="483c67c2-aa76-446b-83f2-8414b3e7bd97" providerId="ADAL" clId="{E60F6A4F-5FFB-B44B-8C53-588E2D466BDF}" dt="2022-05-23T14:35:54.043" v="315" actId="20577"/>
          <ac:spMkLst>
            <pc:docMk/>
            <pc:sldMk cId="4067132619" sldId="1791"/>
            <ac:spMk id="31745" creationId="{00000000-0000-0000-0000-000000000000}"/>
          </ac:spMkLst>
        </pc:spChg>
        <pc:spChg chg="mod">
          <ac:chgData name="Jolly, Simon" userId="483c67c2-aa76-446b-83f2-8414b3e7bd97" providerId="ADAL" clId="{E60F6A4F-5FFB-B44B-8C53-588E2D466BDF}" dt="2022-05-23T14:35:32.078" v="297" actId="1076"/>
          <ac:spMkLst>
            <pc:docMk/>
            <pc:sldMk cId="4067132619" sldId="1791"/>
            <ac:spMk id="31748" creationId="{00000000-0000-0000-0000-000000000000}"/>
          </ac:spMkLst>
        </pc:spChg>
        <pc:spChg chg="mod">
          <ac:chgData name="Jolly, Simon" userId="483c67c2-aa76-446b-83f2-8414b3e7bd97" providerId="ADAL" clId="{E60F6A4F-5FFB-B44B-8C53-588E2D466BDF}" dt="2022-05-23T14:35:23.278" v="296" actId="1036"/>
          <ac:spMkLst>
            <pc:docMk/>
            <pc:sldMk cId="4067132619" sldId="1791"/>
            <ac:spMk id="31749" creationId="{00000000-0000-0000-0000-000000000000}"/>
          </ac:spMkLst>
        </pc:spChg>
        <pc:spChg chg="mod">
          <ac:chgData name="Jolly, Simon" userId="483c67c2-aa76-446b-83f2-8414b3e7bd97" providerId="ADAL" clId="{E60F6A4F-5FFB-B44B-8C53-588E2D466BDF}" dt="2022-05-24T09:46:54.481" v="4060" actId="20577"/>
          <ac:spMkLst>
            <pc:docMk/>
            <pc:sldMk cId="4067132619" sldId="1791"/>
            <ac:spMk id="31750" creationId="{00000000-0000-0000-0000-000000000000}"/>
          </ac:spMkLst>
        </pc:spChg>
        <pc:picChg chg="add mod">
          <ac:chgData name="Jolly, Simon" userId="483c67c2-aa76-446b-83f2-8414b3e7bd97" providerId="ADAL" clId="{E60F6A4F-5FFB-B44B-8C53-588E2D466BDF}" dt="2022-05-23T14:34:33.519" v="277" actId="14100"/>
          <ac:picMkLst>
            <pc:docMk/>
            <pc:sldMk cId="4067132619" sldId="1791"/>
            <ac:picMk id="12" creationId="{5A2CCEF1-5886-36D7-2789-94296FE1F0DD}"/>
          </ac:picMkLst>
        </pc:picChg>
        <pc:picChg chg="del">
          <ac:chgData name="Jolly, Simon" userId="483c67c2-aa76-446b-83f2-8414b3e7bd97" providerId="ADAL" clId="{E60F6A4F-5FFB-B44B-8C53-588E2D466BDF}" dt="2022-05-23T14:34:00.079" v="272" actId="478"/>
          <ac:picMkLst>
            <pc:docMk/>
            <pc:sldMk cId="4067132619" sldId="1791"/>
            <ac:picMk id="31747" creationId="{00000000-0000-0000-0000-000000000000}"/>
          </ac:picMkLst>
        </pc:picChg>
      </pc:sldChg>
      <pc:sldChg chg="del">
        <pc:chgData name="Jolly, Simon" userId="483c67c2-aa76-446b-83f2-8414b3e7bd97" providerId="ADAL" clId="{E60F6A4F-5FFB-B44B-8C53-588E2D466BDF}" dt="2022-05-23T16:29:10.871" v="3597" actId="2696"/>
        <pc:sldMkLst>
          <pc:docMk/>
          <pc:sldMk cId="3996236911" sldId="1804"/>
        </pc:sldMkLst>
      </pc:sldChg>
      <pc:sldChg chg="del">
        <pc:chgData name="Jolly, Simon" userId="483c67c2-aa76-446b-83f2-8414b3e7bd97" providerId="ADAL" clId="{E60F6A4F-5FFB-B44B-8C53-588E2D466BDF}" dt="2022-05-23T16:29:46.221" v="3598" actId="2696"/>
        <pc:sldMkLst>
          <pc:docMk/>
          <pc:sldMk cId="541801855" sldId="1807"/>
        </pc:sldMkLst>
      </pc:sldChg>
      <pc:sldChg chg="del">
        <pc:chgData name="Jolly, Simon" userId="483c67c2-aa76-446b-83f2-8414b3e7bd97" providerId="ADAL" clId="{E60F6A4F-5FFB-B44B-8C53-588E2D466BDF}" dt="2022-05-23T16:29:46.221" v="3598" actId="2696"/>
        <pc:sldMkLst>
          <pc:docMk/>
          <pc:sldMk cId="194679487" sldId="1835"/>
        </pc:sldMkLst>
      </pc:sldChg>
      <pc:sldChg chg="del">
        <pc:chgData name="Jolly, Simon" userId="483c67c2-aa76-446b-83f2-8414b3e7bd97" providerId="ADAL" clId="{E60F6A4F-5FFB-B44B-8C53-588E2D466BDF}" dt="2022-05-23T16:29:46.221" v="3598" actId="2696"/>
        <pc:sldMkLst>
          <pc:docMk/>
          <pc:sldMk cId="3499276166" sldId="1836"/>
        </pc:sldMkLst>
      </pc:sldChg>
      <pc:sldChg chg="del">
        <pc:chgData name="Jolly, Simon" userId="483c67c2-aa76-446b-83f2-8414b3e7bd97" providerId="ADAL" clId="{E60F6A4F-5FFB-B44B-8C53-588E2D466BDF}" dt="2022-05-23T16:29:10.871" v="3597" actId="2696"/>
        <pc:sldMkLst>
          <pc:docMk/>
          <pc:sldMk cId="1799339303" sldId="1848"/>
        </pc:sldMkLst>
      </pc:sldChg>
      <pc:sldChg chg="del">
        <pc:chgData name="Jolly, Simon" userId="483c67c2-aa76-446b-83f2-8414b3e7bd97" providerId="ADAL" clId="{E60F6A4F-5FFB-B44B-8C53-588E2D466BDF}" dt="2022-05-23T16:29:10.871" v="3597" actId="2696"/>
        <pc:sldMkLst>
          <pc:docMk/>
          <pc:sldMk cId="3323682282" sldId="1849"/>
        </pc:sldMkLst>
      </pc:sldChg>
      <pc:sldChg chg="del">
        <pc:chgData name="Jolly, Simon" userId="483c67c2-aa76-446b-83f2-8414b3e7bd97" providerId="ADAL" clId="{E60F6A4F-5FFB-B44B-8C53-588E2D466BDF}" dt="2022-05-23T16:29:10.871" v="3597" actId="2696"/>
        <pc:sldMkLst>
          <pc:docMk/>
          <pc:sldMk cId="750978326" sldId="1850"/>
        </pc:sldMkLst>
      </pc:sldChg>
      <pc:sldChg chg="modSp mod modShow chgLayout">
        <pc:chgData name="Jolly, Simon" userId="483c67c2-aa76-446b-83f2-8414b3e7bd97" providerId="ADAL" clId="{E60F6A4F-5FFB-B44B-8C53-588E2D466BDF}" dt="2022-05-23T16:35:20.237" v="3736" actId="729"/>
        <pc:sldMkLst>
          <pc:docMk/>
          <pc:sldMk cId="1259097212" sldId="1869"/>
        </pc:sldMkLst>
        <pc:spChg chg="mod ord">
          <ac:chgData name="Jolly, Simon" userId="483c67c2-aa76-446b-83f2-8414b3e7bd97" providerId="ADAL" clId="{E60F6A4F-5FFB-B44B-8C53-588E2D466BDF}" dt="2022-05-23T16:30:06.896" v="3599" actId="700"/>
          <ac:spMkLst>
            <pc:docMk/>
            <pc:sldMk cId="1259097212" sldId="1869"/>
            <ac:spMk id="2" creationId="{B939560A-66F4-AB44-A1B1-F074D2BD1DB5}"/>
          </ac:spMkLst>
        </pc:spChg>
        <pc:spChg chg="mod ord">
          <ac:chgData name="Jolly, Simon" userId="483c67c2-aa76-446b-83f2-8414b3e7bd97" providerId="ADAL" clId="{E60F6A4F-5FFB-B44B-8C53-588E2D466BDF}" dt="2022-05-23T16:30:59.452" v="3614" actId="27636"/>
          <ac:spMkLst>
            <pc:docMk/>
            <pc:sldMk cId="1259097212" sldId="1869"/>
            <ac:spMk id="5" creationId="{6FD084C6-3843-E346-A5CF-333D20DCFA14}"/>
          </ac:spMkLst>
        </pc:spChg>
        <pc:spChg chg="mod ord">
          <ac:chgData name="Jolly, Simon" userId="483c67c2-aa76-446b-83f2-8414b3e7bd97" providerId="ADAL" clId="{E60F6A4F-5FFB-B44B-8C53-588E2D466BDF}" dt="2022-05-23T16:30:06.896" v="3599" actId="700"/>
          <ac:spMkLst>
            <pc:docMk/>
            <pc:sldMk cId="1259097212" sldId="1869"/>
            <ac:spMk id="6" creationId="{2351722D-EAD3-FB42-A24E-78BC98F870DE}"/>
          </ac:spMkLst>
        </pc:spChg>
        <pc:spChg chg="mod ord">
          <ac:chgData name="Jolly, Simon" userId="483c67c2-aa76-446b-83f2-8414b3e7bd97" providerId="ADAL" clId="{E60F6A4F-5FFB-B44B-8C53-588E2D466BDF}" dt="2022-05-23T16:30:06.896" v="3599" actId="700"/>
          <ac:spMkLst>
            <pc:docMk/>
            <pc:sldMk cId="1259097212" sldId="1869"/>
            <ac:spMk id="7" creationId="{84139409-B0F7-6845-97F4-ABD792DAAAC6}"/>
          </ac:spMkLst>
        </pc:spChg>
        <pc:spChg chg="mod ord">
          <ac:chgData name="Jolly, Simon" userId="483c67c2-aa76-446b-83f2-8414b3e7bd97" providerId="ADAL" clId="{E60F6A4F-5FFB-B44B-8C53-588E2D466BDF}" dt="2022-05-23T16:30:06.896" v="3599" actId="700"/>
          <ac:spMkLst>
            <pc:docMk/>
            <pc:sldMk cId="1259097212" sldId="1869"/>
            <ac:spMk id="8" creationId="{02F31FDF-B893-8149-8549-8DE8E26D57CE}"/>
          </ac:spMkLst>
        </pc:spChg>
        <pc:picChg chg="mod ord">
          <ac:chgData name="Jolly, Simon" userId="483c67c2-aa76-446b-83f2-8414b3e7bd97" providerId="ADAL" clId="{E60F6A4F-5FFB-B44B-8C53-588E2D466BDF}" dt="2022-05-23T16:30:42.546" v="3610" actId="1076"/>
          <ac:picMkLst>
            <pc:docMk/>
            <pc:sldMk cId="1259097212" sldId="1869"/>
            <ac:picMk id="9" creationId="{7839A694-74BA-9C41-A320-3E27BAA8C034}"/>
          </ac:picMkLst>
        </pc:picChg>
        <pc:picChg chg="mod ord">
          <ac:chgData name="Jolly, Simon" userId="483c67c2-aa76-446b-83f2-8414b3e7bd97" providerId="ADAL" clId="{E60F6A4F-5FFB-B44B-8C53-588E2D466BDF}" dt="2022-05-23T16:30:53.206" v="3612" actId="1076"/>
          <ac:picMkLst>
            <pc:docMk/>
            <pc:sldMk cId="1259097212" sldId="1869"/>
            <ac:picMk id="10" creationId="{9FE82705-AFC1-2D43-997E-B69CB643168F}"/>
          </ac:picMkLst>
        </pc:picChg>
      </pc:sldChg>
      <pc:sldChg chg="del">
        <pc:chgData name="Jolly, Simon" userId="483c67c2-aa76-446b-83f2-8414b3e7bd97" providerId="ADAL" clId="{E60F6A4F-5FFB-B44B-8C53-588E2D466BDF}" dt="2022-05-23T16:29:46.221" v="3598" actId="2696"/>
        <pc:sldMkLst>
          <pc:docMk/>
          <pc:sldMk cId="3005613665" sldId="1871"/>
        </pc:sldMkLst>
      </pc:sldChg>
      <pc:sldChg chg="del">
        <pc:chgData name="Jolly, Simon" userId="483c67c2-aa76-446b-83f2-8414b3e7bd97" providerId="ADAL" clId="{E60F6A4F-5FFB-B44B-8C53-588E2D466BDF}" dt="2022-05-23T16:29:46.221" v="3598" actId="2696"/>
        <pc:sldMkLst>
          <pc:docMk/>
          <pc:sldMk cId="3182861199" sldId="1872"/>
        </pc:sldMkLst>
      </pc:sldChg>
      <pc:sldChg chg="del">
        <pc:chgData name="Jolly, Simon" userId="483c67c2-aa76-446b-83f2-8414b3e7bd97" providerId="ADAL" clId="{E60F6A4F-5FFB-B44B-8C53-588E2D466BDF}" dt="2022-05-23T16:29:46.221" v="3598" actId="2696"/>
        <pc:sldMkLst>
          <pc:docMk/>
          <pc:sldMk cId="3275796867" sldId="1873"/>
        </pc:sldMkLst>
      </pc:sldChg>
      <pc:sldChg chg="del">
        <pc:chgData name="Jolly, Simon" userId="483c67c2-aa76-446b-83f2-8414b3e7bd97" providerId="ADAL" clId="{E60F6A4F-5FFB-B44B-8C53-588E2D466BDF}" dt="2022-05-23T16:29:46.221" v="3598" actId="2696"/>
        <pc:sldMkLst>
          <pc:docMk/>
          <pc:sldMk cId="2943325435" sldId="1875"/>
        </pc:sldMkLst>
      </pc:sldChg>
      <pc:sldChg chg="del">
        <pc:chgData name="Jolly, Simon" userId="483c67c2-aa76-446b-83f2-8414b3e7bd97" providerId="ADAL" clId="{E60F6A4F-5FFB-B44B-8C53-588E2D466BDF}" dt="2022-05-23T16:29:46.221" v="3598" actId="2696"/>
        <pc:sldMkLst>
          <pc:docMk/>
          <pc:sldMk cId="3875584174" sldId="1876"/>
        </pc:sldMkLst>
      </pc:sldChg>
      <pc:sldChg chg="del">
        <pc:chgData name="Jolly, Simon" userId="483c67c2-aa76-446b-83f2-8414b3e7bd97" providerId="ADAL" clId="{E60F6A4F-5FFB-B44B-8C53-588E2D466BDF}" dt="2022-05-23T16:29:10.871" v="3597" actId="2696"/>
        <pc:sldMkLst>
          <pc:docMk/>
          <pc:sldMk cId="2941944513" sldId="1877"/>
        </pc:sldMkLst>
      </pc:sldChg>
      <pc:sldChg chg="del">
        <pc:chgData name="Jolly, Simon" userId="483c67c2-aa76-446b-83f2-8414b3e7bd97" providerId="ADAL" clId="{E60F6A4F-5FFB-B44B-8C53-588E2D466BDF}" dt="2022-05-23T16:29:10.871" v="3597" actId="2696"/>
        <pc:sldMkLst>
          <pc:docMk/>
          <pc:sldMk cId="1613393577" sldId="1878"/>
        </pc:sldMkLst>
      </pc:sldChg>
      <pc:sldChg chg="addSp delSp modSp mod ord modClrScheme chgLayout">
        <pc:chgData name="Jolly, Simon" userId="483c67c2-aa76-446b-83f2-8414b3e7bd97" providerId="ADAL" clId="{E60F6A4F-5FFB-B44B-8C53-588E2D466BDF}" dt="2022-05-23T15:48:10.005" v="1860" actId="20577"/>
        <pc:sldMkLst>
          <pc:docMk/>
          <pc:sldMk cId="8000084" sldId="1879"/>
        </pc:sldMkLst>
        <pc:spChg chg="mod ord">
          <ac:chgData name="Jolly, Simon" userId="483c67c2-aa76-446b-83f2-8414b3e7bd97" providerId="ADAL" clId="{E60F6A4F-5FFB-B44B-8C53-588E2D466BDF}" dt="2022-05-23T14:39:37.294" v="340" actId="700"/>
          <ac:spMkLst>
            <pc:docMk/>
            <pc:sldMk cId="8000084" sldId="1879"/>
            <ac:spMk id="2" creationId="{396BF95B-D2CB-0BC7-5C95-77A848E05B31}"/>
          </ac:spMkLst>
        </pc:spChg>
        <pc:spChg chg="del mod ord">
          <ac:chgData name="Jolly, Simon" userId="483c67c2-aa76-446b-83f2-8414b3e7bd97" providerId="ADAL" clId="{E60F6A4F-5FFB-B44B-8C53-588E2D466BDF}" dt="2022-05-23T14:39:37.294" v="340" actId="700"/>
          <ac:spMkLst>
            <pc:docMk/>
            <pc:sldMk cId="8000084" sldId="1879"/>
            <ac:spMk id="3" creationId="{8822DC9B-BA05-8230-4131-469C6B3D9D45}"/>
          </ac:spMkLst>
        </pc:spChg>
        <pc:spChg chg="del mod ord">
          <ac:chgData name="Jolly, Simon" userId="483c67c2-aa76-446b-83f2-8414b3e7bd97" providerId="ADAL" clId="{E60F6A4F-5FFB-B44B-8C53-588E2D466BDF}" dt="2022-05-23T14:39:37.294" v="340" actId="700"/>
          <ac:spMkLst>
            <pc:docMk/>
            <pc:sldMk cId="8000084" sldId="1879"/>
            <ac:spMk id="4" creationId="{CFF89F24-6A29-3E9D-881B-E582CB125F4F}"/>
          </ac:spMkLst>
        </pc:spChg>
        <pc:spChg chg="del">
          <ac:chgData name="Jolly, Simon" userId="483c67c2-aa76-446b-83f2-8414b3e7bd97" providerId="ADAL" clId="{E60F6A4F-5FFB-B44B-8C53-588E2D466BDF}" dt="2022-05-23T14:39:37.294" v="340" actId="700"/>
          <ac:spMkLst>
            <pc:docMk/>
            <pc:sldMk cId="8000084" sldId="1879"/>
            <ac:spMk id="5" creationId="{650E781C-0F38-FE61-1D7E-F35AAF2BEEAE}"/>
          </ac:spMkLst>
        </pc:spChg>
        <pc:spChg chg="mod ord">
          <ac:chgData name="Jolly, Simon" userId="483c67c2-aa76-446b-83f2-8414b3e7bd97" providerId="ADAL" clId="{E60F6A4F-5FFB-B44B-8C53-588E2D466BDF}" dt="2022-05-23T14:39:37.294" v="340" actId="700"/>
          <ac:spMkLst>
            <pc:docMk/>
            <pc:sldMk cId="8000084" sldId="1879"/>
            <ac:spMk id="6" creationId="{F455E815-E50A-ACB5-ED51-8C72938220EC}"/>
          </ac:spMkLst>
        </pc:spChg>
        <pc:spChg chg="mod ord">
          <ac:chgData name="Jolly, Simon" userId="483c67c2-aa76-446b-83f2-8414b3e7bd97" providerId="ADAL" clId="{E60F6A4F-5FFB-B44B-8C53-588E2D466BDF}" dt="2022-05-23T14:39:37.294" v="340" actId="700"/>
          <ac:spMkLst>
            <pc:docMk/>
            <pc:sldMk cId="8000084" sldId="1879"/>
            <ac:spMk id="7" creationId="{9B17E8C8-7787-4BCC-83E3-E00E34846190}"/>
          </ac:spMkLst>
        </pc:spChg>
        <pc:spChg chg="mod ord">
          <ac:chgData name="Jolly, Simon" userId="483c67c2-aa76-446b-83f2-8414b3e7bd97" providerId="ADAL" clId="{E60F6A4F-5FFB-B44B-8C53-588E2D466BDF}" dt="2022-05-23T14:39:37.294" v="340" actId="700"/>
          <ac:spMkLst>
            <pc:docMk/>
            <pc:sldMk cId="8000084" sldId="1879"/>
            <ac:spMk id="8" creationId="{3AD23157-C8CF-84E0-23E0-1084295DC234}"/>
          </ac:spMkLst>
        </pc:spChg>
        <pc:spChg chg="add mod ord">
          <ac:chgData name="Jolly, Simon" userId="483c67c2-aa76-446b-83f2-8414b3e7bd97" providerId="ADAL" clId="{E60F6A4F-5FFB-B44B-8C53-588E2D466BDF}" dt="2022-05-23T15:48:10.005" v="1860" actId="20577"/>
          <ac:spMkLst>
            <pc:docMk/>
            <pc:sldMk cId="8000084" sldId="1879"/>
            <ac:spMk id="9" creationId="{E5923F21-20C3-7CF8-AED7-FC4B3C905341}"/>
          </ac:spMkLst>
        </pc:spChg>
        <pc:spChg chg="add del mod ord">
          <ac:chgData name="Jolly, Simon" userId="483c67c2-aa76-446b-83f2-8414b3e7bd97" providerId="ADAL" clId="{E60F6A4F-5FFB-B44B-8C53-588E2D466BDF}" dt="2022-05-23T14:40:03.665" v="341"/>
          <ac:spMkLst>
            <pc:docMk/>
            <pc:sldMk cId="8000084" sldId="1879"/>
            <ac:spMk id="10" creationId="{EB30EE56-456B-F16C-915C-C3CCC6634995}"/>
          </ac:spMkLst>
        </pc:spChg>
        <pc:picChg chg="add mod">
          <ac:chgData name="Jolly, Simon" userId="483c67c2-aa76-446b-83f2-8414b3e7bd97" providerId="ADAL" clId="{E60F6A4F-5FFB-B44B-8C53-588E2D466BDF}" dt="2022-05-23T14:44:40.072" v="767" actId="1076"/>
          <ac:picMkLst>
            <pc:docMk/>
            <pc:sldMk cId="8000084" sldId="1879"/>
            <ac:picMk id="11" creationId="{96758F48-B5AC-6E46-CF1D-790691132B99}"/>
          </ac:picMkLst>
        </pc:picChg>
      </pc:sldChg>
      <pc:sldChg chg="addSp delSp modSp new mod modClrScheme chgLayout">
        <pc:chgData name="Jolly, Simon" userId="483c67c2-aa76-446b-83f2-8414b3e7bd97" providerId="ADAL" clId="{E60F6A4F-5FFB-B44B-8C53-588E2D466BDF}" dt="2022-05-23T14:25:30.572" v="204"/>
        <pc:sldMkLst>
          <pc:docMk/>
          <pc:sldMk cId="2624931264" sldId="1880"/>
        </pc:sldMkLst>
        <pc:spChg chg="mod ord">
          <ac:chgData name="Jolly, Simon" userId="483c67c2-aa76-446b-83f2-8414b3e7bd97" providerId="ADAL" clId="{E60F6A4F-5FFB-B44B-8C53-588E2D466BDF}" dt="2022-05-23T13:11:03.846" v="163" actId="700"/>
          <ac:spMkLst>
            <pc:docMk/>
            <pc:sldMk cId="2624931264" sldId="1880"/>
            <ac:spMk id="2" creationId="{7DDCC57D-B0A4-5BFD-E3A1-FDCAE63FC087}"/>
          </ac:spMkLst>
        </pc:spChg>
        <pc:spChg chg="del mod ord">
          <ac:chgData name="Jolly, Simon" userId="483c67c2-aa76-446b-83f2-8414b3e7bd97" providerId="ADAL" clId="{E60F6A4F-5FFB-B44B-8C53-588E2D466BDF}" dt="2022-05-23T13:11:03.846" v="163" actId="700"/>
          <ac:spMkLst>
            <pc:docMk/>
            <pc:sldMk cId="2624931264" sldId="1880"/>
            <ac:spMk id="3" creationId="{4AED7DB8-EE6A-DE6C-32DF-76D0AF284F8E}"/>
          </ac:spMkLst>
        </pc:spChg>
        <pc:spChg chg="mod ord">
          <ac:chgData name="Jolly, Simon" userId="483c67c2-aa76-446b-83f2-8414b3e7bd97" providerId="ADAL" clId="{E60F6A4F-5FFB-B44B-8C53-588E2D466BDF}" dt="2022-05-23T13:11:03.846" v="163" actId="700"/>
          <ac:spMkLst>
            <pc:docMk/>
            <pc:sldMk cId="2624931264" sldId="1880"/>
            <ac:spMk id="4" creationId="{B688F6A8-41EC-7357-ED6F-26B1C7898A94}"/>
          </ac:spMkLst>
        </pc:spChg>
        <pc:spChg chg="mod ord">
          <ac:chgData name="Jolly, Simon" userId="483c67c2-aa76-446b-83f2-8414b3e7bd97" providerId="ADAL" clId="{E60F6A4F-5FFB-B44B-8C53-588E2D466BDF}" dt="2022-05-23T13:11:03.846" v="163" actId="700"/>
          <ac:spMkLst>
            <pc:docMk/>
            <pc:sldMk cId="2624931264" sldId="1880"/>
            <ac:spMk id="5" creationId="{DD44EABC-6B53-462F-7E85-0F94EAF804D6}"/>
          </ac:spMkLst>
        </pc:spChg>
        <pc:spChg chg="mod ord">
          <ac:chgData name="Jolly, Simon" userId="483c67c2-aa76-446b-83f2-8414b3e7bd97" providerId="ADAL" clId="{E60F6A4F-5FFB-B44B-8C53-588E2D466BDF}" dt="2022-05-23T13:11:03.846" v="163" actId="700"/>
          <ac:spMkLst>
            <pc:docMk/>
            <pc:sldMk cId="2624931264" sldId="1880"/>
            <ac:spMk id="6" creationId="{BD75BB69-CC2B-8E08-B611-3F49883F343A}"/>
          </ac:spMkLst>
        </pc:spChg>
        <pc:spChg chg="add mod ord">
          <ac:chgData name="Jolly, Simon" userId="483c67c2-aa76-446b-83f2-8414b3e7bd97" providerId="ADAL" clId="{E60F6A4F-5FFB-B44B-8C53-588E2D466BDF}" dt="2022-05-23T14:25:30.572" v="204"/>
          <ac:spMkLst>
            <pc:docMk/>
            <pc:sldMk cId="2624931264" sldId="1880"/>
            <ac:spMk id="7" creationId="{6F5881EC-5481-F290-B66F-F70C61AEC09D}"/>
          </ac:spMkLst>
        </pc:spChg>
        <pc:spChg chg="add del mod ord">
          <ac:chgData name="Jolly, Simon" userId="483c67c2-aa76-446b-83f2-8414b3e7bd97" providerId="ADAL" clId="{E60F6A4F-5FFB-B44B-8C53-588E2D466BDF}" dt="2022-05-23T13:11:07.582" v="164"/>
          <ac:spMkLst>
            <pc:docMk/>
            <pc:sldMk cId="2624931264" sldId="1880"/>
            <ac:spMk id="8" creationId="{95361EB3-63D4-E42E-940B-00DD70CBE79E}"/>
          </ac:spMkLst>
        </pc:spChg>
        <pc:picChg chg="add mod">
          <ac:chgData name="Jolly, Simon" userId="483c67c2-aa76-446b-83f2-8414b3e7bd97" providerId="ADAL" clId="{E60F6A4F-5FFB-B44B-8C53-588E2D466BDF}" dt="2022-05-23T14:24:57.562" v="192" actId="552"/>
          <ac:picMkLst>
            <pc:docMk/>
            <pc:sldMk cId="2624931264" sldId="1880"/>
            <ac:picMk id="9" creationId="{469ADF71-033F-AF66-4906-8A88C4068C5F}"/>
          </ac:picMkLst>
        </pc:picChg>
        <pc:picChg chg="add mod modCrop">
          <ac:chgData name="Jolly, Simon" userId="483c67c2-aa76-446b-83f2-8414b3e7bd97" providerId="ADAL" clId="{E60F6A4F-5FFB-B44B-8C53-588E2D466BDF}" dt="2022-05-23T14:25:11.272" v="202" actId="1037"/>
          <ac:picMkLst>
            <pc:docMk/>
            <pc:sldMk cId="2624931264" sldId="1880"/>
            <ac:picMk id="10" creationId="{231C2374-E517-273D-E8F4-ABAC92C3C5E2}"/>
          </ac:picMkLst>
        </pc:picChg>
        <pc:picChg chg="add mod modCrop">
          <ac:chgData name="Jolly, Simon" userId="483c67c2-aa76-446b-83f2-8414b3e7bd97" providerId="ADAL" clId="{E60F6A4F-5FFB-B44B-8C53-588E2D466BDF}" dt="2022-05-23T14:25:06.350" v="193" actId="14100"/>
          <ac:picMkLst>
            <pc:docMk/>
            <pc:sldMk cId="2624931264" sldId="1880"/>
            <ac:picMk id="11" creationId="{3A8E9400-B659-5704-79DB-69A4E9A98F10}"/>
          </ac:picMkLst>
        </pc:picChg>
      </pc:sldChg>
      <pc:sldChg chg="addSp delSp modSp new mod">
        <pc:chgData name="Jolly, Simon" userId="483c67c2-aa76-446b-83f2-8414b3e7bd97" providerId="ADAL" clId="{E60F6A4F-5FFB-B44B-8C53-588E2D466BDF}" dt="2022-05-23T14:33:16.111" v="270" actId="20577"/>
        <pc:sldMkLst>
          <pc:docMk/>
          <pc:sldMk cId="2246890277" sldId="1881"/>
        </pc:sldMkLst>
        <pc:spChg chg="mod">
          <ac:chgData name="Jolly, Simon" userId="483c67c2-aa76-446b-83f2-8414b3e7bd97" providerId="ADAL" clId="{E60F6A4F-5FFB-B44B-8C53-588E2D466BDF}" dt="2022-05-23T14:33:16.111" v="270" actId="20577"/>
          <ac:spMkLst>
            <pc:docMk/>
            <pc:sldMk cId="2246890277" sldId="1881"/>
            <ac:spMk id="2" creationId="{6AFBE628-92C7-7779-B537-9C585CF8B8DB}"/>
          </ac:spMkLst>
        </pc:spChg>
        <pc:spChg chg="mod">
          <ac:chgData name="Jolly, Simon" userId="483c67c2-aa76-446b-83f2-8414b3e7bd97" providerId="ADAL" clId="{E60F6A4F-5FFB-B44B-8C53-588E2D466BDF}" dt="2022-05-23T14:32:44.550" v="220" actId="14100"/>
          <ac:spMkLst>
            <pc:docMk/>
            <pc:sldMk cId="2246890277" sldId="1881"/>
            <ac:spMk id="3" creationId="{98D83EFF-420B-BF90-B176-D23E29963360}"/>
          </ac:spMkLst>
        </pc:spChg>
        <pc:spChg chg="del mod">
          <ac:chgData name="Jolly, Simon" userId="483c67c2-aa76-446b-83f2-8414b3e7bd97" providerId="ADAL" clId="{E60F6A4F-5FFB-B44B-8C53-588E2D466BDF}" dt="2022-05-23T14:31:11.830" v="214"/>
          <ac:spMkLst>
            <pc:docMk/>
            <pc:sldMk cId="2246890277" sldId="1881"/>
            <ac:spMk id="4" creationId="{D4D8DF0B-1DFD-52F6-81A5-26FE9442B982}"/>
          </ac:spMkLst>
        </pc:spChg>
        <pc:picChg chg="add mod">
          <ac:chgData name="Jolly, Simon" userId="483c67c2-aa76-446b-83f2-8414b3e7bd97" providerId="ADAL" clId="{E60F6A4F-5FFB-B44B-8C53-588E2D466BDF}" dt="2022-05-23T14:32:54.166" v="222" actId="1076"/>
          <ac:picMkLst>
            <pc:docMk/>
            <pc:sldMk cId="2246890277" sldId="1881"/>
            <ac:picMk id="8" creationId="{C40BD179-80D6-159A-FD17-8E46AEE1FEF0}"/>
          </ac:picMkLst>
        </pc:picChg>
      </pc:sldChg>
      <pc:sldChg chg="addSp delSp modSp new mod modClrScheme chgLayout">
        <pc:chgData name="Jolly, Simon" userId="483c67c2-aa76-446b-83f2-8414b3e7bd97" providerId="ADAL" clId="{E60F6A4F-5FFB-B44B-8C53-588E2D466BDF}" dt="2022-05-24T09:44:48.155" v="4041" actId="1035"/>
        <pc:sldMkLst>
          <pc:docMk/>
          <pc:sldMk cId="4089888218" sldId="1882"/>
        </pc:sldMkLst>
        <pc:spChg chg="del mod ord">
          <ac:chgData name="Jolly, Simon" userId="483c67c2-aa76-446b-83f2-8414b3e7bd97" providerId="ADAL" clId="{E60F6A4F-5FFB-B44B-8C53-588E2D466BDF}" dt="2022-05-23T14:46:19.030" v="769" actId="700"/>
          <ac:spMkLst>
            <pc:docMk/>
            <pc:sldMk cId="4089888218" sldId="1882"/>
            <ac:spMk id="2" creationId="{8DA4F38A-C976-7D8F-CC60-FD41EF527191}"/>
          </ac:spMkLst>
        </pc:spChg>
        <pc:spChg chg="del">
          <ac:chgData name="Jolly, Simon" userId="483c67c2-aa76-446b-83f2-8414b3e7bd97" providerId="ADAL" clId="{E60F6A4F-5FFB-B44B-8C53-588E2D466BDF}" dt="2022-05-23T14:46:19.030" v="769" actId="700"/>
          <ac:spMkLst>
            <pc:docMk/>
            <pc:sldMk cId="4089888218" sldId="1882"/>
            <ac:spMk id="3" creationId="{9F0C2746-DDF4-AFF6-C66F-B1A78E13CD12}"/>
          </ac:spMkLst>
        </pc:spChg>
        <pc:spChg chg="del">
          <ac:chgData name="Jolly, Simon" userId="483c67c2-aa76-446b-83f2-8414b3e7bd97" providerId="ADAL" clId="{E60F6A4F-5FFB-B44B-8C53-588E2D466BDF}" dt="2022-05-23T14:46:19.030" v="769" actId="700"/>
          <ac:spMkLst>
            <pc:docMk/>
            <pc:sldMk cId="4089888218" sldId="1882"/>
            <ac:spMk id="4" creationId="{21327A1B-7B78-00FB-9598-5551538412A3}"/>
          </ac:spMkLst>
        </pc:spChg>
        <pc:spChg chg="mod ord">
          <ac:chgData name="Jolly, Simon" userId="483c67c2-aa76-446b-83f2-8414b3e7bd97" providerId="ADAL" clId="{E60F6A4F-5FFB-B44B-8C53-588E2D466BDF}" dt="2022-05-23T14:52:13.231" v="800" actId="700"/>
          <ac:spMkLst>
            <pc:docMk/>
            <pc:sldMk cId="4089888218" sldId="1882"/>
            <ac:spMk id="5" creationId="{F4F898C7-013D-6F1A-42DA-3EDE9B36A812}"/>
          </ac:spMkLst>
        </pc:spChg>
        <pc:spChg chg="mod ord">
          <ac:chgData name="Jolly, Simon" userId="483c67c2-aa76-446b-83f2-8414b3e7bd97" providerId="ADAL" clId="{E60F6A4F-5FFB-B44B-8C53-588E2D466BDF}" dt="2022-05-23T14:52:13.231" v="800" actId="700"/>
          <ac:spMkLst>
            <pc:docMk/>
            <pc:sldMk cId="4089888218" sldId="1882"/>
            <ac:spMk id="6" creationId="{6864219F-DA52-6A82-7B3E-762EA5FE695A}"/>
          </ac:spMkLst>
        </pc:spChg>
        <pc:spChg chg="mod ord">
          <ac:chgData name="Jolly, Simon" userId="483c67c2-aa76-446b-83f2-8414b3e7bd97" providerId="ADAL" clId="{E60F6A4F-5FFB-B44B-8C53-588E2D466BDF}" dt="2022-05-23T14:52:13.231" v="800" actId="700"/>
          <ac:spMkLst>
            <pc:docMk/>
            <pc:sldMk cId="4089888218" sldId="1882"/>
            <ac:spMk id="7" creationId="{88131819-56B0-5F5A-4C48-FE9F06F4CA7F}"/>
          </ac:spMkLst>
        </pc:spChg>
        <pc:spChg chg="add mod ord">
          <ac:chgData name="Jolly, Simon" userId="483c67c2-aa76-446b-83f2-8414b3e7bd97" providerId="ADAL" clId="{E60F6A4F-5FFB-B44B-8C53-588E2D466BDF}" dt="2022-05-23T14:52:13.231" v="800" actId="700"/>
          <ac:spMkLst>
            <pc:docMk/>
            <pc:sldMk cId="4089888218" sldId="1882"/>
            <ac:spMk id="8" creationId="{1E65D894-4A73-3342-3B31-CA03D55C5FA7}"/>
          </ac:spMkLst>
        </pc:spChg>
        <pc:spChg chg="add mod">
          <ac:chgData name="Jolly, Simon" userId="483c67c2-aa76-446b-83f2-8414b3e7bd97" providerId="ADAL" clId="{E60F6A4F-5FFB-B44B-8C53-588E2D466BDF}" dt="2022-05-23T14:53:32.659" v="812" actId="14100"/>
          <ac:spMkLst>
            <pc:docMk/>
            <pc:sldMk cId="4089888218" sldId="1882"/>
            <ac:spMk id="9" creationId="{CF03AF99-BEAD-373E-7C4C-B7A00B24C499}"/>
          </ac:spMkLst>
        </pc:spChg>
        <pc:spChg chg="add mod">
          <ac:chgData name="Jolly, Simon" userId="483c67c2-aa76-446b-83f2-8414b3e7bd97" providerId="ADAL" clId="{E60F6A4F-5FFB-B44B-8C53-588E2D466BDF}" dt="2022-05-24T09:44:48.155" v="4041" actId="1035"/>
          <ac:spMkLst>
            <pc:docMk/>
            <pc:sldMk cId="4089888218" sldId="1882"/>
            <ac:spMk id="10" creationId="{F319DB6B-AC2C-4B82-EDD7-4E83B4567AF1}"/>
          </ac:spMkLst>
        </pc:spChg>
        <pc:spChg chg="mod">
          <ac:chgData name="Jolly, Simon" userId="483c67c2-aa76-446b-83f2-8414b3e7bd97" providerId="ADAL" clId="{E60F6A4F-5FFB-B44B-8C53-588E2D466BDF}" dt="2022-05-23T14:46:19.905" v="770"/>
          <ac:spMkLst>
            <pc:docMk/>
            <pc:sldMk cId="4089888218" sldId="1882"/>
            <ac:spMk id="13" creationId="{9729D3F7-25A0-FC8D-48C0-909C8B463B94}"/>
          </ac:spMkLst>
        </pc:spChg>
        <pc:spChg chg="mod">
          <ac:chgData name="Jolly, Simon" userId="483c67c2-aa76-446b-83f2-8414b3e7bd97" providerId="ADAL" clId="{E60F6A4F-5FFB-B44B-8C53-588E2D466BDF}" dt="2022-05-23T14:52:49.052" v="805" actId="14100"/>
          <ac:spMkLst>
            <pc:docMk/>
            <pc:sldMk cId="4089888218" sldId="1882"/>
            <ac:spMk id="14" creationId="{CB4F834A-CD5E-C9EA-62E5-5059E9060CCF}"/>
          </ac:spMkLst>
        </pc:spChg>
        <pc:spChg chg="mod">
          <ac:chgData name="Jolly, Simon" userId="483c67c2-aa76-446b-83f2-8414b3e7bd97" providerId="ADAL" clId="{E60F6A4F-5FFB-B44B-8C53-588E2D466BDF}" dt="2022-05-23T14:53:17.313" v="810" actId="14100"/>
          <ac:spMkLst>
            <pc:docMk/>
            <pc:sldMk cId="4089888218" sldId="1882"/>
            <ac:spMk id="15" creationId="{AED049E2-A8A4-D12B-53FD-74B5610A23FF}"/>
          </ac:spMkLst>
        </pc:spChg>
        <pc:spChg chg="add mod ord">
          <ac:chgData name="Jolly, Simon" userId="483c67c2-aa76-446b-83f2-8414b3e7bd97" providerId="ADAL" clId="{E60F6A4F-5FFB-B44B-8C53-588E2D466BDF}" dt="2022-05-23T14:55:26.810" v="845" actId="14100"/>
          <ac:spMkLst>
            <pc:docMk/>
            <pc:sldMk cId="4089888218" sldId="1882"/>
            <ac:spMk id="17" creationId="{555FC015-3410-CB81-2293-8D770B01F8E0}"/>
          </ac:spMkLst>
        </pc:spChg>
        <pc:spChg chg="add del mod ord">
          <ac:chgData name="Jolly, Simon" userId="483c67c2-aa76-446b-83f2-8414b3e7bd97" providerId="ADAL" clId="{E60F6A4F-5FFB-B44B-8C53-588E2D466BDF}" dt="2022-05-23T14:52:36.538" v="803" actId="478"/>
          <ac:spMkLst>
            <pc:docMk/>
            <pc:sldMk cId="4089888218" sldId="1882"/>
            <ac:spMk id="18" creationId="{67C7F527-FA0B-7DBB-F5F3-D7938FAD70C3}"/>
          </ac:spMkLst>
        </pc:spChg>
        <pc:grpChg chg="add mod">
          <ac:chgData name="Jolly, Simon" userId="483c67c2-aa76-446b-83f2-8414b3e7bd97" providerId="ADAL" clId="{E60F6A4F-5FFB-B44B-8C53-588E2D466BDF}" dt="2022-05-23T14:52:44.328" v="804" actId="1076"/>
          <ac:grpSpMkLst>
            <pc:docMk/>
            <pc:sldMk cId="4089888218" sldId="1882"/>
            <ac:grpSpMk id="11" creationId="{9DC82CBB-BF31-88F5-F113-E865948BCD17}"/>
          </ac:grpSpMkLst>
        </pc:grpChg>
        <pc:picChg chg="mod">
          <ac:chgData name="Jolly, Simon" userId="483c67c2-aa76-446b-83f2-8414b3e7bd97" providerId="ADAL" clId="{E60F6A4F-5FFB-B44B-8C53-588E2D466BDF}" dt="2022-05-23T14:46:19.905" v="770"/>
          <ac:picMkLst>
            <pc:docMk/>
            <pc:sldMk cId="4089888218" sldId="1882"/>
            <ac:picMk id="12" creationId="{39B06A6A-B5DA-5942-D52D-0C402417CFA1}"/>
          </ac:picMkLst>
        </pc:picChg>
        <pc:picChg chg="add mod">
          <ac:chgData name="Jolly, Simon" userId="483c67c2-aa76-446b-83f2-8414b3e7bd97" providerId="ADAL" clId="{E60F6A4F-5FFB-B44B-8C53-588E2D466BDF}" dt="2022-05-23T14:53:56.155" v="814" actId="1076"/>
          <ac:picMkLst>
            <pc:docMk/>
            <pc:sldMk cId="4089888218" sldId="1882"/>
            <ac:picMk id="16" creationId="{99E8B142-558E-9A5D-F1AC-862DD91EB8BE}"/>
          </ac:picMkLst>
        </pc:picChg>
      </pc:sldChg>
      <pc:sldChg chg="addSp delSp modSp new mod modClrScheme chgLayout">
        <pc:chgData name="Jolly, Simon" userId="483c67c2-aa76-446b-83f2-8414b3e7bd97" providerId="ADAL" clId="{E60F6A4F-5FFB-B44B-8C53-588E2D466BDF}" dt="2022-05-23T15:42:10.871" v="1747" actId="113"/>
        <pc:sldMkLst>
          <pc:docMk/>
          <pc:sldMk cId="2993865244" sldId="1883"/>
        </pc:sldMkLst>
        <pc:spChg chg="mod ord">
          <ac:chgData name="Jolly, Simon" userId="483c67c2-aa76-446b-83f2-8414b3e7bd97" providerId="ADAL" clId="{E60F6A4F-5FFB-B44B-8C53-588E2D466BDF}" dt="2022-05-23T15:03:15.930" v="894" actId="20577"/>
          <ac:spMkLst>
            <pc:docMk/>
            <pc:sldMk cId="2993865244" sldId="1883"/>
            <ac:spMk id="2" creationId="{DF7C0A06-AA98-7A55-5E39-BCCFB11535F2}"/>
          </ac:spMkLst>
        </pc:spChg>
        <pc:spChg chg="mod ord">
          <ac:chgData name="Jolly, Simon" userId="483c67c2-aa76-446b-83f2-8414b3e7bd97" providerId="ADAL" clId="{E60F6A4F-5FFB-B44B-8C53-588E2D466BDF}" dt="2022-05-23T15:42:10.871" v="1747" actId="113"/>
          <ac:spMkLst>
            <pc:docMk/>
            <pc:sldMk cId="2993865244" sldId="1883"/>
            <ac:spMk id="3" creationId="{5AF258B3-F86A-4C00-EB2B-1A85DC92B516}"/>
          </ac:spMkLst>
        </pc:spChg>
        <pc:spChg chg="del mod ord">
          <ac:chgData name="Jolly, Simon" userId="483c67c2-aa76-446b-83f2-8414b3e7bd97" providerId="ADAL" clId="{E60F6A4F-5FFB-B44B-8C53-588E2D466BDF}" dt="2022-05-23T14:58:14.140" v="871" actId="700"/>
          <ac:spMkLst>
            <pc:docMk/>
            <pc:sldMk cId="2993865244" sldId="1883"/>
            <ac:spMk id="4" creationId="{32DF51ED-72FD-4182-9978-3401622EAE43}"/>
          </ac:spMkLst>
        </pc:spChg>
        <pc:spChg chg="mod ord">
          <ac:chgData name="Jolly, Simon" userId="483c67c2-aa76-446b-83f2-8414b3e7bd97" providerId="ADAL" clId="{E60F6A4F-5FFB-B44B-8C53-588E2D466BDF}" dt="2022-05-23T14:58:14.140" v="871" actId="700"/>
          <ac:spMkLst>
            <pc:docMk/>
            <pc:sldMk cId="2993865244" sldId="1883"/>
            <ac:spMk id="5" creationId="{9EB36611-405F-29B5-FD1F-1B0C3A37D4E6}"/>
          </ac:spMkLst>
        </pc:spChg>
        <pc:spChg chg="mod ord">
          <ac:chgData name="Jolly, Simon" userId="483c67c2-aa76-446b-83f2-8414b3e7bd97" providerId="ADAL" clId="{E60F6A4F-5FFB-B44B-8C53-588E2D466BDF}" dt="2022-05-23T14:58:14.140" v="871" actId="700"/>
          <ac:spMkLst>
            <pc:docMk/>
            <pc:sldMk cId="2993865244" sldId="1883"/>
            <ac:spMk id="6" creationId="{73A2CA7B-9B74-8593-0EFB-A8F8A0DC0B74}"/>
          </ac:spMkLst>
        </pc:spChg>
        <pc:spChg chg="mod ord">
          <ac:chgData name="Jolly, Simon" userId="483c67c2-aa76-446b-83f2-8414b3e7bd97" providerId="ADAL" clId="{E60F6A4F-5FFB-B44B-8C53-588E2D466BDF}" dt="2022-05-23T14:58:14.140" v="871" actId="700"/>
          <ac:spMkLst>
            <pc:docMk/>
            <pc:sldMk cId="2993865244" sldId="1883"/>
            <ac:spMk id="7" creationId="{AF0A63CF-4824-3E8F-8D48-C4A37F224B69}"/>
          </ac:spMkLst>
        </pc:spChg>
        <pc:spChg chg="add del mod ord">
          <ac:chgData name="Jolly, Simon" userId="483c67c2-aa76-446b-83f2-8414b3e7bd97" providerId="ADAL" clId="{E60F6A4F-5FFB-B44B-8C53-588E2D466BDF}" dt="2022-05-23T15:02:27.158" v="878"/>
          <ac:spMkLst>
            <pc:docMk/>
            <pc:sldMk cId="2993865244" sldId="1883"/>
            <ac:spMk id="8" creationId="{7434B40C-22FF-AAD7-6D14-616B60B331C6}"/>
          </ac:spMkLst>
        </pc:spChg>
        <pc:spChg chg="add del mod ord">
          <ac:chgData name="Jolly, Simon" userId="483c67c2-aa76-446b-83f2-8414b3e7bd97" providerId="ADAL" clId="{E60F6A4F-5FFB-B44B-8C53-588E2D466BDF}" dt="2022-05-23T14:58:17.077" v="872"/>
          <ac:spMkLst>
            <pc:docMk/>
            <pc:sldMk cId="2993865244" sldId="1883"/>
            <ac:spMk id="9" creationId="{8542670B-8F19-D62C-1573-99792986CA39}"/>
          </ac:spMkLst>
        </pc:spChg>
        <pc:picChg chg="add mod">
          <ac:chgData name="Jolly, Simon" userId="483c67c2-aa76-446b-83f2-8414b3e7bd97" providerId="ADAL" clId="{E60F6A4F-5FFB-B44B-8C53-588E2D466BDF}" dt="2022-05-23T15:03:02.798" v="885" actId="1076"/>
          <ac:picMkLst>
            <pc:docMk/>
            <pc:sldMk cId="2993865244" sldId="1883"/>
            <ac:picMk id="10" creationId="{89EACA21-E51C-245F-B52F-DAB5B79CB4EB}"/>
          </ac:picMkLst>
        </pc:picChg>
        <pc:picChg chg="add mod">
          <ac:chgData name="Jolly, Simon" userId="483c67c2-aa76-446b-83f2-8414b3e7bd97" providerId="ADAL" clId="{E60F6A4F-5FFB-B44B-8C53-588E2D466BDF}" dt="2022-05-23T15:03:02.798" v="885" actId="1076"/>
          <ac:picMkLst>
            <pc:docMk/>
            <pc:sldMk cId="2993865244" sldId="1883"/>
            <ac:picMk id="1026" creationId="{6C7D9393-28CE-9939-A626-ABA9119F57C9}"/>
          </ac:picMkLst>
        </pc:picChg>
      </pc:sldChg>
      <pc:sldChg chg="modSp new mod">
        <pc:chgData name="Jolly, Simon" userId="483c67c2-aa76-446b-83f2-8414b3e7bd97" providerId="ADAL" clId="{E60F6A4F-5FFB-B44B-8C53-588E2D466BDF}" dt="2022-05-23T15:16:49.632" v="1745" actId="27636"/>
        <pc:sldMkLst>
          <pc:docMk/>
          <pc:sldMk cId="1250508272" sldId="1884"/>
        </pc:sldMkLst>
        <pc:spChg chg="mod">
          <ac:chgData name="Jolly, Simon" userId="483c67c2-aa76-446b-83f2-8414b3e7bd97" providerId="ADAL" clId="{E60F6A4F-5FFB-B44B-8C53-588E2D466BDF}" dt="2022-05-23T15:13:45.292" v="1730" actId="20577"/>
          <ac:spMkLst>
            <pc:docMk/>
            <pc:sldMk cId="1250508272" sldId="1884"/>
            <ac:spMk id="2" creationId="{03E875FE-5BD0-047A-C5F3-0B2B108CCC34}"/>
          </ac:spMkLst>
        </pc:spChg>
        <pc:spChg chg="mod">
          <ac:chgData name="Jolly, Simon" userId="483c67c2-aa76-446b-83f2-8414b3e7bd97" providerId="ADAL" clId="{E60F6A4F-5FFB-B44B-8C53-588E2D466BDF}" dt="2022-05-23T15:16:49.632" v="1745" actId="27636"/>
          <ac:spMkLst>
            <pc:docMk/>
            <pc:sldMk cId="1250508272" sldId="1884"/>
            <ac:spMk id="3" creationId="{F2B11B0D-3B56-D827-BEEB-229FE50F3989}"/>
          </ac:spMkLst>
        </pc:spChg>
      </pc:sldChg>
      <pc:sldChg chg="addSp delSp modSp new mod modClrScheme chgLayout">
        <pc:chgData name="Jolly, Simon" userId="483c67c2-aa76-446b-83f2-8414b3e7bd97" providerId="ADAL" clId="{E60F6A4F-5FFB-B44B-8C53-588E2D466BDF}" dt="2022-05-24T10:04:30.831" v="4304" actId="1035"/>
        <pc:sldMkLst>
          <pc:docMk/>
          <pc:sldMk cId="2687304716" sldId="1885"/>
        </pc:sldMkLst>
        <pc:spChg chg="mod ord">
          <ac:chgData name="Jolly, Simon" userId="483c67c2-aa76-446b-83f2-8414b3e7bd97" providerId="ADAL" clId="{E60F6A4F-5FFB-B44B-8C53-588E2D466BDF}" dt="2022-05-23T15:51:58.780" v="1927" actId="20577"/>
          <ac:spMkLst>
            <pc:docMk/>
            <pc:sldMk cId="2687304716" sldId="1885"/>
            <ac:spMk id="2" creationId="{48993581-127A-491C-DE03-8C916B4D0844}"/>
          </ac:spMkLst>
        </pc:spChg>
        <pc:spChg chg="del mod ord">
          <ac:chgData name="Jolly, Simon" userId="483c67c2-aa76-446b-83f2-8414b3e7bd97" providerId="ADAL" clId="{E60F6A4F-5FFB-B44B-8C53-588E2D466BDF}" dt="2022-05-23T15:51:51.953" v="1913" actId="700"/>
          <ac:spMkLst>
            <pc:docMk/>
            <pc:sldMk cId="2687304716" sldId="1885"/>
            <ac:spMk id="3" creationId="{1400FFEF-809B-79AE-842C-037256B27C39}"/>
          </ac:spMkLst>
        </pc:spChg>
        <pc:spChg chg="del">
          <ac:chgData name="Jolly, Simon" userId="483c67c2-aa76-446b-83f2-8414b3e7bd97" providerId="ADAL" clId="{E60F6A4F-5FFB-B44B-8C53-588E2D466BDF}" dt="2022-05-23T15:51:51.953" v="1913" actId="700"/>
          <ac:spMkLst>
            <pc:docMk/>
            <pc:sldMk cId="2687304716" sldId="1885"/>
            <ac:spMk id="4" creationId="{14F96364-9A83-36D7-EEDE-AFFFF8F85C56}"/>
          </ac:spMkLst>
        </pc:spChg>
        <pc:spChg chg="mod ord">
          <ac:chgData name="Jolly, Simon" userId="483c67c2-aa76-446b-83f2-8414b3e7bd97" providerId="ADAL" clId="{E60F6A4F-5FFB-B44B-8C53-588E2D466BDF}" dt="2022-05-24T10:03:42.096" v="4267" actId="20577"/>
          <ac:spMkLst>
            <pc:docMk/>
            <pc:sldMk cId="2687304716" sldId="1885"/>
            <ac:spMk id="5" creationId="{38BF5256-0C66-9811-CE31-6D82E50077C4}"/>
          </ac:spMkLst>
        </pc:spChg>
        <pc:spChg chg="mod ord">
          <ac:chgData name="Jolly, Simon" userId="483c67c2-aa76-446b-83f2-8414b3e7bd97" providerId="ADAL" clId="{E60F6A4F-5FFB-B44B-8C53-588E2D466BDF}" dt="2022-05-23T15:51:51.953" v="1913" actId="700"/>
          <ac:spMkLst>
            <pc:docMk/>
            <pc:sldMk cId="2687304716" sldId="1885"/>
            <ac:spMk id="6" creationId="{94260605-B628-3870-ED43-65A7456A8F99}"/>
          </ac:spMkLst>
        </pc:spChg>
        <pc:spChg chg="mod ord">
          <ac:chgData name="Jolly, Simon" userId="483c67c2-aa76-446b-83f2-8414b3e7bd97" providerId="ADAL" clId="{E60F6A4F-5FFB-B44B-8C53-588E2D466BDF}" dt="2022-05-23T15:51:51.953" v="1913" actId="700"/>
          <ac:spMkLst>
            <pc:docMk/>
            <pc:sldMk cId="2687304716" sldId="1885"/>
            <ac:spMk id="7" creationId="{100B7088-1A64-12CE-8F09-788BB6B38E66}"/>
          </ac:spMkLst>
        </pc:spChg>
        <pc:spChg chg="mod ord">
          <ac:chgData name="Jolly, Simon" userId="483c67c2-aa76-446b-83f2-8414b3e7bd97" providerId="ADAL" clId="{E60F6A4F-5FFB-B44B-8C53-588E2D466BDF}" dt="2022-05-23T15:51:51.953" v="1913" actId="700"/>
          <ac:spMkLst>
            <pc:docMk/>
            <pc:sldMk cId="2687304716" sldId="1885"/>
            <ac:spMk id="8" creationId="{A7F0F164-302A-991A-C7FB-F6E9F22BE671}"/>
          </ac:spMkLst>
        </pc:spChg>
        <pc:spChg chg="add mod ord">
          <ac:chgData name="Jolly, Simon" userId="483c67c2-aa76-446b-83f2-8414b3e7bd97" providerId="ADAL" clId="{E60F6A4F-5FFB-B44B-8C53-588E2D466BDF}" dt="2022-05-24T10:04:20.481" v="4303" actId="552"/>
          <ac:spMkLst>
            <pc:docMk/>
            <pc:sldMk cId="2687304716" sldId="1885"/>
            <ac:spMk id="9" creationId="{ACEC8996-26BE-2201-AFD4-CA5329E1D114}"/>
          </ac:spMkLst>
        </pc:spChg>
        <pc:spChg chg="add del mod">
          <ac:chgData name="Jolly, Simon" userId="483c67c2-aa76-446b-83f2-8414b3e7bd97" providerId="ADAL" clId="{E60F6A4F-5FFB-B44B-8C53-588E2D466BDF}" dt="2022-05-24T09:42:17.727" v="4024" actId="478"/>
          <ac:spMkLst>
            <pc:docMk/>
            <pc:sldMk cId="2687304716" sldId="1885"/>
            <ac:spMk id="10" creationId="{6D907EEB-8FB7-BEFE-83D8-2CC253D11147}"/>
          </ac:spMkLst>
        </pc:spChg>
        <pc:spChg chg="add mod">
          <ac:chgData name="Jolly, Simon" userId="483c67c2-aa76-446b-83f2-8414b3e7bd97" providerId="ADAL" clId="{E60F6A4F-5FFB-B44B-8C53-588E2D466BDF}" dt="2022-05-24T10:04:30.831" v="4304" actId="1035"/>
          <ac:spMkLst>
            <pc:docMk/>
            <pc:sldMk cId="2687304716" sldId="1885"/>
            <ac:spMk id="11" creationId="{9216E880-82BE-A8FD-FF49-7ABC824A4017}"/>
          </ac:spMkLst>
        </pc:spChg>
      </pc:sldChg>
      <pc:sldChg chg="addSp delSp modSp new mod modClrScheme chgLayout">
        <pc:chgData name="Jolly, Simon" userId="483c67c2-aa76-446b-83f2-8414b3e7bd97" providerId="ADAL" clId="{E60F6A4F-5FFB-B44B-8C53-588E2D466BDF}" dt="2022-05-24T09:43:07.501" v="4032" actId="14100"/>
        <pc:sldMkLst>
          <pc:docMk/>
          <pc:sldMk cId="4072091781" sldId="1886"/>
        </pc:sldMkLst>
        <pc:spChg chg="mod ord">
          <ac:chgData name="Jolly, Simon" userId="483c67c2-aa76-446b-83f2-8414b3e7bd97" providerId="ADAL" clId="{E60F6A4F-5FFB-B44B-8C53-588E2D466BDF}" dt="2022-05-23T16:10:14.423" v="2412" actId="700"/>
          <ac:spMkLst>
            <pc:docMk/>
            <pc:sldMk cId="4072091781" sldId="1886"/>
            <ac:spMk id="2" creationId="{2087FD12-86C3-1096-FA95-B84F482088F5}"/>
          </ac:spMkLst>
        </pc:spChg>
        <pc:spChg chg="del mod ord">
          <ac:chgData name="Jolly, Simon" userId="483c67c2-aa76-446b-83f2-8414b3e7bd97" providerId="ADAL" clId="{E60F6A4F-5FFB-B44B-8C53-588E2D466BDF}" dt="2022-05-23T15:55:49.188" v="2039" actId="700"/>
          <ac:spMkLst>
            <pc:docMk/>
            <pc:sldMk cId="4072091781" sldId="1886"/>
            <ac:spMk id="3" creationId="{FBA3E2C0-2CF8-EF61-864B-E525EDD94E3F}"/>
          </ac:spMkLst>
        </pc:spChg>
        <pc:spChg chg="del mod ord">
          <ac:chgData name="Jolly, Simon" userId="483c67c2-aa76-446b-83f2-8414b3e7bd97" providerId="ADAL" clId="{E60F6A4F-5FFB-B44B-8C53-588E2D466BDF}" dt="2022-05-23T15:55:49.188" v="2039" actId="700"/>
          <ac:spMkLst>
            <pc:docMk/>
            <pc:sldMk cId="4072091781" sldId="1886"/>
            <ac:spMk id="4" creationId="{3AF819F3-33EB-3F8D-C998-27B0DD3EBC33}"/>
          </ac:spMkLst>
        </pc:spChg>
        <pc:spChg chg="mod ord">
          <ac:chgData name="Jolly, Simon" userId="483c67c2-aa76-446b-83f2-8414b3e7bd97" providerId="ADAL" clId="{E60F6A4F-5FFB-B44B-8C53-588E2D466BDF}" dt="2022-05-23T16:10:14.423" v="2412" actId="700"/>
          <ac:spMkLst>
            <pc:docMk/>
            <pc:sldMk cId="4072091781" sldId="1886"/>
            <ac:spMk id="5" creationId="{929C8C89-DF44-CF01-BAD4-FAAEB2E104D6}"/>
          </ac:spMkLst>
        </pc:spChg>
        <pc:spChg chg="mod ord">
          <ac:chgData name="Jolly, Simon" userId="483c67c2-aa76-446b-83f2-8414b3e7bd97" providerId="ADAL" clId="{E60F6A4F-5FFB-B44B-8C53-588E2D466BDF}" dt="2022-05-23T16:10:14.423" v="2412" actId="700"/>
          <ac:spMkLst>
            <pc:docMk/>
            <pc:sldMk cId="4072091781" sldId="1886"/>
            <ac:spMk id="6" creationId="{6CB579A1-8462-A800-9808-539F147BBA08}"/>
          </ac:spMkLst>
        </pc:spChg>
        <pc:spChg chg="mod ord">
          <ac:chgData name="Jolly, Simon" userId="483c67c2-aa76-446b-83f2-8414b3e7bd97" providerId="ADAL" clId="{E60F6A4F-5FFB-B44B-8C53-588E2D466BDF}" dt="2022-05-23T16:10:14.423" v="2412" actId="700"/>
          <ac:spMkLst>
            <pc:docMk/>
            <pc:sldMk cId="4072091781" sldId="1886"/>
            <ac:spMk id="7" creationId="{A13821F2-C3B8-2C68-A9E7-4B8572C95903}"/>
          </ac:spMkLst>
        </pc:spChg>
        <pc:spChg chg="add del mod ord">
          <ac:chgData name="Jolly, Simon" userId="483c67c2-aa76-446b-83f2-8414b3e7bd97" providerId="ADAL" clId="{E60F6A4F-5FFB-B44B-8C53-588E2D466BDF}" dt="2022-05-23T15:57:09.353" v="2040" actId="700"/>
          <ac:spMkLst>
            <pc:docMk/>
            <pc:sldMk cId="4072091781" sldId="1886"/>
            <ac:spMk id="8" creationId="{4755B4E8-E7A2-8D18-4DB0-701C97AC7F36}"/>
          </ac:spMkLst>
        </pc:spChg>
        <pc:spChg chg="add del mod ord">
          <ac:chgData name="Jolly, Simon" userId="483c67c2-aa76-446b-83f2-8414b3e7bd97" providerId="ADAL" clId="{E60F6A4F-5FFB-B44B-8C53-588E2D466BDF}" dt="2022-05-23T15:57:09.353" v="2040" actId="700"/>
          <ac:spMkLst>
            <pc:docMk/>
            <pc:sldMk cId="4072091781" sldId="1886"/>
            <ac:spMk id="9" creationId="{44879E58-C088-0E07-8922-6177874DB318}"/>
          </ac:spMkLst>
        </pc:spChg>
        <pc:spChg chg="add del mod ord">
          <ac:chgData name="Jolly, Simon" userId="483c67c2-aa76-446b-83f2-8414b3e7bd97" providerId="ADAL" clId="{E60F6A4F-5FFB-B44B-8C53-588E2D466BDF}" dt="2022-05-23T15:57:09.353" v="2040" actId="700"/>
          <ac:spMkLst>
            <pc:docMk/>
            <pc:sldMk cId="4072091781" sldId="1886"/>
            <ac:spMk id="10" creationId="{B0A84316-C018-B518-EAFE-2F6F6CAF14A6}"/>
          </ac:spMkLst>
        </pc:spChg>
        <pc:spChg chg="add del mod ord">
          <ac:chgData name="Jolly, Simon" userId="483c67c2-aa76-446b-83f2-8414b3e7bd97" providerId="ADAL" clId="{E60F6A4F-5FFB-B44B-8C53-588E2D466BDF}" dt="2022-05-23T15:57:13.121" v="2041" actId="700"/>
          <ac:spMkLst>
            <pc:docMk/>
            <pc:sldMk cId="4072091781" sldId="1886"/>
            <ac:spMk id="11" creationId="{76B23241-0732-EA6F-F23F-C90B8AB64C55}"/>
          </ac:spMkLst>
        </pc:spChg>
        <pc:spChg chg="add mod">
          <ac:chgData name="Jolly, Simon" userId="483c67c2-aa76-446b-83f2-8414b3e7bd97" providerId="ADAL" clId="{E60F6A4F-5FFB-B44B-8C53-588E2D466BDF}" dt="2022-05-24T09:43:07.501" v="4032" actId="14100"/>
          <ac:spMkLst>
            <pc:docMk/>
            <pc:sldMk cId="4072091781" sldId="1886"/>
            <ac:spMk id="12" creationId="{F6FC48D1-2D1F-1AA7-7429-595DD07EA85D}"/>
          </ac:spMkLst>
        </pc:spChg>
        <pc:spChg chg="add del mod">
          <ac:chgData name="Jolly, Simon" userId="483c67c2-aa76-446b-83f2-8414b3e7bd97" providerId="ADAL" clId="{E60F6A4F-5FFB-B44B-8C53-588E2D466BDF}" dt="2022-05-23T15:59:02.997" v="2052" actId="478"/>
          <ac:spMkLst>
            <pc:docMk/>
            <pc:sldMk cId="4072091781" sldId="1886"/>
            <ac:spMk id="13" creationId="{83155605-909D-F250-7A10-EC76965734ED}"/>
          </ac:spMkLst>
        </pc:spChg>
        <pc:spChg chg="mod">
          <ac:chgData name="Jolly, Simon" userId="483c67c2-aa76-446b-83f2-8414b3e7bd97" providerId="ADAL" clId="{E60F6A4F-5FFB-B44B-8C53-588E2D466BDF}" dt="2022-05-23T15:57:47.505" v="2044" actId="2711"/>
          <ac:spMkLst>
            <pc:docMk/>
            <pc:sldMk cId="4072091781" sldId="1886"/>
            <ac:spMk id="16" creationId="{0633BFCF-A547-27F6-3FC3-0A757BC323B0}"/>
          </ac:spMkLst>
        </pc:spChg>
        <pc:spChg chg="mod">
          <ac:chgData name="Jolly, Simon" userId="483c67c2-aa76-446b-83f2-8414b3e7bd97" providerId="ADAL" clId="{E60F6A4F-5FFB-B44B-8C53-588E2D466BDF}" dt="2022-05-23T15:59:15.071" v="2054" actId="1076"/>
          <ac:spMkLst>
            <pc:docMk/>
            <pc:sldMk cId="4072091781" sldId="1886"/>
            <ac:spMk id="18" creationId="{7E620E16-FA36-0F6A-B6F9-3624C0410952}"/>
          </ac:spMkLst>
        </pc:spChg>
        <pc:spChg chg="mod">
          <ac:chgData name="Jolly, Simon" userId="483c67c2-aa76-446b-83f2-8414b3e7bd97" providerId="ADAL" clId="{E60F6A4F-5FFB-B44B-8C53-588E2D466BDF}" dt="2022-05-23T16:00:25.781" v="2056" actId="20577"/>
          <ac:spMkLst>
            <pc:docMk/>
            <pc:sldMk cId="4072091781" sldId="1886"/>
            <ac:spMk id="20" creationId="{12AFCBD7-7145-527D-F91E-88E946EF12CA}"/>
          </ac:spMkLst>
        </pc:spChg>
        <pc:spChg chg="mod">
          <ac:chgData name="Jolly, Simon" userId="483c67c2-aa76-446b-83f2-8414b3e7bd97" providerId="ADAL" clId="{E60F6A4F-5FFB-B44B-8C53-588E2D466BDF}" dt="2022-05-23T15:58:09.695" v="2046" actId="404"/>
          <ac:spMkLst>
            <pc:docMk/>
            <pc:sldMk cId="4072091781" sldId="1886"/>
            <ac:spMk id="21" creationId="{EA41F123-10FF-936F-5A49-77BED6D59311}"/>
          </ac:spMkLst>
        </pc:spChg>
        <pc:spChg chg="mod">
          <ac:chgData name="Jolly, Simon" userId="483c67c2-aa76-446b-83f2-8414b3e7bd97" providerId="ADAL" clId="{E60F6A4F-5FFB-B44B-8C53-588E2D466BDF}" dt="2022-05-23T15:58:09.695" v="2046" actId="404"/>
          <ac:spMkLst>
            <pc:docMk/>
            <pc:sldMk cId="4072091781" sldId="1886"/>
            <ac:spMk id="22" creationId="{3A997D7D-C9EB-013F-AEF2-03387EB31558}"/>
          </ac:spMkLst>
        </pc:spChg>
        <pc:spChg chg="add mod">
          <ac:chgData name="Jolly, Simon" userId="483c67c2-aa76-446b-83f2-8414b3e7bd97" providerId="ADAL" clId="{E60F6A4F-5FFB-B44B-8C53-588E2D466BDF}" dt="2022-05-23T16:11:16.675" v="2420" actId="1076"/>
          <ac:spMkLst>
            <pc:docMk/>
            <pc:sldMk cId="4072091781" sldId="1886"/>
            <ac:spMk id="27" creationId="{B0D55DF2-6E81-2A96-1B3F-2DDC54A3F949}"/>
          </ac:spMkLst>
        </pc:spChg>
        <pc:spChg chg="add mod">
          <ac:chgData name="Jolly, Simon" userId="483c67c2-aa76-446b-83f2-8414b3e7bd97" providerId="ADAL" clId="{E60F6A4F-5FFB-B44B-8C53-588E2D466BDF}" dt="2022-05-23T16:11:16.675" v="2420" actId="1076"/>
          <ac:spMkLst>
            <pc:docMk/>
            <pc:sldMk cId="4072091781" sldId="1886"/>
            <ac:spMk id="28" creationId="{D5B1A466-DB60-F8A1-CCC4-5DD754A820B2}"/>
          </ac:spMkLst>
        </pc:spChg>
        <pc:spChg chg="add mod ord">
          <ac:chgData name="Jolly, Simon" userId="483c67c2-aa76-446b-83f2-8414b3e7bd97" providerId="ADAL" clId="{E60F6A4F-5FFB-B44B-8C53-588E2D466BDF}" dt="2022-05-23T16:10:27.101" v="2414" actId="14100"/>
          <ac:spMkLst>
            <pc:docMk/>
            <pc:sldMk cId="4072091781" sldId="1886"/>
            <ac:spMk id="29" creationId="{D3F46B93-7CDE-3CD9-D187-C4407CF2A17D}"/>
          </ac:spMkLst>
        </pc:spChg>
        <pc:spChg chg="add del mod ord">
          <ac:chgData name="Jolly, Simon" userId="483c67c2-aa76-446b-83f2-8414b3e7bd97" providerId="ADAL" clId="{E60F6A4F-5FFB-B44B-8C53-588E2D466BDF}" dt="2022-05-23T16:06:00.996" v="2348" actId="478"/>
          <ac:spMkLst>
            <pc:docMk/>
            <pc:sldMk cId="4072091781" sldId="1886"/>
            <ac:spMk id="30" creationId="{E6E153AF-8BFA-6EBC-F260-FF1D2319942C}"/>
          </ac:spMkLst>
        </pc:spChg>
        <pc:spChg chg="add del mod ord">
          <ac:chgData name="Jolly, Simon" userId="483c67c2-aa76-446b-83f2-8414b3e7bd97" providerId="ADAL" clId="{E60F6A4F-5FFB-B44B-8C53-588E2D466BDF}" dt="2022-05-23T15:58:45.927" v="2049" actId="478"/>
          <ac:spMkLst>
            <pc:docMk/>
            <pc:sldMk cId="4072091781" sldId="1886"/>
            <ac:spMk id="31" creationId="{E9E0A6BB-A4CB-15A8-5E44-960B445EAA9F}"/>
          </ac:spMkLst>
        </pc:spChg>
        <pc:spChg chg="add mod ord">
          <ac:chgData name="Jolly, Simon" userId="483c67c2-aa76-446b-83f2-8414b3e7bd97" providerId="ADAL" clId="{E60F6A4F-5FFB-B44B-8C53-588E2D466BDF}" dt="2022-05-23T16:13:35.164" v="2764" actId="5793"/>
          <ac:spMkLst>
            <pc:docMk/>
            <pc:sldMk cId="4072091781" sldId="1886"/>
            <ac:spMk id="32" creationId="{5CDF6EA0-0967-5F45-8D16-3E2616A70712}"/>
          </ac:spMkLst>
        </pc:spChg>
        <pc:spChg chg="add del mod ord">
          <ac:chgData name="Jolly, Simon" userId="483c67c2-aa76-446b-83f2-8414b3e7bd97" providerId="ADAL" clId="{E60F6A4F-5FFB-B44B-8C53-588E2D466BDF}" dt="2022-05-23T16:10:17.751" v="2413" actId="478"/>
          <ac:spMkLst>
            <pc:docMk/>
            <pc:sldMk cId="4072091781" sldId="1886"/>
            <ac:spMk id="33" creationId="{5E504068-01F2-D75A-AA3E-89CA3CA0BAC2}"/>
          </ac:spMkLst>
        </pc:spChg>
        <pc:grpChg chg="add mod">
          <ac:chgData name="Jolly, Simon" userId="483c67c2-aa76-446b-83f2-8414b3e7bd97" providerId="ADAL" clId="{E60F6A4F-5FFB-B44B-8C53-588E2D466BDF}" dt="2022-05-23T16:11:16.675" v="2420" actId="1076"/>
          <ac:grpSpMkLst>
            <pc:docMk/>
            <pc:sldMk cId="4072091781" sldId="1886"/>
            <ac:grpSpMk id="14" creationId="{EF87CBED-453D-29BF-3FFF-1A30545C9671}"/>
          </ac:grpSpMkLst>
        </pc:grpChg>
        <pc:grpChg chg="mod">
          <ac:chgData name="Jolly, Simon" userId="483c67c2-aa76-446b-83f2-8414b3e7bd97" providerId="ADAL" clId="{E60F6A4F-5FFB-B44B-8C53-588E2D466BDF}" dt="2022-05-23T15:57:15.877" v="2042"/>
          <ac:grpSpMkLst>
            <pc:docMk/>
            <pc:sldMk cId="4072091781" sldId="1886"/>
            <ac:grpSpMk id="15" creationId="{14DAACCD-E595-6A7F-6082-A63C6DBF8943}"/>
          </ac:grpSpMkLst>
        </pc:grpChg>
        <pc:picChg chg="mod">
          <ac:chgData name="Jolly, Simon" userId="483c67c2-aa76-446b-83f2-8414b3e7bd97" providerId="ADAL" clId="{E60F6A4F-5FFB-B44B-8C53-588E2D466BDF}" dt="2022-05-23T15:57:15.877" v="2042"/>
          <ac:picMkLst>
            <pc:docMk/>
            <pc:sldMk cId="4072091781" sldId="1886"/>
            <ac:picMk id="17" creationId="{21CAF989-DDB1-4D68-CE8F-83DB0149DCB6}"/>
          </ac:picMkLst>
        </pc:picChg>
        <pc:cxnChg chg="mod">
          <ac:chgData name="Jolly, Simon" userId="483c67c2-aa76-446b-83f2-8414b3e7bd97" providerId="ADAL" clId="{E60F6A4F-5FFB-B44B-8C53-588E2D466BDF}" dt="2022-05-23T15:57:15.877" v="2042"/>
          <ac:cxnSpMkLst>
            <pc:docMk/>
            <pc:sldMk cId="4072091781" sldId="1886"/>
            <ac:cxnSpMk id="19" creationId="{54962203-F812-19B6-6362-B9D432E0EA0D}"/>
          </ac:cxnSpMkLst>
        </pc:cxnChg>
        <pc:cxnChg chg="mod">
          <ac:chgData name="Jolly, Simon" userId="483c67c2-aa76-446b-83f2-8414b3e7bd97" providerId="ADAL" clId="{E60F6A4F-5FFB-B44B-8C53-588E2D466BDF}" dt="2022-05-23T15:57:15.877" v="2042"/>
          <ac:cxnSpMkLst>
            <pc:docMk/>
            <pc:sldMk cId="4072091781" sldId="1886"/>
            <ac:cxnSpMk id="23" creationId="{3509D116-72CB-214C-FA21-A8DD0212720F}"/>
          </ac:cxnSpMkLst>
        </pc:cxnChg>
        <pc:cxnChg chg="mod">
          <ac:chgData name="Jolly, Simon" userId="483c67c2-aa76-446b-83f2-8414b3e7bd97" providerId="ADAL" clId="{E60F6A4F-5FFB-B44B-8C53-588E2D466BDF}" dt="2022-05-23T15:57:15.877" v="2042"/>
          <ac:cxnSpMkLst>
            <pc:docMk/>
            <pc:sldMk cId="4072091781" sldId="1886"/>
            <ac:cxnSpMk id="24" creationId="{1A75D098-B38F-B53A-774D-12C3DBBE84DD}"/>
          </ac:cxnSpMkLst>
        </pc:cxnChg>
        <pc:cxnChg chg="mod">
          <ac:chgData name="Jolly, Simon" userId="483c67c2-aa76-446b-83f2-8414b3e7bd97" providerId="ADAL" clId="{E60F6A4F-5FFB-B44B-8C53-588E2D466BDF}" dt="2022-05-23T15:57:15.877" v="2042"/>
          <ac:cxnSpMkLst>
            <pc:docMk/>
            <pc:sldMk cId="4072091781" sldId="1886"/>
            <ac:cxnSpMk id="25" creationId="{867BD790-DF85-CD46-DF4E-A495CD1550C6}"/>
          </ac:cxnSpMkLst>
        </pc:cxnChg>
        <pc:cxnChg chg="mod">
          <ac:chgData name="Jolly, Simon" userId="483c67c2-aa76-446b-83f2-8414b3e7bd97" providerId="ADAL" clId="{E60F6A4F-5FFB-B44B-8C53-588E2D466BDF}" dt="2022-05-23T15:57:15.877" v="2042"/>
          <ac:cxnSpMkLst>
            <pc:docMk/>
            <pc:sldMk cId="4072091781" sldId="1886"/>
            <ac:cxnSpMk id="26" creationId="{05893904-CC19-3DC6-1DAC-C6B7659C68F0}"/>
          </ac:cxnSpMkLst>
        </pc:cxnChg>
      </pc:sldChg>
      <pc:sldChg chg="addSp delSp modSp new mod">
        <pc:chgData name="Jolly, Simon" userId="483c67c2-aa76-446b-83f2-8414b3e7bd97" providerId="ADAL" clId="{E60F6A4F-5FFB-B44B-8C53-588E2D466BDF}" dt="2022-05-24T10:02:09.890" v="4242" actId="1035"/>
        <pc:sldMkLst>
          <pc:docMk/>
          <pc:sldMk cId="1920374819" sldId="1887"/>
        </pc:sldMkLst>
        <pc:spChg chg="mod">
          <ac:chgData name="Jolly, Simon" userId="483c67c2-aa76-446b-83f2-8414b3e7bd97" providerId="ADAL" clId="{E60F6A4F-5FFB-B44B-8C53-588E2D466BDF}" dt="2022-05-23T16:09:34.456" v="2400" actId="20577"/>
          <ac:spMkLst>
            <pc:docMk/>
            <pc:sldMk cId="1920374819" sldId="1887"/>
            <ac:spMk id="2" creationId="{3407D529-386C-D87A-3614-CE0FDAFD0F36}"/>
          </ac:spMkLst>
        </pc:spChg>
        <pc:spChg chg="del">
          <ac:chgData name="Jolly, Simon" userId="483c67c2-aa76-446b-83f2-8414b3e7bd97" providerId="ADAL" clId="{E60F6A4F-5FFB-B44B-8C53-588E2D466BDF}" dt="2022-05-23T16:17:53.047" v="2799" actId="478"/>
          <ac:spMkLst>
            <pc:docMk/>
            <pc:sldMk cId="1920374819" sldId="1887"/>
            <ac:spMk id="3" creationId="{163A9966-59F7-B6E6-EACF-888622D3AB51}"/>
          </ac:spMkLst>
        </pc:spChg>
        <pc:spChg chg="del">
          <ac:chgData name="Jolly, Simon" userId="483c67c2-aa76-446b-83f2-8414b3e7bd97" providerId="ADAL" clId="{E60F6A4F-5FFB-B44B-8C53-588E2D466BDF}" dt="2022-05-23T16:17:53.047" v="2799" actId="478"/>
          <ac:spMkLst>
            <pc:docMk/>
            <pc:sldMk cId="1920374819" sldId="1887"/>
            <ac:spMk id="4" creationId="{DF942BAD-B646-4BF2-C987-FC202BA2ECFE}"/>
          </ac:spMkLst>
        </pc:spChg>
        <pc:spChg chg="mod">
          <ac:chgData name="Jolly, Simon" userId="483c67c2-aa76-446b-83f2-8414b3e7bd97" providerId="ADAL" clId="{E60F6A4F-5FFB-B44B-8C53-588E2D466BDF}" dt="2022-05-24T09:25:37.102" v="3754" actId="20577"/>
          <ac:spMkLst>
            <pc:docMk/>
            <pc:sldMk cId="1920374819" sldId="1887"/>
            <ac:spMk id="5" creationId="{DDA45B52-3E1B-934F-C285-F81535AD03F3}"/>
          </ac:spMkLst>
        </pc:spChg>
        <pc:spChg chg="add mod">
          <ac:chgData name="Jolly, Simon" userId="483c67c2-aa76-446b-83f2-8414b3e7bd97" providerId="ADAL" clId="{E60F6A4F-5FFB-B44B-8C53-588E2D466BDF}" dt="2022-05-24T10:02:09.890" v="4242" actId="1035"/>
          <ac:spMkLst>
            <pc:docMk/>
            <pc:sldMk cId="1920374819" sldId="1887"/>
            <ac:spMk id="11" creationId="{09CAD3B3-A37A-F593-E4B0-63316B7A54FB}"/>
          </ac:spMkLst>
        </pc:spChg>
        <pc:picChg chg="add mod">
          <ac:chgData name="Jolly, Simon" userId="483c67c2-aa76-446b-83f2-8414b3e7bd97" providerId="ADAL" clId="{E60F6A4F-5FFB-B44B-8C53-588E2D466BDF}" dt="2022-05-23T16:19:06.351" v="2825" actId="1037"/>
          <ac:picMkLst>
            <pc:docMk/>
            <pc:sldMk cId="1920374819" sldId="1887"/>
            <ac:picMk id="9" creationId="{A3D2BF32-8DDC-E0DF-FBD5-C33296E4FE17}"/>
          </ac:picMkLst>
        </pc:picChg>
        <pc:picChg chg="add mod">
          <ac:chgData name="Jolly, Simon" userId="483c67c2-aa76-446b-83f2-8414b3e7bd97" providerId="ADAL" clId="{E60F6A4F-5FFB-B44B-8C53-588E2D466BDF}" dt="2022-05-23T16:18:59.785" v="2818" actId="1037"/>
          <ac:picMkLst>
            <pc:docMk/>
            <pc:sldMk cId="1920374819" sldId="1887"/>
            <ac:picMk id="10" creationId="{CEFED5F1-72B4-1BE6-7286-A60721C2E262}"/>
          </ac:picMkLst>
        </pc:picChg>
      </pc:sldChg>
      <pc:sldChg chg="addSp delSp modSp new mod modAnim">
        <pc:chgData name="Jolly, Simon" userId="483c67c2-aa76-446b-83f2-8414b3e7bd97" providerId="ADAL" clId="{E60F6A4F-5FFB-B44B-8C53-588E2D466BDF}" dt="2022-05-24T10:02:03.455" v="4241" actId="1035"/>
        <pc:sldMkLst>
          <pc:docMk/>
          <pc:sldMk cId="133759809" sldId="1888"/>
        </pc:sldMkLst>
        <pc:spChg chg="mod">
          <ac:chgData name="Jolly, Simon" userId="483c67c2-aa76-446b-83f2-8414b3e7bd97" providerId="ADAL" clId="{E60F6A4F-5FFB-B44B-8C53-588E2D466BDF}" dt="2022-05-23T16:19:30.709" v="2852" actId="20577"/>
          <ac:spMkLst>
            <pc:docMk/>
            <pc:sldMk cId="133759809" sldId="1888"/>
            <ac:spMk id="2" creationId="{2F235E7A-6548-BD14-1D19-A4A90D426A10}"/>
          </ac:spMkLst>
        </pc:spChg>
        <pc:spChg chg="del">
          <ac:chgData name="Jolly, Simon" userId="483c67c2-aa76-446b-83f2-8414b3e7bd97" providerId="ADAL" clId="{E60F6A4F-5FFB-B44B-8C53-588E2D466BDF}" dt="2022-05-23T16:20:20.076" v="2856" actId="478"/>
          <ac:spMkLst>
            <pc:docMk/>
            <pc:sldMk cId="133759809" sldId="1888"/>
            <ac:spMk id="3" creationId="{BE577DB2-2141-9072-2664-E6E057CE9152}"/>
          </ac:spMkLst>
        </pc:spChg>
        <pc:spChg chg="del">
          <ac:chgData name="Jolly, Simon" userId="483c67c2-aa76-446b-83f2-8414b3e7bd97" providerId="ADAL" clId="{E60F6A4F-5FFB-B44B-8C53-588E2D466BDF}" dt="2022-05-23T16:20:20.076" v="2856" actId="478"/>
          <ac:spMkLst>
            <pc:docMk/>
            <pc:sldMk cId="133759809" sldId="1888"/>
            <ac:spMk id="4" creationId="{8C47D344-4F8D-7D80-45A8-BE9EB8A60DB4}"/>
          </ac:spMkLst>
        </pc:spChg>
        <pc:spChg chg="mod">
          <ac:chgData name="Jolly, Simon" userId="483c67c2-aa76-446b-83f2-8414b3e7bd97" providerId="ADAL" clId="{E60F6A4F-5FFB-B44B-8C53-588E2D466BDF}" dt="2022-05-24T09:53:59.074" v="4137" actId="14100"/>
          <ac:spMkLst>
            <pc:docMk/>
            <pc:sldMk cId="133759809" sldId="1888"/>
            <ac:spMk id="5" creationId="{A680541E-D9E8-E65C-2161-1B1F577F47F8}"/>
          </ac:spMkLst>
        </pc:spChg>
        <pc:spChg chg="add mod">
          <ac:chgData name="Jolly, Simon" userId="483c67c2-aa76-446b-83f2-8414b3e7bd97" providerId="ADAL" clId="{E60F6A4F-5FFB-B44B-8C53-588E2D466BDF}" dt="2022-05-23T16:20:49.822" v="2860" actId="1076"/>
          <ac:spMkLst>
            <pc:docMk/>
            <pc:sldMk cId="133759809" sldId="1888"/>
            <ac:spMk id="10" creationId="{6F5AB1F8-7E77-1F36-62FB-3A31D04DDE07}"/>
          </ac:spMkLst>
        </pc:spChg>
        <pc:spChg chg="add mod">
          <ac:chgData name="Jolly, Simon" userId="483c67c2-aa76-446b-83f2-8414b3e7bd97" providerId="ADAL" clId="{E60F6A4F-5FFB-B44B-8C53-588E2D466BDF}" dt="2022-05-24T09:26:06.653" v="3758" actId="1076"/>
          <ac:spMkLst>
            <pc:docMk/>
            <pc:sldMk cId="133759809" sldId="1888"/>
            <ac:spMk id="12" creationId="{8070381B-2B1B-1C7B-F7F4-4D483CC11D85}"/>
          </ac:spMkLst>
        </pc:spChg>
        <pc:spChg chg="add mod">
          <ac:chgData name="Jolly, Simon" userId="483c67c2-aa76-446b-83f2-8414b3e7bd97" providerId="ADAL" clId="{E60F6A4F-5FFB-B44B-8C53-588E2D466BDF}" dt="2022-05-24T10:02:03.455" v="4241" actId="1035"/>
          <ac:spMkLst>
            <pc:docMk/>
            <pc:sldMk cId="133759809" sldId="1888"/>
            <ac:spMk id="13" creationId="{2D1A6035-B2B7-202A-2ED5-D299F5AD925E}"/>
          </ac:spMkLst>
        </pc:spChg>
        <pc:picChg chg="add mod">
          <ac:chgData name="Jolly, Simon" userId="483c67c2-aa76-446b-83f2-8414b3e7bd97" providerId="ADAL" clId="{E60F6A4F-5FFB-B44B-8C53-588E2D466BDF}" dt="2022-05-23T16:20:57.342" v="2874" actId="1038"/>
          <ac:picMkLst>
            <pc:docMk/>
            <pc:sldMk cId="133759809" sldId="1888"/>
            <ac:picMk id="9" creationId="{D2E8DD4F-0877-C266-B4F8-CD482D6D814C}"/>
          </ac:picMkLst>
        </pc:picChg>
        <pc:picChg chg="add mod">
          <ac:chgData name="Jolly, Simon" userId="483c67c2-aa76-446b-83f2-8414b3e7bd97" providerId="ADAL" clId="{E60F6A4F-5FFB-B44B-8C53-588E2D466BDF}" dt="2022-05-23T16:21:10.461" v="2877" actId="1076"/>
          <ac:picMkLst>
            <pc:docMk/>
            <pc:sldMk cId="133759809" sldId="1888"/>
            <ac:picMk id="11" creationId="{BFA80051-8F77-BBA8-D42A-2499758E3372}"/>
          </ac:picMkLst>
        </pc:picChg>
      </pc:sldChg>
      <pc:sldChg chg="addSp delSp modSp new mod">
        <pc:chgData name="Jolly, Simon" userId="483c67c2-aa76-446b-83f2-8414b3e7bd97" providerId="ADAL" clId="{E60F6A4F-5FFB-B44B-8C53-588E2D466BDF}" dt="2022-05-24T10:18:50.982" v="4419" actId="18131"/>
        <pc:sldMkLst>
          <pc:docMk/>
          <pc:sldMk cId="2724434025" sldId="1889"/>
        </pc:sldMkLst>
        <pc:spChg chg="mod">
          <ac:chgData name="Jolly, Simon" userId="483c67c2-aa76-446b-83f2-8414b3e7bd97" providerId="ADAL" clId="{E60F6A4F-5FFB-B44B-8C53-588E2D466BDF}" dt="2022-05-23T16:21:58.631" v="2908" actId="20577"/>
          <ac:spMkLst>
            <pc:docMk/>
            <pc:sldMk cId="2724434025" sldId="1889"/>
            <ac:spMk id="2" creationId="{F07B95B2-88BB-7D9C-42E0-68149BBB3942}"/>
          </ac:spMkLst>
        </pc:spChg>
        <pc:spChg chg="del">
          <ac:chgData name="Jolly, Simon" userId="483c67c2-aa76-446b-83f2-8414b3e7bd97" providerId="ADAL" clId="{E60F6A4F-5FFB-B44B-8C53-588E2D466BDF}" dt="2022-05-23T16:22:35.986" v="2912"/>
          <ac:spMkLst>
            <pc:docMk/>
            <pc:sldMk cId="2724434025" sldId="1889"/>
            <ac:spMk id="3" creationId="{65D1D49A-7073-0D20-CC38-184068C4D606}"/>
          </ac:spMkLst>
        </pc:spChg>
        <pc:spChg chg="del">
          <ac:chgData name="Jolly, Simon" userId="483c67c2-aa76-446b-83f2-8414b3e7bd97" providerId="ADAL" clId="{E60F6A4F-5FFB-B44B-8C53-588E2D466BDF}" dt="2022-05-23T16:22:19.639" v="2909"/>
          <ac:spMkLst>
            <pc:docMk/>
            <pc:sldMk cId="2724434025" sldId="1889"/>
            <ac:spMk id="4" creationId="{170E570D-0B43-EAEE-2961-378E37B89A77}"/>
          </ac:spMkLst>
        </pc:spChg>
        <pc:spChg chg="mod">
          <ac:chgData name="Jolly, Simon" userId="483c67c2-aa76-446b-83f2-8414b3e7bd97" providerId="ADAL" clId="{E60F6A4F-5FFB-B44B-8C53-588E2D466BDF}" dt="2022-05-24T09:27:58.356" v="3803" actId="20577"/>
          <ac:spMkLst>
            <pc:docMk/>
            <pc:sldMk cId="2724434025" sldId="1889"/>
            <ac:spMk id="5" creationId="{AA27F172-7BC1-5B1E-FD80-CE833D86D310}"/>
          </ac:spMkLst>
        </pc:spChg>
        <pc:spChg chg="add del mod">
          <ac:chgData name="Jolly, Simon" userId="483c67c2-aa76-446b-83f2-8414b3e7bd97" providerId="ADAL" clId="{E60F6A4F-5FFB-B44B-8C53-588E2D466BDF}" dt="2022-05-24T09:31:31.211" v="3805" actId="931"/>
          <ac:spMkLst>
            <pc:docMk/>
            <pc:sldMk cId="2724434025" sldId="1889"/>
            <ac:spMk id="12" creationId="{3B3A38BF-37DA-3D21-92A0-5C88221265DC}"/>
          </ac:spMkLst>
        </pc:spChg>
        <pc:picChg chg="add mod">
          <ac:chgData name="Jolly, Simon" userId="483c67c2-aa76-446b-83f2-8414b3e7bd97" providerId="ADAL" clId="{E60F6A4F-5FFB-B44B-8C53-588E2D466BDF}" dt="2022-05-23T16:22:30.258" v="2911" actId="1076"/>
          <ac:picMkLst>
            <pc:docMk/>
            <pc:sldMk cId="2724434025" sldId="1889"/>
            <ac:picMk id="9" creationId="{4721B7B4-8175-0D64-8899-83773DD33C50}"/>
          </ac:picMkLst>
        </pc:picChg>
        <pc:picChg chg="add del mod">
          <ac:chgData name="Jolly, Simon" userId="483c67c2-aa76-446b-83f2-8414b3e7bd97" providerId="ADAL" clId="{E60F6A4F-5FFB-B44B-8C53-588E2D466BDF}" dt="2022-05-24T09:31:19.490" v="3804" actId="478"/>
          <ac:picMkLst>
            <pc:docMk/>
            <pc:sldMk cId="2724434025" sldId="1889"/>
            <ac:picMk id="10" creationId="{A63AE1CB-3B35-6C87-D7BF-FB3154DBAF51}"/>
          </ac:picMkLst>
        </pc:picChg>
        <pc:picChg chg="add mod modCrop">
          <ac:chgData name="Jolly, Simon" userId="483c67c2-aa76-446b-83f2-8414b3e7bd97" providerId="ADAL" clId="{E60F6A4F-5FFB-B44B-8C53-588E2D466BDF}" dt="2022-05-24T10:18:50.982" v="4419" actId="18131"/>
          <ac:picMkLst>
            <pc:docMk/>
            <pc:sldMk cId="2724434025" sldId="1889"/>
            <ac:picMk id="14" creationId="{2305D573-14C5-2C1F-4359-55994E14E7E6}"/>
          </ac:picMkLst>
        </pc:picChg>
      </pc:sldChg>
      <pc:sldChg chg="addSp delSp modSp new mod modClrScheme chgLayout">
        <pc:chgData name="Jolly, Simon" userId="483c67c2-aa76-446b-83f2-8414b3e7bd97" providerId="ADAL" clId="{E60F6A4F-5FFB-B44B-8C53-588E2D466BDF}" dt="2022-05-24T10:05:33.380" v="4305" actId="20577"/>
        <pc:sldMkLst>
          <pc:docMk/>
          <pc:sldMk cId="2262214604" sldId="1890"/>
        </pc:sldMkLst>
        <pc:spChg chg="del mod ord">
          <ac:chgData name="Jolly, Simon" userId="483c67c2-aa76-446b-83f2-8414b3e7bd97" providerId="ADAL" clId="{E60F6A4F-5FFB-B44B-8C53-588E2D466BDF}" dt="2022-05-23T16:25:26.320" v="2930" actId="700"/>
          <ac:spMkLst>
            <pc:docMk/>
            <pc:sldMk cId="2262214604" sldId="1890"/>
            <ac:spMk id="2" creationId="{791AB0F6-C087-3436-8FF7-81A4F02EB1C7}"/>
          </ac:spMkLst>
        </pc:spChg>
        <pc:spChg chg="del">
          <ac:chgData name="Jolly, Simon" userId="483c67c2-aa76-446b-83f2-8414b3e7bd97" providerId="ADAL" clId="{E60F6A4F-5FFB-B44B-8C53-588E2D466BDF}" dt="2022-05-23T16:25:26.320" v="2930" actId="700"/>
          <ac:spMkLst>
            <pc:docMk/>
            <pc:sldMk cId="2262214604" sldId="1890"/>
            <ac:spMk id="3" creationId="{1D27D43D-8E16-31F1-695D-A6ADCEF4FEB5}"/>
          </ac:spMkLst>
        </pc:spChg>
        <pc:spChg chg="del">
          <ac:chgData name="Jolly, Simon" userId="483c67c2-aa76-446b-83f2-8414b3e7bd97" providerId="ADAL" clId="{E60F6A4F-5FFB-B44B-8C53-588E2D466BDF}" dt="2022-05-23T16:25:26.320" v="2930" actId="700"/>
          <ac:spMkLst>
            <pc:docMk/>
            <pc:sldMk cId="2262214604" sldId="1890"/>
            <ac:spMk id="4" creationId="{E4C7AE68-2CD8-84F2-0BC0-CF996208B5E2}"/>
          </ac:spMkLst>
        </pc:spChg>
        <pc:spChg chg="del mod ord">
          <ac:chgData name="Jolly, Simon" userId="483c67c2-aa76-446b-83f2-8414b3e7bd97" providerId="ADAL" clId="{E60F6A4F-5FFB-B44B-8C53-588E2D466BDF}" dt="2022-05-23T16:25:26.320" v="2930" actId="700"/>
          <ac:spMkLst>
            <pc:docMk/>
            <pc:sldMk cId="2262214604" sldId="1890"/>
            <ac:spMk id="5" creationId="{97496FCA-9830-5373-ACD8-8828B93C99D6}"/>
          </ac:spMkLst>
        </pc:spChg>
        <pc:spChg chg="mod ord">
          <ac:chgData name="Jolly, Simon" userId="483c67c2-aa76-446b-83f2-8414b3e7bd97" providerId="ADAL" clId="{E60F6A4F-5FFB-B44B-8C53-588E2D466BDF}" dt="2022-05-23T16:25:26.320" v="2930" actId="700"/>
          <ac:spMkLst>
            <pc:docMk/>
            <pc:sldMk cId="2262214604" sldId="1890"/>
            <ac:spMk id="6" creationId="{8366F21D-F390-35A9-AA25-5EE4894D173B}"/>
          </ac:spMkLst>
        </pc:spChg>
        <pc:spChg chg="mod ord">
          <ac:chgData name="Jolly, Simon" userId="483c67c2-aa76-446b-83f2-8414b3e7bd97" providerId="ADAL" clId="{E60F6A4F-5FFB-B44B-8C53-588E2D466BDF}" dt="2022-05-23T16:25:26.320" v="2930" actId="700"/>
          <ac:spMkLst>
            <pc:docMk/>
            <pc:sldMk cId="2262214604" sldId="1890"/>
            <ac:spMk id="7" creationId="{C8668524-AB95-50AB-2A95-307EFAF282DD}"/>
          </ac:spMkLst>
        </pc:spChg>
        <pc:spChg chg="mod ord">
          <ac:chgData name="Jolly, Simon" userId="483c67c2-aa76-446b-83f2-8414b3e7bd97" providerId="ADAL" clId="{E60F6A4F-5FFB-B44B-8C53-588E2D466BDF}" dt="2022-05-23T16:25:26.320" v="2930" actId="700"/>
          <ac:spMkLst>
            <pc:docMk/>
            <pc:sldMk cId="2262214604" sldId="1890"/>
            <ac:spMk id="8" creationId="{1559D28E-78FA-A8EE-F740-9A89F7A23E87}"/>
          </ac:spMkLst>
        </pc:spChg>
        <pc:spChg chg="add mod ord">
          <ac:chgData name="Jolly, Simon" userId="483c67c2-aa76-446b-83f2-8414b3e7bd97" providerId="ADAL" clId="{E60F6A4F-5FFB-B44B-8C53-588E2D466BDF}" dt="2022-05-23T16:25:29.521" v="2941" actId="20577"/>
          <ac:spMkLst>
            <pc:docMk/>
            <pc:sldMk cId="2262214604" sldId="1890"/>
            <ac:spMk id="9" creationId="{B287121D-9DFF-0835-7569-B7C575CB1E8B}"/>
          </ac:spMkLst>
        </pc:spChg>
        <pc:spChg chg="add mod ord">
          <ac:chgData name="Jolly, Simon" userId="483c67c2-aa76-446b-83f2-8414b3e7bd97" providerId="ADAL" clId="{E60F6A4F-5FFB-B44B-8C53-588E2D466BDF}" dt="2022-05-24T10:05:33.380" v="4305" actId="20577"/>
          <ac:spMkLst>
            <pc:docMk/>
            <pc:sldMk cId="2262214604" sldId="1890"/>
            <ac:spMk id="10" creationId="{6EE7863F-6CFA-49B3-A6C6-C8F575629512}"/>
          </ac:spMkLst>
        </pc:spChg>
        <pc:spChg chg="add del mod">
          <ac:chgData name="Jolly, Simon" userId="483c67c2-aa76-446b-83f2-8414b3e7bd97" providerId="ADAL" clId="{E60F6A4F-5FFB-B44B-8C53-588E2D466BDF}" dt="2022-05-23T16:33:52.844" v="3724"/>
          <ac:spMkLst>
            <pc:docMk/>
            <pc:sldMk cId="2262214604" sldId="1890"/>
            <ac:spMk id="11" creationId="{82BC53DE-3883-4989-72F2-D91C880BDF0B}"/>
          </ac:spMkLst>
        </pc:spChg>
        <pc:spChg chg="add del mod">
          <ac:chgData name="Jolly, Simon" userId="483c67c2-aa76-446b-83f2-8414b3e7bd97" providerId="ADAL" clId="{E60F6A4F-5FFB-B44B-8C53-588E2D466BDF}" dt="2022-05-23T16:33:58.548" v="3728"/>
          <ac:spMkLst>
            <pc:docMk/>
            <pc:sldMk cId="2262214604" sldId="1890"/>
            <ac:spMk id="12" creationId="{361FA509-3355-ED24-7300-FC6343304EBB}"/>
          </ac:spMkLst>
        </pc:spChg>
        <pc:spChg chg="add mod">
          <ac:chgData name="Jolly, Simon" userId="483c67c2-aa76-446b-83f2-8414b3e7bd97" providerId="ADAL" clId="{E60F6A4F-5FFB-B44B-8C53-588E2D466BDF}" dt="2022-05-23T16:35:06.731" v="3735" actId="12789"/>
          <ac:spMkLst>
            <pc:docMk/>
            <pc:sldMk cId="2262214604" sldId="1890"/>
            <ac:spMk id="13" creationId="{A442E47D-8542-3C33-B9DE-43861862E3DC}"/>
          </ac:spMkLst>
        </pc:spChg>
        <pc:picChg chg="add mod">
          <ac:chgData name="Jolly, Simon" userId="483c67c2-aa76-446b-83f2-8414b3e7bd97" providerId="ADAL" clId="{E60F6A4F-5FFB-B44B-8C53-588E2D466BDF}" dt="2022-05-23T16:35:06.731" v="3735" actId="12789"/>
          <ac:picMkLst>
            <pc:docMk/>
            <pc:sldMk cId="2262214604" sldId="1890"/>
            <ac:picMk id="14" creationId="{C827322B-6C77-A907-85B0-A895A9620F09}"/>
          </ac:picMkLst>
        </pc:picChg>
      </pc:sldChg>
      <pc:sldMasterChg chg="addSp delSp modSp mod">
        <pc:chgData name="Jolly, Simon" userId="483c67c2-aa76-446b-83f2-8414b3e7bd97" providerId="ADAL" clId="{E60F6A4F-5FFB-B44B-8C53-588E2D466BDF}" dt="2022-05-23T13:09:45.878" v="128" actId="1035"/>
        <pc:sldMasterMkLst>
          <pc:docMk/>
          <pc:sldMasterMk cId="0" sldId="2147483652"/>
        </pc:sldMasterMkLst>
        <pc:spChg chg="mod">
          <ac:chgData name="Jolly, Simon" userId="483c67c2-aa76-446b-83f2-8414b3e7bd97" providerId="ADAL" clId="{E60F6A4F-5FFB-B44B-8C53-588E2D466BDF}" dt="2022-05-23T13:08:23.590" v="103" actId="553"/>
          <ac:spMkLst>
            <pc:docMk/>
            <pc:sldMasterMk cId="0" sldId="2147483652"/>
            <ac:spMk id="7" creationId="{00000000-0000-0000-0000-000000000000}"/>
          </ac:spMkLst>
        </pc:spChg>
        <pc:picChg chg="add mod">
          <ac:chgData name="Jolly, Simon" userId="483c67c2-aa76-446b-83f2-8414b3e7bd97" providerId="ADAL" clId="{E60F6A4F-5FFB-B44B-8C53-588E2D466BDF}" dt="2022-05-23T13:09:45.878" v="128" actId="1035"/>
          <ac:picMkLst>
            <pc:docMk/>
            <pc:sldMasterMk cId="0" sldId="2147483652"/>
            <ac:picMk id="5" creationId="{C71648F1-97B4-8D95-2CDA-E6C778FDAEE2}"/>
          </ac:picMkLst>
        </pc:picChg>
        <pc:picChg chg="add mod">
          <ac:chgData name="Jolly, Simon" userId="483c67c2-aa76-446b-83f2-8414b3e7bd97" providerId="ADAL" clId="{E60F6A4F-5FFB-B44B-8C53-588E2D466BDF}" dt="2022-05-23T13:09:31.612" v="117" actId="555"/>
          <ac:picMkLst>
            <pc:docMk/>
            <pc:sldMasterMk cId="0" sldId="2147483652"/>
            <ac:picMk id="8" creationId="{F196B77F-BE9C-B52C-FED5-3D891E0C6A78}"/>
          </ac:picMkLst>
        </pc:picChg>
        <pc:picChg chg="del">
          <ac:chgData name="Jolly, Simon" userId="483c67c2-aa76-446b-83f2-8414b3e7bd97" providerId="ADAL" clId="{E60F6A4F-5FFB-B44B-8C53-588E2D466BDF}" dt="2022-05-23T13:07:25.014" v="98" actId="478"/>
          <ac:picMkLst>
            <pc:docMk/>
            <pc:sldMasterMk cId="0" sldId="2147483652"/>
            <ac:picMk id="10" creationId="{55E694F6-5D64-B9F6-3ED8-84F82246EC02}"/>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6238" cy="492125"/>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813175" y="0"/>
            <a:ext cx="2916238" cy="4921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F166848-B6B3-0E40-99EB-335DCCD76FFA}" type="datetime1">
              <a:rPr lang="en-US"/>
              <a:pPr>
                <a:defRPr/>
              </a:pPr>
              <a:t>5/24/22</a:t>
            </a:fld>
            <a:endParaRPr lang="en-US"/>
          </a:p>
        </p:txBody>
      </p:sp>
      <p:sp>
        <p:nvSpPr>
          <p:cNvPr id="4" name="Footer Placeholder 3"/>
          <p:cNvSpPr>
            <a:spLocks noGrp="1"/>
          </p:cNvSpPr>
          <p:nvPr>
            <p:ph type="ftr" sz="quarter" idx="2"/>
          </p:nvPr>
        </p:nvSpPr>
        <p:spPr>
          <a:xfrm>
            <a:off x="0" y="9361488"/>
            <a:ext cx="2916238" cy="493712"/>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13175" y="9361488"/>
            <a:ext cx="2916238" cy="4937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4353E13-0F1D-6B40-B39F-625C924869C7}" type="slidenum">
              <a:rPr lang="en-US"/>
              <a:pPr>
                <a:defRPr/>
              </a:pPr>
              <a:t>‹#›</a:t>
            </a:fld>
            <a:endParaRPr lang="en-US"/>
          </a:p>
        </p:txBody>
      </p:sp>
    </p:spTree>
    <p:extLst>
      <p:ext uri="{BB962C8B-B14F-4D97-AF65-F5344CB8AC3E}">
        <p14:creationId xmlns:p14="http://schemas.microsoft.com/office/powerpoint/2010/main" val="2204270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16238"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33123" name="Rectangle 3"/>
          <p:cNvSpPr>
            <a:spLocks noGrp="1" noChangeArrowheads="1"/>
          </p:cNvSpPr>
          <p:nvPr>
            <p:ph type="dt" idx="1"/>
          </p:nvPr>
        </p:nvSpPr>
        <p:spPr bwMode="auto">
          <a:xfrm>
            <a:off x="3813175" y="0"/>
            <a:ext cx="2916238"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80963" y="739775"/>
            <a:ext cx="6569075" cy="36957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25" name="Rectangle 5"/>
          <p:cNvSpPr>
            <a:spLocks noGrp="1" noChangeArrowheads="1"/>
          </p:cNvSpPr>
          <p:nvPr>
            <p:ph type="body" sz="quarter" idx="3"/>
          </p:nvPr>
        </p:nvSpPr>
        <p:spPr bwMode="auto">
          <a:xfrm>
            <a:off x="673100" y="4681538"/>
            <a:ext cx="5384800" cy="443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26" name="Rectangle 6"/>
          <p:cNvSpPr>
            <a:spLocks noGrp="1" noChangeArrowheads="1"/>
          </p:cNvSpPr>
          <p:nvPr>
            <p:ph type="ftr" sz="quarter" idx="4"/>
          </p:nvPr>
        </p:nvSpPr>
        <p:spPr bwMode="auto">
          <a:xfrm>
            <a:off x="0" y="9361488"/>
            <a:ext cx="29162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33127" name="Rectangle 7"/>
          <p:cNvSpPr>
            <a:spLocks noGrp="1" noChangeArrowheads="1"/>
          </p:cNvSpPr>
          <p:nvPr>
            <p:ph type="sldNum" sz="quarter" idx="5"/>
          </p:nvPr>
        </p:nvSpPr>
        <p:spPr bwMode="auto">
          <a:xfrm>
            <a:off x="3813175" y="9361488"/>
            <a:ext cx="29162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FE248C1-6CD0-9D4D-8471-F37741608E51}" type="slidenum">
              <a:rPr lang="en-US"/>
              <a:pPr>
                <a:defRPr/>
              </a:pPr>
              <a:t>‹#›</a:t>
            </a:fld>
            <a:endParaRPr lang="en-US"/>
          </a:p>
        </p:txBody>
      </p:sp>
    </p:spTree>
    <p:extLst>
      <p:ext uri="{BB962C8B-B14F-4D97-AF65-F5344CB8AC3E}">
        <p14:creationId xmlns:p14="http://schemas.microsoft.com/office/powerpoint/2010/main" val="289122606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3080" name="Rectangle 8"/>
          <p:cNvSpPr>
            <a:spLocks noGrp="1" noChangeArrowheads="1"/>
          </p:cNvSpPr>
          <p:nvPr>
            <p:ph type="ctrTitle"/>
          </p:nvPr>
        </p:nvSpPr>
        <p:spPr>
          <a:xfrm>
            <a:off x="914400" y="1045316"/>
            <a:ext cx="10363200" cy="2618155"/>
          </a:xfrm>
        </p:spPr>
        <p:txBody>
          <a:bodyPr/>
          <a:lstStyle>
            <a:lvl1pPr>
              <a:defRPr sz="6000" b="1">
                <a:solidFill>
                  <a:schemeClr val="tx1"/>
                </a:solidFill>
              </a:defRPr>
            </a:lvl1pPr>
          </a:lstStyle>
          <a:p>
            <a:r>
              <a:rPr lang="en-US" dirty="0"/>
              <a:t>Click to edit Master title style</a:t>
            </a:r>
          </a:p>
        </p:txBody>
      </p:sp>
      <p:sp>
        <p:nvSpPr>
          <p:cNvPr id="643081" name="Rectangle 9"/>
          <p:cNvSpPr>
            <a:spLocks noGrp="1" noChangeArrowheads="1"/>
          </p:cNvSpPr>
          <p:nvPr>
            <p:ph type="subTitle" idx="1"/>
          </p:nvPr>
        </p:nvSpPr>
        <p:spPr>
          <a:xfrm>
            <a:off x="1828800" y="4228219"/>
            <a:ext cx="8534400" cy="1752600"/>
          </a:xfrm>
        </p:spPr>
        <p:txBody>
          <a:bodyPr/>
          <a:lstStyle>
            <a:lvl1pPr marL="0" indent="0" algn="ctr">
              <a:buFontTx/>
              <a:buNone/>
              <a:defRPr sz="4000"/>
            </a:lvl1pPr>
          </a:lstStyle>
          <a:p>
            <a:r>
              <a:rPr lang="en-US" dirty="0"/>
              <a:t>Click to edit Master subtitle style</a:t>
            </a:r>
          </a:p>
        </p:txBody>
      </p:sp>
      <p:sp>
        <p:nvSpPr>
          <p:cNvPr id="4" name="Rectangle 6"/>
          <p:cNvSpPr>
            <a:spLocks noGrp="1" noChangeArrowheads="1"/>
          </p:cNvSpPr>
          <p:nvPr>
            <p:ph type="sldNum" sz="quarter" idx="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j-lt"/>
                <a:cs typeface="Gill Sans"/>
              </a:defRPr>
            </a:lvl1pPr>
          </a:lstStyle>
          <a:p>
            <a:pPr>
              <a:defRPr/>
            </a:pPr>
            <a:fld id="{A6CB5233-B7CE-044C-AE1E-6509CF8A1EF7}" type="slidenum">
              <a:rPr lang="en-GB" smtClean="0"/>
              <a:pPr>
                <a:defRPr/>
              </a:pPr>
              <a:t>‹#›</a:t>
            </a:fld>
            <a:endParaRPr lang="en-GB" dirty="0"/>
          </a:p>
        </p:txBody>
      </p:sp>
      <p:sp>
        <p:nvSpPr>
          <p:cNvPr id="5"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2022 Pisa Meeting — FLASH Radiotherapy</a:t>
            </a:r>
            <a:endParaRPr lang="en-US" dirty="0"/>
          </a:p>
        </p:txBody>
      </p:sp>
      <p:sp>
        <p:nvSpPr>
          <p:cNvPr id="6"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202302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06FA3739-25AE-9B4D-82FB-6034A9E6CE62}" type="slidenum">
              <a:rPr lang="en-GB"/>
              <a:pPr>
                <a:defRPr/>
              </a:pPr>
              <a:t>‹#›</a:t>
            </a:fld>
            <a:endParaRPr lang="en-GB"/>
          </a:p>
        </p:txBody>
      </p:sp>
      <p:sp>
        <p:nvSpPr>
          <p:cNvPr id="4" name="Footer Placeholder 1"/>
          <p:cNvSpPr>
            <a:spLocks noGrp="1"/>
          </p:cNvSpPr>
          <p:nvPr>
            <p:ph type="ftr" sz="quarter" idx="11"/>
          </p:nvPr>
        </p:nvSpPr>
        <p:spPr/>
        <p:txBody>
          <a:bodyPr/>
          <a:lstStyle>
            <a:lvl1pPr>
              <a:defRPr/>
            </a:lvl1pPr>
          </a:lstStyle>
          <a:p>
            <a:pPr>
              <a:defRPr/>
            </a:pPr>
            <a:r>
              <a:rPr lang="en-US"/>
              <a:t>2022 Pisa Meeting — FLASH Radiotherapy</a:t>
            </a:r>
            <a:endParaRPr lang="en-US" dirty="0"/>
          </a:p>
        </p:txBody>
      </p:sp>
      <p:sp>
        <p:nvSpPr>
          <p:cNvPr id="7"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119895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 Title">
    <p:spTree>
      <p:nvGrpSpPr>
        <p:cNvPr id="1" name=""/>
        <p:cNvGrpSpPr/>
        <p:nvPr/>
      </p:nvGrpSpPr>
      <p:grpSpPr>
        <a:xfrm>
          <a:off x="0" y="0"/>
          <a:ext cx="0" cy="0"/>
          <a:chOff x="0" y="0"/>
          <a:chExt cx="0" cy="0"/>
        </a:xfrm>
      </p:grpSpPr>
      <p:sp>
        <p:nvSpPr>
          <p:cNvPr id="5" name="Rectangle 8"/>
          <p:cNvSpPr>
            <a:spLocks noGrp="1" noChangeArrowheads="1"/>
          </p:cNvSpPr>
          <p:nvPr>
            <p:ph type="ctrTitle"/>
          </p:nvPr>
        </p:nvSpPr>
        <p:spPr>
          <a:xfrm>
            <a:off x="914400" y="1045316"/>
            <a:ext cx="10363200" cy="2618155"/>
          </a:xfrm>
        </p:spPr>
        <p:txBody>
          <a:bodyPr/>
          <a:lstStyle>
            <a:lvl1pPr>
              <a:defRPr sz="6000">
                <a:solidFill>
                  <a:srgbClr val="000000"/>
                </a:solidFill>
              </a:defRPr>
            </a:lvl1p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4B2687F7-560A-2B41-8390-456840BCE562}" type="slidenum">
              <a:rPr lang="en-GB"/>
              <a:pPr>
                <a:defRPr/>
              </a:pPr>
              <a:t>‹#›</a:t>
            </a:fld>
            <a:endParaRPr lang="en-GB"/>
          </a:p>
        </p:txBody>
      </p:sp>
      <p:sp>
        <p:nvSpPr>
          <p:cNvPr id="4" name="Footer Placeholder 1"/>
          <p:cNvSpPr>
            <a:spLocks noGrp="1"/>
          </p:cNvSpPr>
          <p:nvPr>
            <p:ph type="ftr" sz="quarter" idx="11"/>
          </p:nvPr>
        </p:nvSpPr>
        <p:spPr/>
        <p:txBody>
          <a:bodyPr/>
          <a:lstStyle>
            <a:lvl1pPr>
              <a:defRPr/>
            </a:lvl1pPr>
          </a:lstStyle>
          <a:p>
            <a:pPr>
              <a:defRPr/>
            </a:pPr>
            <a:r>
              <a:rPr lang="en-US"/>
              <a:t>2022 Pisa Meeting — FLASH Radiotherapy</a:t>
            </a:r>
            <a:endParaRPr lang="en-US" dirty="0"/>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49526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325627"/>
            <a:ext cx="10363200" cy="1362075"/>
          </a:xfrm>
        </p:spPr>
        <p:txBody>
          <a:bodyPr anchor="t"/>
          <a:lstStyle>
            <a:lvl1pPr algn="l">
              <a:defRPr sz="4000" b="0" cap="all">
                <a:solidFill>
                  <a:srgbClr val="000000"/>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2825438"/>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43772FE-85F5-CD46-8AA0-D3679E1AE3E7}" type="slidenum">
              <a:rPr lang="en-GB"/>
              <a:pPr>
                <a:defRPr/>
              </a:pPr>
              <a:t>‹#›</a:t>
            </a:fld>
            <a:endParaRPr lang="en-GB"/>
          </a:p>
        </p:txBody>
      </p:sp>
      <p:sp>
        <p:nvSpPr>
          <p:cNvPr id="5" name="Footer Placeholder 1"/>
          <p:cNvSpPr>
            <a:spLocks noGrp="1"/>
          </p:cNvSpPr>
          <p:nvPr>
            <p:ph type="ftr" sz="quarter" idx="11"/>
          </p:nvPr>
        </p:nvSpPr>
        <p:spPr/>
        <p:txBody>
          <a:bodyPr/>
          <a:lstStyle>
            <a:lvl1pPr>
              <a:defRPr/>
            </a:lvl1pPr>
          </a:lstStyle>
          <a:p>
            <a:pPr>
              <a:defRPr/>
            </a:pPr>
            <a:r>
              <a:rPr lang="en-US"/>
              <a:t>2022 Pisa Meeting — FLASH Radiotherapy</a:t>
            </a:r>
            <a:endParaRPr lang="en-US" dirty="0"/>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639180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3066" y="1009804"/>
            <a:ext cx="581345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3066" y="1649563"/>
            <a:ext cx="5813457" cy="4758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201070" y="1009804"/>
            <a:ext cx="580072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1070" y="1649563"/>
            <a:ext cx="5800727" cy="4758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3" y="1"/>
            <a:ext cx="10274300" cy="814388"/>
          </a:xfrm>
        </p:spPr>
        <p:txBody>
          <a:bodyPr/>
          <a:lstStyle/>
          <a:p>
            <a:r>
              <a:rPr lang="en-US" dirty="0"/>
              <a:t>Click to edit Master title style</a:t>
            </a:r>
            <a:endParaRPr lang="en-GB" dirty="0"/>
          </a:p>
        </p:txBody>
      </p:sp>
      <p:sp>
        <p:nvSpPr>
          <p:cNvPr id="7" name="Rectangle 6"/>
          <p:cNvSpPr>
            <a:spLocks noGrp="1" noChangeArrowheads="1"/>
          </p:cNvSpPr>
          <p:nvPr>
            <p:ph type="sldNum" sz="quarter" idx="10"/>
          </p:nvPr>
        </p:nvSpPr>
        <p:spPr>
          <a:ln/>
        </p:spPr>
        <p:txBody>
          <a:bodyPr/>
          <a:lstStyle>
            <a:lvl1pPr>
              <a:defRPr/>
            </a:lvl1pPr>
          </a:lstStyle>
          <a:p>
            <a:pPr>
              <a:defRPr/>
            </a:pPr>
            <a:fld id="{090F5E40-C26F-8344-BA7E-7F3901B21CBB}" type="slidenum">
              <a:rPr lang="en-GB"/>
              <a:pPr>
                <a:defRPr/>
              </a:pPr>
              <a:t>‹#›</a:t>
            </a:fld>
            <a:endParaRPr lang="en-GB"/>
          </a:p>
        </p:txBody>
      </p:sp>
      <p:sp>
        <p:nvSpPr>
          <p:cNvPr id="8" name="Footer Placeholder 1"/>
          <p:cNvSpPr>
            <a:spLocks noGrp="1"/>
          </p:cNvSpPr>
          <p:nvPr>
            <p:ph type="ftr" sz="quarter" idx="11"/>
          </p:nvPr>
        </p:nvSpPr>
        <p:spPr/>
        <p:txBody>
          <a:bodyPr/>
          <a:lstStyle>
            <a:lvl1pPr>
              <a:defRPr/>
            </a:lvl1pPr>
          </a:lstStyle>
          <a:p>
            <a:pPr>
              <a:defRPr/>
            </a:pPr>
            <a:r>
              <a:rPr lang="en-US"/>
              <a:t>2022 Pisa Meeting — FLASH Radiotherapy</a:t>
            </a:r>
            <a:endParaRPr lang="en-US" dirty="0"/>
          </a:p>
        </p:txBody>
      </p:sp>
      <p:sp>
        <p:nvSpPr>
          <p:cNvPr id="12" name="Date Placeholder 2"/>
          <p:cNvSpPr>
            <a:spLocks noGrp="1"/>
          </p:cNvSpPr>
          <p:nvPr>
            <p:ph type="dt" sz="half" idx="1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1564781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127C9732-7090-5243-9344-BA656D1091BB}" type="slidenum">
              <a:rPr lang="en-GB"/>
              <a:pPr>
                <a:defRPr/>
              </a:pPr>
              <a:t>‹#›</a:t>
            </a:fld>
            <a:endParaRPr lang="en-GB"/>
          </a:p>
        </p:txBody>
      </p:sp>
      <p:sp>
        <p:nvSpPr>
          <p:cNvPr id="5" name="Footer Placeholder 1"/>
          <p:cNvSpPr>
            <a:spLocks noGrp="1"/>
          </p:cNvSpPr>
          <p:nvPr>
            <p:ph type="ftr" sz="quarter" idx="11"/>
          </p:nvPr>
        </p:nvSpPr>
        <p:spPr/>
        <p:txBody>
          <a:bodyPr/>
          <a:lstStyle>
            <a:lvl1pPr>
              <a:defRPr/>
            </a:lvl1pPr>
          </a:lstStyle>
          <a:p>
            <a:pPr>
              <a:defRPr/>
            </a:pPr>
            <a:r>
              <a:rPr lang="en-US"/>
              <a:t>2022 Pisa Meeting — FLASH Radiotherapy</a:t>
            </a:r>
            <a:endParaRPr lang="en-US" dirty="0"/>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261621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3" name="Rectangle 2"/>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F98F3DF1-1999-1244-9F76-F680F0D233A4}" type="slidenum">
              <a:rPr lang="en-GB"/>
              <a:pPr>
                <a:defRPr/>
              </a:pPr>
              <a:t>‹#›</a:t>
            </a:fld>
            <a:endParaRPr lang="en-GB"/>
          </a:p>
        </p:txBody>
      </p:sp>
      <p:sp>
        <p:nvSpPr>
          <p:cNvPr id="6" name="Date Placeholder 2"/>
          <p:cNvSpPr txBox="1">
            <a:spLocks/>
          </p:cNvSpPr>
          <p:nvPr userDrawn="1"/>
        </p:nvSpPr>
        <p:spPr>
          <a:xfrm>
            <a:off x="9667797" y="6470523"/>
            <a:ext cx="2333975" cy="301752"/>
          </a:xfrm>
          <a:prstGeom prst="rect">
            <a:avLst/>
          </a:prstGeom>
        </p:spPr>
        <p:txBody>
          <a:bodyPr vert="horz" lIns="91440" tIns="45720" rIns="91440" bIns="45720" rtlCol="0" anchor="ctr"/>
          <a:lstStyle>
            <a:defPPr>
              <a:defRPr lang="en-GB"/>
            </a:defPPr>
            <a:lvl1pPr algn="r" rtl="0" fontAlgn="base">
              <a:spcBef>
                <a:spcPct val="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F93F8F6A-AFA5-6B40-B58A-F98AEFC68033}" type="datetimeFigureOut">
              <a:rPr lang="en-US" sz="1400" smtClean="0">
                <a:latin typeface="+mn-lt"/>
              </a:rPr>
              <a:pPr/>
              <a:t>5/24/22</a:t>
            </a:fld>
            <a:endParaRPr lang="en-US" sz="1400">
              <a:latin typeface="+mn-lt"/>
            </a:endParaRPr>
          </a:p>
        </p:txBody>
      </p:sp>
      <p:sp>
        <p:nvSpPr>
          <p:cNvPr id="7"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2022 Pisa Meeting — FLASH Radiotherapy</a:t>
            </a:r>
            <a:endParaRPr lang="en-US" dirty="0"/>
          </a:p>
        </p:txBody>
      </p:sp>
    </p:spTree>
    <p:extLst>
      <p:ext uri="{BB962C8B-B14F-4D97-AF65-F5344CB8AC3E}">
        <p14:creationId xmlns:p14="http://schemas.microsoft.com/office/powerpoint/2010/main" val="2703830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Figure">
    <p:spTree>
      <p:nvGrpSpPr>
        <p:cNvPr id="1" name=""/>
        <p:cNvGrpSpPr/>
        <p:nvPr/>
      </p:nvGrpSpPr>
      <p:grpSpPr>
        <a:xfrm>
          <a:off x="0" y="0"/>
          <a:ext cx="0" cy="0"/>
          <a:chOff x="0" y="0"/>
          <a:chExt cx="0" cy="0"/>
        </a:xfrm>
      </p:grpSpPr>
      <p:sp>
        <p:nvSpPr>
          <p:cNvPr id="3" name="Rectangle 2"/>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
          </p:nvPr>
        </p:nvSpPr>
        <p:spPr>
          <a:xfrm>
            <a:off x="183066" y="265553"/>
            <a:ext cx="11818705" cy="6142183"/>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A86CFBEA-1E9E-E94C-BA22-821B3DB6666A}"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2022 Pisa Meeting — FLASH Radiotherapy</a:t>
            </a:r>
            <a:endParaRPr lang="en-US" dirty="0"/>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2093926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Figure Big">
    <p:spTree>
      <p:nvGrpSpPr>
        <p:cNvPr id="1" name=""/>
        <p:cNvGrpSpPr/>
        <p:nvPr/>
      </p:nvGrpSpPr>
      <p:grpSpPr>
        <a:xfrm>
          <a:off x="0" y="0"/>
          <a:ext cx="0" cy="0"/>
          <a:chOff x="0" y="0"/>
          <a:chExt cx="0" cy="0"/>
        </a:xfrm>
      </p:grpSpPr>
      <p:sp>
        <p:nvSpPr>
          <p:cNvPr id="3" name="Rectangle 2"/>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
          </p:nvPr>
        </p:nvSpPr>
        <p:spPr>
          <a:xfrm>
            <a:off x="80088" y="68640"/>
            <a:ext cx="12031824" cy="6381536"/>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AEE4DF05-7B23-3C4E-9D68-FE77BDFB064E}"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2022 Pisa Meeting — FLASH Radiotherapy</a:t>
            </a:r>
            <a:endParaRPr lang="en-US" dirty="0"/>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4069682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Full Page">
    <p:spTree>
      <p:nvGrpSpPr>
        <p:cNvPr id="1" name=""/>
        <p:cNvGrpSpPr/>
        <p:nvPr/>
      </p:nvGrpSpPr>
      <p:grpSpPr>
        <a:xfrm>
          <a:off x="0" y="0"/>
          <a:ext cx="0" cy="0"/>
          <a:chOff x="0" y="0"/>
          <a:chExt cx="0" cy="0"/>
        </a:xfrm>
      </p:grpSpPr>
      <p:sp>
        <p:nvSpPr>
          <p:cNvPr id="4" name="Rectangle 3"/>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3"/>
          </p:nvPr>
        </p:nvSpPr>
        <p:spPr>
          <a:xfrm>
            <a:off x="183063" y="300191"/>
            <a:ext cx="5811340" cy="6107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sz="half" idx="14"/>
          </p:nvPr>
        </p:nvSpPr>
        <p:spPr>
          <a:xfrm>
            <a:off x="6203765" y="300191"/>
            <a:ext cx="5798033" cy="6107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6"/>
          <p:cNvSpPr>
            <a:spLocks noGrp="1" noChangeArrowheads="1"/>
          </p:cNvSpPr>
          <p:nvPr>
            <p:ph type="sldNum" sz="quarter" idx="15"/>
          </p:nvPr>
        </p:nvSpPr>
        <p:spPr/>
        <p:txBody>
          <a:bodyPr/>
          <a:lstStyle>
            <a:lvl1pPr algn="r">
              <a:defRPr sz="1400">
                <a:solidFill>
                  <a:schemeClr val="tx1"/>
                </a:solidFill>
                <a:latin typeface="Gill Sans"/>
                <a:cs typeface="Gill Sans"/>
              </a:defRPr>
            </a:lvl1pPr>
          </a:lstStyle>
          <a:p>
            <a:pPr>
              <a:defRPr/>
            </a:pPr>
            <a:fld id="{5364A573-65F9-1C4B-9D3C-8192F03B9487}" type="slidenum">
              <a:rPr lang="en-GB"/>
              <a:pPr>
                <a:defRPr/>
              </a:pPr>
              <a:t>‹#›</a:t>
            </a:fld>
            <a:endParaRPr lang="en-GB"/>
          </a:p>
        </p:txBody>
      </p:sp>
      <p:sp>
        <p:nvSpPr>
          <p:cNvPr id="11"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2022 Pisa Meeting — FLASH Radiotherapy</a:t>
            </a:r>
            <a:endParaRPr lang="en-US" dirty="0"/>
          </a:p>
        </p:txBody>
      </p:sp>
      <p:sp>
        <p:nvSpPr>
          <p:cNvPr id="1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2038559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title"/>
          </p:nvPr>
        </p:nvSpPr>
        <p:spPr>
          <a:xfrm>
            <a:off x="186279" y="393184"/>
            <a:ext cx="4011084" cy="1162051"/>
          </a:xfrm>
        </p:spPr>
        <p:txBody>
          <a:bodyPr anchor="b"/>
          <a:lstStyle>
            <a:lvl1pPr algn="l">
              <a:defRPr sz="2000" b="1">
                <a:solidFill>
                  <a:srgbClr val="00000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43412" y="393184"/>
            <a:ext cx="7658381" cy="59821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86279" y="1555235"/>
            <a:ext cx="4011084" cy="4820111"/>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40A78AC1-05FD-3D46-BED2-D129CCE2DCBA}"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2022 Pisa Meeting — FLASH Radiotherapy</a:t>
            </a:r>
            <a:endParaRPr lang="en-US" dirty="0"/>
          </a:p>
        </p:txBody>
      </p:sp>
      <p:sp>
        <p:nvSpPr>
          <p:cNvPr id="11" name="Date Placeholder 2"/>
          <p:cNvSpPr>
            <a:spLocks noGrp="1"/>
          </p:cNvSpPr>
          <p:nvPr>
            <p:ph type="dt" sz="half" idx="11"/>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386499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Content Placeholder 2"/>
          <p:cNvSpPr>
            <a:spLocks noGrp="1"/>
          </p:cNvSpPr>
          <p:nvPr>
            <p:ph sz="half" idx="13"/>
          </p:nvPr>
        </p:nvSpPr>
        <p:spPr>
          <a:xfrm>
            <a:off x="188976" y="1010233"/>
            <a:ext cx="11814048" cy="5397501"/>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6"/>
          <p:cNvSpPr>
            <a:spLocks noGrp="1" noChangeArrowheads="1"/>
          </p:cNvSpPr>
          <p:nvPr>
            <p:ph type="sldNum" sz="quarter" idx="14"/>
          </p:nvPr>
        </p:nvSpPr>
        <p:spPr>
          <a:ln/>
        </p:spPr>
        <p:txBody>
          <a:bodyPr/>
          <a:lstStyle>
            <a:lvl1pPr>
              <a:defRPr/>
            </a:lvl1pPr>
          </a:lstStyle>
          <a:p>
            <a:pPr>
              <a:defRPr/>
            </a:pPr>
            <a:fld id="{6EE7A4CE-4C1F-8D42-8379-15AFA4C6E544}" type="slidenum">
              <a:rPr lang="en-GB"/>
              <a:pPr>
                <a:defRPr/>
              </a:pPr>
              <a:t>‹#›</a:t>
            </a:fld>
            <a:endParaRPr lang="en-GB"/>
          </a:p>
        </p:txBody>
      </p:sp>
      <p:sp>
        <p:nvSpPr>
          <p:cNvPr id="5" name="Footer Placeholder 1"/>
          <p:cNvSpPr>
            <a:spLocks noGrp="1"/>
          </p:cNvSpPr>
          <p:nvPr>
            <p:ph type="ftr" sz="quarter" idx="15"/>
          </p:nvPr>
        </p:nvSpPr>
        <p:spPr/>
        <p:txBody>
          <a:bodyPr/>
          <a:lstStyle>
            <a:lvl1pPr>
              <a:defRPr/>
            </a:lvl1pPr>
          </a:lstStyle>
          <a:p>
            <a:pPr>
              <a:defRPr/>
            </a:pPr>
            <a:r>
              <a:rPr lang="en-US"/>
              <a:t>2022 Pisa Meeting — FLASH Radiotherapy</a:t>
            </a:r>
            <a:endParaRPr lang="en-US" dirty="0"/>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2454992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title"/>
          </p:nvPr>
        </p:nvSpPr>
        <p:spPr>
          <a:xfrm>
            <a:off x="2389717" y="4800607"/>
            <a:ext cx="7315200" cy="566739"/>
          </a:xfrm>
        </p:spPr>
        <p:txBody>
          <a:bodyPr anchor="b"/>
          <a:lstStyle>
            <a:lvl1pPr algn="l">
              <a:defRPr sz="2000" b="1">
                <a:solidFill>
                  <a:srgbClr val="000000"/>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D5B6572B-AEFC-8443-B0EA-934312F46950}"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2022 Pisa Meeting — FLASH Radiotherapy</a:t>
            </a:r>
            <a:endParaRPr lang="en-US" dirty="0"/>
          </a:p>
        </p:txBody>
      </p:sp>
      <p:sp>
        <p:nvSpPr>
          <p:cNvPr id="11" name="Date Placeholder 2"/>
          <p:cNvSpPr>
            <a:spLocks noGrp="1"/>
          </p:cNvSpPr>
          <p:nvPr>
            <p:ph type="dt" sz="half" idx="11"/>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433215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Vertical Title 1"/>
          <p:cNvSpPr>
            <a:spLocks noGrp="1"/>
          </p:cNvSpPr>
          <p:nvPr>
            <p:ph type="title" orient="vert"/>
          </p:nvPr>
        </p:nvSpPr>
        <p:spPr>
          <a:xfrm>
            <a:off x="9072036" y="225433"/>
            <a:ext cx="2929757" cy="6194425"/>
          </a:xfrm>
        </p:spPr>
        <p:txBody>
          <a:bodyPr vert="eaVert"/>
          <a:lstStyle>
            <a:lvl1pPr>
              <a:defRPr>
                <a:solidFill>
                  <a:srgbClr val="000000"/>
                </a:solidFill>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183066" y="225433"/>
            <a:ext cx="8685775" cy="6194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7A286E29-852E-4D4F-98EA-CB4F978B6A8D}" type="slidenum">
              <a:rPr lang="en-GB"/>
              <a:pPr>
                <a:defRPr/>
              </a:pPr>
              <a:t>‹#›</a:t>
            </a:fld>
            <a:endParaRPr lang="en-GB"/>
          </a:p>
        </p:txBody>
      </p:sp>
      <p:sp>
        <p:nvSpPr>
          <p:cNvPr id="8"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2022 Pisa Meeting — FLASH Radiotherapy</a:t>
            </a:r>
            <a:endParaRPr lang="en-US" dirty="0"/>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208917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83063" y="1010233"/>
            <a:ext cx="5811340"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half" idx="13"/>
          </p:nvPr>
        </p:nvSpPr>
        <p:spPr>
          <a:xfrm>
            <a:off x="6203765" y="1010233"/>
            <a:ext cx="5798033"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6"/>
          <p:cNvSpPr>
            <a:spLocks noGrp="1" noChangeArrowheads="1"/>
          </p:cNvSpPr>
          <p:nvPr>
            <p:ph type="sldNum" sz="quarter" idx="14"/>
          </p:nvPr>
        </p:nvSpPr>
        <p:spPr>
          <a:ln/>
        </p:spPr>
        <p:txBody>
          <a:bodyPr/>
          <a:lstStyle>
            <a:lvl1pPr>
              <a:defRPr/>
            </a:lvl1pPr>
          </a:lstStyle>
          <a:p>
            <a:pPr>
              <a:defRPr/>
            </a:pPr>
            <a:fld id="{FDB0B9FE-645A-744F-9B0E-AAC2109965BF}" type="slidenum">
              <a:rPr lang="en-GB"/>
              <a:pPr>
                <a:defRPr/>
              </a:pPr>
              <a:t>‹#›</a:t>
            </a:fld>
            <a:endParaRPr lang="en-GB"/>
          </a:p>
        </p:txBody>
      </p:sp>
      <p:sp>
        <p:nvSpPr>
          <p:cNvPr id="6" name="Footer Placeholder 1"/>
          <p:cNvSpPr>
            <a:spLocks noGrp="1"/>
          </p:cNvSpPr>
          <p:nvPr>
            <p:ph type="ftr" sz="quarter" idx="15"/>
          </p:nvPr>
        </p:nvSpPr>
        <p:spPr/>
        <p:txBody>
          <a:bodyPr/>
          <a:lstStyle>
            <a:lvl1pPr>
              <a:defRPr/>
            </a:lvl1pPr>
          </a:lstStyle>
          <a:p>
            <a:pPr>
              <a:defRPr/>
            </a:pPr>
            <a:r>
              <a:rPr lang="en-US"/>
              <a:t>2022 Pisa Meeting — FLASH Radiotherapy</a:t>
            </a:r>
            <a:endParaRPr lang="en-US" dirty="0"/>
          </a:p>
        </p:txBody>
      </p:sp>
      <p:sp>
        <p:nvSpPr>
          <p:cNvPr id="9"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240557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7"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3"/>
          <p:cNvSpPr>
            <a:spLocks noGrp="1"/>
          </p:cNvSpPr>
          <p:nvPr>
            <p:ph sz="half" idx="25"/>
          </p:nvPr>
        </p:nvSpPr>
        <p:spPr>
          <a:xfrm>
            <a:off x="6207309"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Content Placeholder 3"/>
          <p:cNvSpPr>
            <a:spLocks noGrp="1"/>
          </p:cNvSpPr>
          <p:nvPr>
            <p:ph sz="half" idx="26"/>
          </p:nvPr>
        </p:nvSpPr>
        <p:spPr>
          <a:xfrm>
            <a:off x="6207309"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a:spLocks noGrp="1" noChangeArrowheads="1"/>
          </p:cNvSpPr>
          <p:nvPr>
            <p:ph type="sldNum" sz="quarter" idx="27"/>
          </p:nvPr>
        </p:nvSpPr>
        <p:spPr>
          <a:ln/>
        </p:spPr>
        <p:txBody>
          <a:bodyPr/>
          <a:lstStyle>
            <a:lvl1pPr>
              <a:defRPr/>
            </a:lvl1pPr>
          </a:lstStyle>
          <a:p>
            <a:pPr>
              <a:defRPr/>
            </a:pPr>
            <a:fld id="{8A72FD52-CF31-4E4E-994A-3838AE3989F9}" type="slidenum">
              <a:rPr lang="en-GB"/>
              <a:pPr>
                <a:defRPr/>
              </a:pPr>
              <a:t>‹#›</a:t>
            </a:fld>
            <a:endParaRPr lang="en-GB"/>
          </a:p>
        </p:txBody>
      </p:sp>
      <p:sp>
        <p:nvSpPr>
          <p:cNvPr id="8" name="Footer Placeholder 1"/>
          <p:cNvSpPr>
            <a:spLocks noGrp="1"/>
          </p:cNvSpPr>
          <p:nvPr>
            <p:ph type="ftr" sz="quarter" idx="28"/>
          </p:nvPr>
        </p:nvSpPr>
        <p:spPr/>
        <p:txBody>
          <a:bodyPr/>
          <a:lstStyle>
            <a:lvl1pPr>
              <a:defRPr/>
            </a:lvl1pPr>
          </a:lstStyle>
          <a:p>
            <a:pPr>
              <a:defRPr/>
            </a:pPr>
            <a:r>
              <a:rPr lang="en-US"/>
              <a:t>2022 Pisa Meeting — FLASH Radiotherapy</a:t>
            </a:r>
            <a:endParaRPr lang="en-US" dirty="0"/>
          </a:p>
        </p:txBody>
      </p:sp>
      <p:sp>
        <p:nvSpPr>
          <p:cNvPr id="11"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17962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0" name="Content Placeholder 3"/>
          <p:cNvSpPr>
            <a:spLocks noGrp="1"/>
          </p:cNvSpPr>
          <p:nvPr>
            <p:ph sz="half" idx="25"/>
          </p:nvPr>
        </p:nvSpPr>
        <p:spPr>
          <a:xfrm>
            <a:off x="6207309"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3"/>
          <p:cNvSpPr>
            <a:spLocks noGrp="1"/>
          </p:cNvSpPr>
          <p:nvPr>
            <p:ph sz="half" idx="26"/>
          </p:nvPr>
        </p:nvSpPr>
        <p:spPr>
          <a:xfrm>
            <a:off x="6207309"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2"/>
          <p:cNvSpPr>
            <a:spLocks noGrp="1"/>
          </p:cNvSpPr>
          <p:nvPr>
            <p:ph sz="half" idx="1"/>
          </p:nvPr>
        </p:nvSpPr>
        <p:spPr>
          <a:xfrm>
            <a:off x="183063" y="1010233"/>
            <a:ext cx="5811340"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p:cNvSpPr>
            <a:spLocks noGrp="1" noChangeArrowheads="1"/>
          </p:cNvSpPr>
          <p:nvPr>
            <p:ph type="sldNum" sz="quarter" idx="27"/>
          </p:nvPr>
        </p:nvSpPr>
        <p:spPr>
          <a:ln/>
        </p:spPr>
        <p:txBody>
          <a:bodyPr/>
          <a:lstStyle>
            <a:lvl1pPr>
              <a:defRPr/>
            </a:lvl1pPr>
          </a:lstStyle>
          <a:p>
            <a:pPr>
              <a:defRPr/>
            </a:pPr>
            <a:fld id="{72CD255D-E416-C14E-9276-4D801D8232EC}" type="slidenum">
              <a:rPr lang="en-GB"/>
              <a:pPr>
                <a:defRPr/>
              </a:pPr>
              <a:t>‹#›</a:t>
            </a:fld>
            <a:endParaRPr lang="en-GB"/>
          </a:p>
        </p:txBody>
      </p:sp>
      <p:sp>
        <p:nvSpPr>
          <p:cNvPr id="7" name="Footer Placeholder 1"/>
          <p:cNvSpPr>
            <a:spLocks noGrp="1"/>
          </p:cNvSpPr>
          <p:nvPr>
            <p:ph type="ftr" sz="quarter" idx="28"/>
          </p:nvPr>
        </p:nvSpPr>
        <p:spPr/>
        <p:txBody>
          <a:bodyPr/>
          <a:lstStyle>
            <a:lvl1pPr>
              <a:defRPr/>
            </a:lvl1pPr>
          </a:lstStyle>
          <a:p>
            <a:pPr>
              <a:defRPr/>
            </a:pPr>
            <a:r>
              <a:rPr lang="en-US"/>
              <a:t>2022 Pisa Meeting — FLASH Radiotherapy</a:t>
            </a:r>
            <a:endParaRPr lang="en-US" dirty="0"/>
          </a:p>
        </p:txBody>
      </p:sp>
      <p:sp>
        <p:nvSpPr>
          <p:cNvPr id="1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94639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3"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2"/>
          <p:cNvSpPr>
            <a:spLocks noGrp="1"/>
          </p:cNvSpPr>
          <p:nvPr>
            <p:ph sz="half" idx="13"/>
          </p:nvPr>
        </p:nvSpPr>
        <p:spPr>
          <a:xfrm>
            <a:off x="6203765" y="1010233"/>
            <a:ext cx="5798033"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p:cNvSpPr>
            <a:spLocks noGrp="1" noChangeArrowheads="1"/>
          </p:cNvSpPr>
          <p:nvPr>
            <p:ph type="sldNum" sz="quarter" idx="25"/>
          </p:nvPr>
        </p:nvSpPr>
        <p:spPr>
          <a:ln/>
        </p:spPr>
        <p:txBody>
          <a:bodyPr/>
          <a:lstStyle>
            <a:lvl1pPr>
              <a:defRPr/>
            </a:lvl1pPr>
          </a:lstStyle>
          <a:p>
            <a:pPr>
              <a:defRPr/>
            </a:pPr>
            <a:fld id="{1149D669-7161-404E-A5F0-BC46F788479F}" type="slidenum">
              <a:rPr lang="en-GB"/>
              <a:pPr>
                <a:defRPr/>
              </a:pPr>
              <a:t>‹#›</a:t>
            </a:fld>
            <a:endParaRPr lang="en-GB"/>
          </a:p>
        </p:txBody>
      </p:sp>
      <p:sp>
        <p:nvSpPr>
          <p:cNvPr id="7" name="Footer Placeholder 1"/>
          <p:cNvSpPr>
            <a:spLocks noGrp="1"/>
          </p:cNvSpPr>
          <p:nvPr>
            <p:ph type="ftr" sz="quarter" idx="26"/>
          </p:nvPr>
        </p:nvSpPr>
        <p:spPr/>
        <p:txBody>
          <a:bodyPr/>
          <a:lstStyle>
            <a:lvl1pPr>
              <a:defRPr/>
            </a:lvl1pPr>
          </a:lstStyle>
          <a:p>
            <a:pPr>
              <a:defRPr/>
            </a:pPr>
            <a:r>
              <a:rPr lang="en-US"/>
              <a:t>2022 Pisa Meeting — FLASH Radiotherapy</a:t>
            </a:r>
            <a:endParaRPr lang="en-US" dirty="0"/>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369569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Content Placeholder 3"/>
          <p:cNvSpPr>
            <a:spLocks noGrp="1"/>
          </p:cNvSpPr>
          <p:nvPr>
            <p:ph sz="half" idx="19"/>
          </p:nvPr>
        </p:nvSpPr>
        <p:spPr>
          <a:xfrm>
            <a:off x="194500" y="3763825"/>
            <a:ext cx="11814248"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3"/>
          <p:cNvSpPr>
            <a:spLocks noGrp="1"/>
          </p:cNvSpPr>
          <p:nvPr>
            <p:ph sz="half" idx="24"/>
          </p:nvPr>
        </p:nvSpPr>
        <p:spPr>
          <a:xfrm>
            <a:off x="194500" y="1010233"/>
            <a:ext cx="11814248"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6"/>
          <p:cNvSpPr>
            <a:spLocks noGrp="1" noChangeArrowheads="1"/>
          </p:cNvSpPr>
          <p:nvPr>
            <p:ph type="sldNum" sz="quarter" idx="25"/>
          </p:nvPr>
        </p:nvSpPr>
        <p:spPr>
          <a:ln/>
        </p:spPr>
        <p:txBody>
          <a:bodyPr/>
          <a:lstStyle>
            <a:lvl1pPr>
              <a:defRPr/>
            </a:lvl1pPr>
          </a:lstStyle>
          <a:p>
            <a:pPr>
              <a:defRPr/>
            </a:pPr>
            <a:fld id="{B679D124-DCDD-BE40-A0D2-2DF21D3423B9}" type="slidenum">
              <a:rPr lang="en-GB"/>
              <a:pPr>
                <a:defRPr/>
              </a:pPr>
              <a:t>‹#›</a:t>
            </a:fld>
            <a:endParaRPr lang="en-GB"/>
          </a:p>
        </p:txBody>
      </p:sp>
      <p:sp>
        <p:nvSpPr>
          <p:cNvPr id="6" name="Footer Placeholder 1"/>
          <p:cNvSpPr>
            <a:spLocks noGrp="1"/>
          </p:cNvSpPr>
          <p:nvPr>
            <p:ph type="ftr" sz="quarter" idx="26"/>
          </p:nvPr>
        </p:nvSpPr>
        <p:spPr/>
        <p:txBody>
          <a:bodyPr/>
          <a:lstStyle>
            <a:lvl1pPr>
              <a:defRPr/>
            </a:lvl1pPr>
          </a:lstStyle>
          <a:p>
            <a:pPr>
              <a:defRPr/>
            </a:pPr>
            <a:r>
              <a:rPr lang="en-US"/>
              <a:t>2022 Pisa Meeting — FLASH Radiotherapy</a:t>
            </a:r>
            <a:endParaRPr lang="en-US" dirty="0"/>
          </a:p>
        </p:txBody>
      </p:sp>
      <p:sp>
        <p:nvSpPr>
          <p:cNvPr id="11"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203852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 Two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0" name="Content Placeholder 3"/>
          <p:cNvSpPr>
            <a:spLocks noGrp="1"/>
          </p:cNvSpPr>
          <p:nvPr>
            <p:ph sz="half" idx="26"/>
          </p:nvPr>
        </p:nvSpPr>
        <p:spPr>
          <a:xfrm>
            <a:off x="183063" y="1010233"/>
            <a:ext cx="11818732"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3"/>
          <p:cNvSpPr>
            <a:spLocks noGrp="1"/>
          </p:cNvSpPr>
          <p:nvPr>
            <p:ph sz="half" idx="27"/>
          </p:nvPr>
        </p:nvSpPr>
        <p:spPr>
          <a:xfrm>
            <a:off x="6207309"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p:cNvSpPr>
            <a:spLocks noGrp="1" noChangeArrowheads="1"/>
          </p:cNvSpPr>
          <p:nvPr>
            <p:ph type="sldNum" sz="quarter" idx="28"/>
          </p:nvPr>
        </p:nvSpPr>
        <p:spPr>
          <a:ln/>
        </p:spPr>
        <p:txBody>
          <a:bodyPr/>
          <a:lstStyle>
            <a:lvl1pPr>
              <a:defRPr/>
            </a:lvl1pPr>
          </a:lstStyle>
          <a:p>
            <a:pPr>
              <a:defRPr/>
            </a:pPr>
            <a:fld id="{160600EE-498A-6946-B69D-F6B361271DBD}" type="slidenum">
              <a:rPr lang="en-GB"/>
              <a:pPr>
                <a:defRPr/>
              </a:pPr>
              <a:t>‹#›</a:t>
            </a:fld>
            <a:endParaRPr lang="en-GB"/>
          </a:p>
        </p:txBody>
      </p:sp>
      <p:sp>
        <p:nvSpPr>
          <p:cNvPr id="7" name="Footer Placeholder 1"/>
          <p:cNvSpPr>
            <a:spLocks noGrp="1"/>
          </p:cNvSpPr>
          <p:nvPr>
            <p:ph type="ftr" sz="quarter" idx="29"/>
          </p:nvPr>
        </p:nvSpPr>
        <p:spPr/>
        <p:txBody>
          <a:bodyPr/>
          <a:lstStyle>
            <a:lvl1pPr>
              <a:defRPr/>
            </a:lvl1pPr>
          </a:lstStyle>
          <a:p>
            <a:pPr>
              <a:defRPr/>
            </a:pPr>
            <a:r>
              <a:rPr lang="en-US"/>
              <a:t>2022 Pisa Meeting — FLASH Radiotherapy</a:t>
            </a:r>
            <a:endParaRPr lang="en-US" dirty="0"/>
          </a:p>
        </p:txBody>
      </p:sp>
      <p:sp>
        <p:nvSpPr>
          <p:cNvPr id="1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380661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 One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3" name="Content Placeholder 3"/>
          <p:cNvSpPr>
            <a:spLocks noGrp="1"/>
          </p:cNvSpPr>
          <p:nvPr>
            <p:ph sz="half" idx="19"/>
          </p:nvPr>
        </p:nvSpPr>
        <p:spPr>
          <a:xfrm>
            <a:off x="183063" y="3763825"/>
            <a:ext cx="11818732"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3"/>
          <p:cNvSpPr>
            <a:spLocks noGrp="1"/>
          </p:cNvSpPr>
          <p:nvPr>
            <p:ph sz="half" idx="26"/>
          </p:nvPr>
        </p:nvSpPr>
        <p:spPr>
          <a:xfrm>
            <a:off x="6207309"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p:cNvSpPr>
            <a:spLocks noGrp="1" noChangeArrowheads="1"/>
          </p:cNvSpPr>
          <p:nvPr>
            <p:ph type="sldNum" sz="quarter" idx="27"/>
          </p:nvPr>
        </p:nvSpPr>
        <p:spPr>
          <a:ln/>
        </p:spPr>
        <p:txBody>
          <a:bodyPr/>
          <a:lstStyle>
            <a:lvl1pPr>
              <a:defRPr/>
            </a:lvl1pPr>
          </a:lstStyle>
          <a:p>
            <a:pPr>
              <a:defRPr/>
            </a:pPr>
            <a:fld id="{EBD6AEE1-7FD3-3C4D-9ACC-76361719C49C}" type="slidenum">
              <a:rPr lang="en-GB"/>
              <a:pPr>
                <a:defRPr/>
              </a:pPr>
              <a:t>‹#›</a:t>
            </a:fld>
            <a:endParaRPr lang="en-GB"/>
          </a:p>
        </p:txBody>
      </p:sp>
      <p:sp>
        <p:nvSpPr>
          <p:cNvPr id="7" name="Footer Placeholder 1"/>
          <p:cNvSpPr>
            <a:spLocks noGrp="1"/>
          </p:cNvSpPr>
          <p:nvPr>
            <p:ph type="ftr" sz="quarter" idx="28"/>
          </p:nvPr>
        </p:nvSpPr>
        <p:spPr/>
        <p:txBody>
          <a:bodyPr/>
          <a:lstStyle>
            <a:lvl1pPr>
              <a:defRPr/>
            </a:lvl1pPr>
          </a:lstStyle>
          <a:p>
            <a:pPr>
              <a:defRPr/>
            </a:pPr>
            <a:r>
              <a:rPr lang="en-US"/>
              <a:t>2022 Pisa Meeting — FLASH Radiotherapy</a:t>
            </a:r>
            <a:endParaRPr lang="en-US" dirty="0"/>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spTree>
    <p:extLst>
      <p:ext uri="{BB962C8B-B14F-4D97-AF65-F5344CB8AC3E}">
        <p14:creationId xmlns:p14="http://schemas.microsoft.com/office/powerpoint/2010/main" val="408330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12192000" cy="814388"/>
          </a:xfrm>
          <a:prstGeom prst="rect">
            <a:avLst/>
          </a:prstGeom>
          <a:solidFill>
            <a:srgbClr val="1964B6"/>
          </a:solidFill>
          <a:ln>
            <a:noFill/>
          </a:ln>
          <a:effectLst>
            <a:outerShdw blurRad="50800" dist="38100" dir="54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pic>
        <p:nvPicPr>
          <p:cNvPr id="8" name="Picture 7">
            <a:extLst>
              <a:ext uri="{FF2B5EF4-FFF2-40B4-BE49-F238E27FC236}">
                <a16:creationId xmlns:a16="http://schemas.microsoft.com/office/drawing/2014/main" id="{F196B77F-BE9C-B52C-FED5-3D891E0C6A7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121624" y="195853"/>
            <a:ext cx="2070376" cy="618536"/>
          </a:xfrm>
          <a:prstGeom prst="rect">
            <a:avLst/>
          </a:prstGeom>
        </p:spPr>
      </p:pic>
      <p:sp>
        <p:nvSpPr>
          <p:cNvPr id="1028" name="Rectangle 3"/>
          <p:cNvSpPr>
            <a:spLocks noGrp="1" noChangeArrowheads="1"/>
          </p:cNvSpPr>
          <p:nvPr>
            <p:ph type="body" idx="1"/>
          </p:nvPr>
        </p:nvSpPr>
        <p:spPr bwMode="auto">
          <a:xfrm>
            <a:off x="187063" y="1009650"/>
            <a:ext cx="11826172"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2054" name="Rectangle 6"/>
          <p:cNvSpPr>
            <a:spLocks noGrp="1" noChangeArrowheads="1"/>
          </p:cNvSpPr>
          <p:nvPr>
            <p:ph type="sldNum" sz="quarter" idx="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j-lt"/>
                <a:cs typeface="Gill Sans"/>
              </a:defRPr>
            </a:lvl1pPr>
          </a:lstStyle>
          <a:p>
            <a:pPr>
              <a:defRPr/>
            </a:pPr>
            <a:fld id="{A6CB5233-B7CE-044C-AE1E-6509CF8A1EF7}" type="slidenum">
              <a:rPr lang="en-GB" smtClean="0"/>
              <a:pPr>
                <a:defRPr/>
              </a:pPr>
              <a:t>‹#›</a:t>
            </a:fld>
            <a:endParaRPr lang="en-GB" dirty="0"/>
          </a:p>
        </p:txBody>
      </p:sp>
      <p:sp>
        <p:nvSpPr>
          <p:cNvPr id="1030" name="Rectangle 2"/>
          <p:cNvSpPr>
            <a:spLocks noGrp="1" noChangeArrowheads="1"/>
          </p:cNvSpPr>
          <p:nvPr>
            <p:ph type="title"/>
          </p:nvPr>
        </p:nvSpPr>
        <p:spPr bwMode="auto">
          <a:xfrm>
            <a:off x="3" y="1"/>
            <a:ext cx="10274300" cy="814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2022 Pisa Meeting — FLASH Radiotherapy</a:t>
            </a:r>
            <a:endParaRPr lang="en-US" dirty="0"/>
          </a:p>
        </p:txBody>
      </p:sp>
      <p:sp>
        <p:nvSpPr>
          <p:cNvPr id="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24/05/22</a:t>
            </a:r>
            <a:endParaRPr lang="en-US"/>
          </a:p>
        </p:txBody>
      </p:sp>
      <p:pic>
        <p:nvPicPr>
          <p:cNvPr id="5" name="Picture 4">
            <a:extLst>
              <a:ext uri="{FF2B5EF4-FFF2-40B4-BE49-F238E27FC236}">
                <a16:creationId xmlns:a16="http://schemas.microsoft.com/office/drawing/2014/main" id="{C71648F1-97B4-8D95-2CDA-E6C778FDAEE2}"/>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V="1">
            <a:off x="10561982" y="598282"/>
            <a:ext cx="203917" cy="202855"/>
          </a:xfrm>
          <a:prstGeom prst="rect">
            <a:avLst/>
          </a:prstGeom>
        </p:spPr>
      </p:pic>
    </p:spTree>
  </p:cSld>
  <p:clrMap bg1="lt1" tx1="dk1" bg2="lt2" tx2="dk2" accent1="accent1" accent2="accent2" accent3="accent3" accent4="accent4" accent5="accent5" accent6="accent6" hlink="hlink" folHlink="folHlink"/>
  <p:sldLayoutIdLst>
    <p:sldLayoutId id="2147486415"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 id="2147486412" r:id="rId12"/>
    <p:sldLayoutId id="2147486413" r:id="rId13"/>
    <p:sldLayoutId id="2147486414" r:id="rId14"/>
    <p:sldLayoutId id="2147486416" r:id="rId15"/>
    <p:sldLayoutId id="2147486417" r:id="rId16"/>
    <p:sldLayoutId id="2147486418" r:id="rId17"/>
    <p:sldLayoutId id="2147486419" r:id="rId18"/>
    <p:sldLayoutId id="2147486420" r:id="rId19"/>
    <p:sldLayoutId id="2147486421" r:id="rId20"/>
    <p:sldLayoutId id="2147486422" r:id="rId21"/>
  </p:sldLayoutIdLst>
  <p:hf hdr="0"/>
  <p:txStyles>
    <p:titleStyle>
      <a:lvl1pPr algn="ctr" rtl="0" eaLnBrk="0" fontAlgn="base" hangingPunct="0">
        <a:spcBef>
          <a:spcPct val="0"/>
        </a:spcBef>
        <a:spcAft>
          <a:spcPct val="0"/>
        </a:spcAft>
        <a:defRPr sz="3600">
          <a:solidFill>
            <a:schemeClr val="bg1"/>
          </a:solidFill>
          <a:latin typeface="+mj-lt"/>
          <a:ea typeface="ＭＳ Ｐゴシック" charset="-128"/>
          <a:cs typeface="Gill Sans"/>
        </a:defRPr>
      </a:lvl1pPr>
      <a:lvl2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2pPr>
      <a:lvl3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3pPr>
      <a:lvl4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4pPr>
      <a:lvl5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5pPr>
      <a:lvl6pPr marL="457189" algn="ctr" rtl="0" fontAlgn="base">
        <a:spcBef>
          <a:spcPct val="0"/>
        </a:spcBef>
        <a:spcAft>
          <a:spcPct val="0"/>
        </a:spcAft>
        <a:defRPr sz="3600">
          <a:solidFill>
            <a:schemeClr val="tx2"/>
          </a:solidFill>
          <a:latin typeface="Helvetica" pitchFamily="34" charset="0"/>
        </a:defRPr>
      </a:lvl6pPr>
      <a:lvl7pPr marL="914377" algn="ctr" rtl="0" fontAlgn="base">
        <a:spcBef>
          <a:spcPct val="0"/>
        </a:spcBef>
        <a:spcAft>
          <a:spcPct val="0"/>
        </a:spcAft>
        <a:defRPr sz="3600">
          <a:solidFill>
            <a:schemeClr val="tx2"/>
          </a:solidFill>
          <a:latin typeface="Helvetica" pitchFamily="34" charset="0"/>
        </a:defRPr>
      </a:lvl7pPr>
      <a:lvl8pPr marL="1371566" algn="ctr" rtl="0" fontAlgn="base">
        <a:spcBef>
          <a:spcPct val="0"/>
        </a:spcBef>
        <a:spcAft>
          <a:spcPct val="0"/>
        </a:spcAft>
        <a:defRPr sz="3600">
          <a:solidFill>
            <a:schemeClr val="tx2"/>
          </a:solidFill>
          <a:latin typeface="Helvetica" pitchFamily="34" charset="0"/>
        </a:defRPr>
      </a:lvl8pPr>
      <a:lvl9pPr marL="1828754" algn="ctr" rtl="0" fontAlgn="base">
        <a:spcBef>
          <a:spcPct val="0"/>
        </a:spcBef>
        <a:spcAft>
          <a:spcPct val="0"/>
        </a:spcAft>
        <a:defRPr sz="3600">
          <a:solidFill>
            <a:schemeClr val="tx2"/>
          </a:solidFill>
          <a:latin typeface="Helvetica" pitchFamily="34"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ＭＳ Ｐゴシック" charset="-128"/>
          <a:cs typeface="Gill Sans"/>
        </a:defRPr>
      </a:lvl1pPr>
      <a:lvl2pPr marL="742932" indent="-285744" algn="l" rtl="0" eaLnBrk="0" fontAlgn="base" hangingPunct="0">
        <a:spcBef>
          <a:spcPct val="20000"/>
        </a:spcBef>
        <a:spcAft>
          <a:spcPct val="0"/>
        </a:spcAft>
        <a:buChar char="–"/>
        <a:defRPr sz="3000">
          <a:solidFill>
            <a:schemeClr val="tx1"/>
          </a:solidFill>
          <a:latin typeface="+mn-lt"/>
          <a:ea typeface="ＭＳ Ｐゴシック" charset="-128"/>
          <a:cs typeface="Gill Sans"/>
        </a:defRPr>
      </a:lvl2pPr>
      <a:lvl3pPr marL="1142971" indent="-228594" algn="l" rtl="0" eaLnBrk="0" fontAlgn="base" hangingPunct="0">
        <a:spcBef>
          <a:spcPct val="20000"/>
        </a:spcBef>
        <a:spcAft>
          <a:spcPct val="0"/>
        </a:spcAft>
        <a:buChar char="•"/>
        <a:defRPr sz="2800">
          <a:solidFill>
            <a:schemeClr val="tx1"/>
          </a:solidFill>
          <a:latin typeface="+mn-lt"/>
          <a:ea typeface="ＭＳ Ｐゴシック" charset="-128"/>
          <a:cs typeface="Gill Sans"/>
        </a:defRPr>
      </a:lvl3pPr>
      <a:lvl4pPr marL="1600160" indent="-228594" algn="l" rtl="0" eaLnBrk="0" fontAlgn="base" hangingPunct="0">
        <a:spcBef>
          <a:spcPct val="20000"/>
        </a:spcBef>
        <a:spcAft>
          <a:spcPct val="0"/>
        </a:spcAft>
        <a:buChar char="–"/>
        <a:defRPr sz="2600">
          <a:solidFill>
            <a:schemeClr val="tx1"/>
          </a:solidFill>
          <a:latin typeface="+mn-lt"/>
          <a:ea typeface="ＭＳ Ｐゴシック" charset="-128"/>
          <a:cs typeface="Gill Sans"/>
        </a:defRPr>
      </a:lvl4pPr>
      <a:lvl5pPr marL="2057349" indent="-228594" algn="l" rtl="0" eaLnBrk="0" fontAlgn="base" hangingPunct="0">
        <a:spcBef>
          <a:spcPct val="20000"/>
        </a:spcBef>
        <a:spcAft>
          <a:spcPct val="0"/>
        </a:spcAft>
        <a:buChar char="»"/>
        <a:defRPr sz="2400">
          <a:solidFill>
            <a:schemeClr val="tx1"/>
          </a:solidFill>
          <a:latin typeface="+mn-lt"/>
          <a:ea typeface="ＭＳ Ｐゴシック" charset="-128"/>
          <a:cs typeface="Gill Sans"/>
        </a:defRPr>
      </a:lvl5pPr>
      <a:lvl6pPr marL="2514537" indent="-228594" algn="l" rtl="0" fontAlgn="base">
        <a:spcBef>
          <a:spcPct val="20000"/>
        </a:spcBef>
        <a:spcAft>
          <a:spcPct val="0"/>
        </a:spcAft>
        <a:buChar char="»"/>
        <a:defRPr sz="3200">
          <a:solidFill>
            <a:schemeClr val="tx1"/>
          </a:solidFill>
          <a:latin typeface="+mn-lt"/>
        </a:defRPr>
      </a:lvl6pPr>
      <a:lvl7pPr marL="2971726" indent="-228594" algn="l" rtl="0" fontAlgn="base">
        <a:spcBef>
          <a:spcPct val="20000"/>
        </a:spcBef>
        <a:spcAft>
          <a:spcPct val="0"/>
        </a:spcAft>
        <a:buChar char="»"/>
        <a:defRPr sz="3200">
          <a:solidFill>
            <a:schemeClr val="tx1"/>
          </a:solidFill>
          <a:latin typeface="+mn-lt"/>
        </a:defRPr>
      </a:lvl7pPr>
      <a:lvl8pPr marL="3428914" indent="-228594" algn="l" rtl="0" fontAlgn="base">
        <a:spcBef>
          <a:spcPct val="20000"/>
        </a:spcBef>
        <a:spcAft>
          <a:spcPct val="0"/>
        </a:spcAft>
        <a:buChar char="»"/>
        <a:defRPr sz="3200">
          <a:solidFill>
            <a:schemeClr val="tx1"/>
          </a:solidFill>
          <a:latin typeface="+mn-lt"/>
        </a:defRPr>
      </a:lvl8pPr>
      <a:lvl9pPr marL="3886103" indent="-228594" algn="l" rtl="0" fontAlgn="base">
        <a:spcBef>
          <a:spcPct val="20000"/>
        </a:spcBef>
        <a:spcAft>
          <a:spcPct val="0"/>
        </a:spcAft>
        <a:buChar char="»"/>
        <a:defRPr sz="32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hyperlink" Target="https://dx.doi.org/10.1016/j.radonc.2019.06.019" TargetMode="Externa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nul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s://dx.doi.org/10.1016/j.ejmp.2020.08.005"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02/mp.12111" TargetMode="External"/><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hyperlink" Target="http://dx.doi.org/10.1002/mp.1409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hyperlink" Target="http://dx.doi.org/10.1088/1361-6560/ab941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uhdpulse-empir.eu/"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thefarbercenter.com/blog/wp-content/uploads/2011/10/linac-room.jpg"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thefarbercenter.com/blog/wp-content/uploads/2011/10/linac-room.jpg" TargetMode="External"/><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image" Target="../media/image9.(nul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x.doi.org/10.1016/j.ijrobp.2009.04.028" TargetMode="External"/><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045316"/>
            <a:ext cx="10363200" cy="2756663"/>
          </a:xfrm>
        </p:spPr>
        <p:txBody>
          <a:bodyPr/>
          <a:lstStyle/>
          <a:p>
            <a:r>
              <a:rPr lang="en-US" dirty="0"/>
              <a:t>FLASH Radiotherapy: </a:t>
            </a:r>
            <a:br>
              <a:rPr lang="en-US" dirty="0"/>
            </a:br>
            <a:r>
              <a:rPr lang="en-US" dirty="0"/>
              <a:t>New Paradigm</a:t>
            </a:r>
            <a:br>
              <a:rPr lang="en-US" dirty="0"/>
            </a:br>
            <a:r>
              <a:rPr lang="en-US" dirty="0"/>
              <a:t>New Challenges</a:t>
            </a:r>
          </a:p>
        </p:txBody>
      </p:sp>
      <p:sp>
        <p:nvSpPr>
          <p:cNvPr id="3" name="Subtitle 2"/>
          <p:cNvSpPr>
            <a:spLocks noGrp="1"/>
          </p:cNvSpPr>
          <p:nvPr>
            <p:ph type="subTitle" idx="1"/>
          </p:nvPr>
        </p:nvSpPr>
        <p:spPr>
          <a:xfrm>
            <a:off x="1555548" y="4228219"/>
            <a:ext cx="9080922" cy="2162308"/>
          </a:xfrm>
        </p:spPr>
        <p:txBody>
          <a:bodyPr>
            <a:normAutofit lnSpcReduction="10000"/>
          </a:bodyPr>
          <a:lstStyle/>
          <a:p>
            <a:r>
              <a:rPr lang="en-US" dirty="0"/>
              <a:t>Simon Jolly, Saad Shaikh</a:t>
            </a:r>
          </a:p>
          <a:p>
            <a:r>
              <a:rPr lang="en-US" dirty="0"/>
              <a:t>(University College London)</a:t>
            </a:r>
          </a:p>
          <a:p>
            <a:r>
              <a:rPr lang="en-US" dirty="0"/>
              <a:t>Raffaella </a:t>
            </a:r>
            <a:r>
              <a:rPr lang="en-US" dirty="0" err="1"/>
              <a:t>Radogna</a:t>
            </a:r>
            <a:r>
              <a:rPr lang="en-US" dirty="0"/>
              <a:t> (University of Bari)</a:t>
            </a:r>
          </a:p>
        </p:txBody>
      </p:sp>
    </p:spTree>
    <p:extLst>
      <p:ext uri="{BB962C8B-B14F-4D97-AF65-F5344CB8AC3E}">
        <p14:creationId xmlns:p14="http://schemas.microsoft.com/office/powerpoint/2010/main" val="98545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65D894-4A73-3342-3B31-CA03D55C5FA7}"/>
              </a:ext>
            </a:extLst>
          </p:cNvPr>
          <p:cNvSpPr>
            <a:spLocks noGrp="1"/>
          </p:cNvSpPr>
          <p:nvPr>
            <p:ph type="title"/>
          </p:nvPr>
        </p:nvSpPr>
        <p:spPr/>
        <p:txBody>
          <a:bodyPr/>
          <a:lstStyle/>
          <a:p>
            <a:r>
              <a:rPr lang="en-US" dirty="0"/>
              <a:t>First Patient Treatment with FLASH-radiotherapy</a:t>
            </a:r>
          </a:p>
        </p:txBody>
      </p:sp>
      <p:sp>
        <p:nvSpPr>
          <p:cNvPr id="17" name="Content Placeholder 16">
            <a:extLst>
              <a:ext uri="{FF2B5EF4-FFF2-40B4-BE49-F238E27FC236}">
                <a16:creationId xmlns:a16="http://schemas.microsoft.com/office/drawing/2014/main" id="{555FC015-3410-CB81-2293-8D770B01F8E0}"/>
              </a:ext>
            </a:extLst>
          </p:cNvPr>
          <p:cNvSpPr>
            <a:spLocks noGrp="1"/>
          </p:cNvSpPr>
          <p:nvPr>
            <p:ph sz="half" idx="1"/>
          </p:nvPr>
        </p:nvSpPr>
        <p:spPr>
          <a:xfrm>
            <a:off x="183063" y="1010233"/>
            <a:ext cx="7151199" cy="5397501"/>
          </a:xfrm>
        </p:spPr>
        <p:txBody>
          <a:bodyPr>
            <a:normAutofit fontScale="55000" lnSpcReduction="20000"/>
          </a:bodyPr>
          <a:lstStyle/>
          <a:p>
            <a:r>
              <a:rPr lang="en-US" b="1" dirty="0"/>
              <a:t>Background:</a:t>
            </a:r>
            <a:r>
              <a:rPr lang="en-US" dirty="0"/>
              <a:t> When compared to conventional radiotherapy (RT) in pre-clinical studies, FLASH-RT was shown to reproducibly spare normal tissues, while preserving the anti-tumor activity. This marked increase of the differential effect between normal tissues and tumors prompted its clinical translation. In this context, we present here the treatment of a first patient with FLASH-RT.</a:t>
            </a:r>
          </a:p>
          <a:p>
            <a:r>
              <a:rPr lang="en-US" b="1" dirty="0"/>
              <a:t>Material &amp; Methods:</a:t>
            </a:r>
            <a:r>
              <a:rPr lang="en-US" dirty="0"/>
              <a:t> A 75-year-old patient presented with a </a:t>
            </a:r>
            <a:r>
              <a:rPr lang="en-US" dirty="0" err="1"/>
              <a:t>multiresistant</a:t>
            </a:r>
            <a:r>
              <a:rPr lang="en-US" dirty="0"/>
              <a:t> CD30+ T-cell cutaneous lymphoma disseminated throughout the whole skin surface. Localized skin RT has been previously used over 110 times for various ulcerative and/or painful cutaneous lesions progressing despite systemic treatments. However, the tolerance of these RT was generally poor, and it was hypothesized that FLASH-RT could offer an equivalent tumor control probability, while being less toxic for the skin. This treatment was given to a 3.5-cm diameter skin tumor with a 5.6-MeV </a:t>
            </a:r>
            <a:r>
              <a:rPr lang="en-US" dirty="0" err="1"/>
              <a:t>linac</a:t>
            </a:r>
            <a:r>
              <a:rPr lang="en-US" dirty="0"/>
              <a:t> specifically designed for FLASH-RT. The prescribed dose to the PTV was 15 </a:t>
            </a:r>
            <a:r>
              <a:rPr lang="en-US" dirty="0" err="1"/>
              <a:t>Gy</a:t>
            </a:r>
            <a:r>
              <a:rPr lang="en-US" dirty="0"/>
              <a:t>, in 90 </a:t>
            </a:r>
            <a:r>
              <a:rPr lang="en-US" dirty="0" err="1"/>
              <a:t>ms.</a:t>
            </a:r>
            <a:r>
              <a:rPr lang="en-US" dirty="0"/>
              <a:t> Redundant </a:t>
            </a:r>
            <a:r>
              <a:rPr lang="en-US" dirty="0" err="1"/>
              <a:t>dosimetric</a:t>
            </a:r>
            <a:r>
              <a:rPr lang="en-US" dirty="0"/>
              <a:t> measurements were performed with </a:t>
            </a:r>
            <a:r>
              <a:rPr lang="en-US" dirty="0" err="1"/>
              <a:t>GafChromic</a:t>
            </a:r>
            <a:r>
              <a:rPr lang="en-US" dirty="0"/>
              <a:t> films and alanine, to check the consistency between the prescribed and the delivered doses.</a:t>
            </a:r>
          </a:p>
          <a:p>
            <a:r>
              <a:rPr lang="en-US" b="1" dirty="0"/>
              <a:t>Results:</a:t>
            </a:r>
            <a:r>
              <a:rPr lang="en-US" dirty="0"/>
              <a:t> At 3 weeks, i.e. at the peak of the reactions, a grade 1 </a:t>
            </a:r>
            <a:r>
              <a:rPr lang="en-US" dirty="0" err="1"/>
              <a:t>epithelitis</a:t>
            </a:r>
            <a:r>
              <a:rPr lang="en-US" dirty="0"/>
              <a:t> (CTCAE v 5.0) along with a transient grade 1 oedema (CTCAE v5.0) in soft tissues surrounding the tumor were observed. Clinical examination was consistent with the optical coherence tomography showing no decrease of the thickness of the epidermis and no disruption at the basal membrane with limited increase of the vascularization. In parallel, the tumor response was rapid, complete, and durable with a short follow-up of 5 months. These observations, both on normal skin and on the tumor, were promising and prompt to further clinical evaluation of FLASH-RT.</a:t>
            </a:r>
          </a:p>
          <a:p>
            <a:r>
              <a:rPr lang="en-US" b="1" dirty="0"/>
              <a:t>Conclusion:</a:t>
            </a:r>
            <a:r>
              <a:rPr lang="en-US" dirty="0"/>
              <a:t> This first FLASH-RT treatment was feasible and safe with a favorable outcome both on normal skin and the tumor.</a:t>
            </a:r>
          </a:p>
        </p:txBody>
      </p:sp>
      <p:sp>
        <p:nvSpPr>
          <p:cNvPr id="5" name="Slide Number Placeholder 4">
            <a:extLst>
              <a:ext uri="{FF2B5EF4-FFF2-40B4-BE49-F238E27FC236}">
                <a16:creationId xmlns:a16="http://schemas.microsoft.com/office/drawing/2014/main" id="{F4F898C7-013D-6F1A-42DA-3EDE9B36A812}"/>
              </a:ext>
            </a:extLst>
          </p:cNvPr>
          <p:cNvSpPr>
            <a:spLocks noGrp="1"/>
          </p:cNvSpPr>
          <p:nvPr>
            <p:ph type="sldNum" sz="quarter" idx="14"/>
          </p:nvPr>
        </p:nvSpPr>
        <p:spPr/>
        <p:txBody>
          <a:bodyPr/>
          <a:lstStyle/>
          <a:p>
            <a:pPr>
              <a:defRPr/>
            </a:pPr>
            <a:fld id="{FDB0B9FE-645A-744F-9B0E-AAC2109965BF}" type="slidenum">
              <a:rPr lang="en-GB" smtClean="0"/>
              <a:pPr>
                <a:defRPr/>
              </a:pPr>
              <a:t>10</a:t>
            </a:fld>
            <a:endParaRPr lang="en-GB"/>
          </a:p>
        </p:txBody>
      </p:sp>
      <p:sp>
        <p:nvSpPr>
          <p:cNvPr id="6" name="Footer Placeholder 5">
            <a:extLst>
              <a:ext uri="{FF2B5EF4-FFF2-40B4-BE49-F238E27FC236}">
                <a16:creationId xmlns:a16="http://schemas.microsoft.com/office/drawing/2014/main" id="{6864219F-DA52-6A82-7B3E-762EA5FE695A}"/>
              </a:ext>
            </a:extLst>
          </p:cNvPr>
          <p:cNvSpPr>
            <a:spLocks noGrp="1"/>
          </p:cNvSpPr>
          <p:nvPr>
            <p:ph type="ftr" sz="quarter" idx="15"/>
          </p:nvPr>
        </p:nvSpPr>
        <p:spPr/>
        <p:txBody>
          <a:bodyPr/>
          <a:lstStyle/>
          <a:p>
            <a:pPr>
              <a:defRPr/>
            </a:pPr>
            <a:r>
              <a:rPr lang="en-US"/>
              <a:t>2022 Pisa Meeting — FLASH Radiotherapy</a:t>
            </a:r>
            <a:endParaRPr lang="en-US" dirty="0"/>
          </a:p>
        </p:txBody>
      </p:sp>
      <p:sp>
        <p:nvSpPr>
          <p:cNvPr id="7" name="Date Placeholder 6">
            <a:extLst>
              <a:ext uri="{FF2B5EF4-FFF2-40B4-BE49-F238E27FC236}">
                <a16:creationId xmlns:a16="http://schemas.microsoft.com/office/drawing/2014/main" id="{88131819-56B0-5F5A-4C48-FE9F06F4CA7F}"/>
              </a:ext>
            </a:extLst>
          </p:cNvPr>
          <p:cNvSpPr>
            <a:spLocks noGrp="1"/>
          </p:cNvSpPr>
          <p:nvPr>
            <p:ph type="dt" sz="half" idx="2"/>
          </p:nvPr>
        </p:nvSpPr>
        <p:spPr/>
        <p:txBody>
          <a:bodyPr/>
          <a:lstStyle/>
          <a:p>
            <a:r>
              <a:rPr lang="en-GB"/>
              <a:t>24/05/22</a:t>
            </a:r>
            <a:endParaRPr lang="en-US"/>
          </a:p>
        </p:txBody>
      </p:sp>
      <p:sp>
        <p:nvSpPr>
          <p:cNvPr id="9" name="Textfeld 7">
            <a:extLst>
              <a:ext uri="{FF2B5EF4-FFF2-40B4-BE49-F238E27FC236}">
                <a16:creationId xmlns:a16="http://schemas.microsoft.com/office/drawing/2014/main" id="{CF03AF99-BEAD-373E-7C4C-B7A00B24C499}"/>
              </a:ext>
            </a:extLst>
          </p:cNvPr>
          <p:cNvSpPr txBox="1"/>
          <p:nvPr/>
        </p:nvSpPr>
        <p:spPr>
          <a:xfrm>
            <a:off x="7340119" y="4269795"/>
            <a:ext cx="4629204" cy="1815882"/>
          </a:xfrm>
          <a:prstGeom prst="rect">
            <a:avLst/>
          </a:prstGeom>
          <a:noFill/>
          <a:ln w="12700">
            <a:noFill/>
          </a:ln>
        </p:spPr>
        <p:txBody>
          <a:bodyPr wrap="square" rtlCol="0">
            <a:spAutoFit/>
          </a:bodyPr>
          <a:lstStyle/>
          <a:p>
            <a:r>
              <a:rPr lang="de-DE" sz="1700" u="sng" dirty="0"/>
              <a:t>human Patient:</a:t>
            </a:r>
          </a:p>
          <a:p>
            <a:pPr>
              <a:spcAft>
                <a:spcPts val="600"/>
              </a:spcAft>
            </a:pPr>
            <a:r>
              <a:rPr lang="de-DE" sz="1700" dirty="0"/>
              <a:t>  </a:t>
            </a:r>
            <a:r>
              <a:rPr lang="de-DE" sz="1700" dirty="0" err="1"/>
              <a:t>lymphoma</a:t>
            </a:r>
            <a:r>
              <a:rPr lang="de-DE" sz="1700" dirty="0"/>
              <a:t> </a:t>
            </a:r>
            <a:r>
              <a:rPr lang="en-US" sz="1700" dirty="0"/>
              <a:t>on skin</a:t>
            </a:r>
          </a:p>
          <a:p>
            <a:pPr>
              <a:spcAft>
                <a:spcPts val="600"/>
              </a:spcAft>
            </a:pPr>
            <a:endParaRPr lang="de-DE" sz="1700" dirty="0"/>
          </a:p>
          <a:p>
            <a:r>
              <a:rPr lang="de-DE" sz="1700" u="sng" dirty="0"/>
              <a:t>FLASH-RT:</a:t>
            </a:r>
          </a:p>
          <a:p>
            <a:r>
              <a:rPr lang="de-DE" sz="1700" dirty="0"/>
              <a:t>  10 </a:t>
            </a:r>
            <a:r>
              <a:rPr lang="de-DE" sz="1700" dirty="0" err="1"/>
              <a:t>pulses</a:t>
            </a:r>
            <a:r>
              <a:rPr lang="de-DE" sz="1700" dirty="0"/>
              <a:t> (</a:t>
            </a:r>
            <a:r>
              <a:rPr lang="de-DE" sz="1700" dirty="0" err="1"/>
              <a:t>of</a:t>
            </a:r>
            <a:r>
              <a:rPr lang="de-DE" sz="1700" dirty="0"/>
              <a:t> 1 </a:t>
            </a:r>
            <a:r>
              <a:rPr lang="de-DE" sz="1700" dirty="0" err="1">
                <a:latin typeface="Symbol" panose="05050102010706020507" pitchFamily="18" charset="2"/>
              </a:rPr>
              <a:t>m</a:t>
            </a:r>
            <a:r>
              <a:rPr lang="de-DE" sz="1700" dirty="0" err="1"/>
              <a:t>s</a:t>
            </a:r>
            <a:r>
              <a:rPr lang="de-DE" sz="1700" dirty="0"/>
              <a:t> </a:t>
            </a:r>
            <a:r>
              <a:rPr lang="de-DE" sz="1700" dirty="0" err="1"/>
              <a:t>duration</a:t>
            </a:r>
            <a:r>
              <a:rPr lang="de-DE" sz="1700" dirty="0"/>
              <a:t>) in 90 </a:t>
            </a:r>
            <a:r>
              <a:rPr lang="de-DE" sz="1700" dirty="0" err="1"/>
              <a:t>ms</a:t>
            </a:r>
            <a:endParaRPr lang="de-DE" sz="1700" dirty="0"/>
          </a:p>
          <a:p>
            <a:r>
              <a:rPr lang="de-DE" sz="1700" dirty="0"/>
              <a:t>  </a:t>
            </a:r>
            <a:r>
              <a:rPr lang="de-DE" sz="1700" dirty="0" err="1"/>
              <a:t>with</a:t>
            </a:r>
            <a:r>
              <a:rPr lang="de-DE" sz="1700" dirty="0"/>
              <a:t> </a:t>
            </a:r>
            <a:r>
              <a:rPr lang="de-DE" sz="1700" b="1" dirty="0">
                <a:solidFill>
                  <a:srgbClr val="FF0000"/>
                </a:solidFill>
              </a:rPr>
              <a:t>1.5 Gy/pulse</a:t>
            </a:r>
          </a:p>
        </p:txBody>
      </p:sp>
      <p:sp>
        <p:nvSpPr>
          <p:cNvPr id="10" name="Rechteck 8">
            <a:extLst>
              <a:ext uri="{FF2B5EF4-FFF2-40B4-BE49-F238E27FC236}">
                <a16:creationId xmlns:a16="http://schemas.microsoft.com/office/drawing/2014/main" id="{F319DB6B-AC2C-4B82-EDD7-4E83B4567AF1}"/>
              </a:ext>
            </a:extLst>
          </p:cNvPr>
          <p:cNvSpPr/>
          <p:nvPr/>
        </p:nvSpPr>
        <p:spPr>
          <a:xfrm>
            <a:off x="7070548" y="6202906"/>
            <a:ext cx="3746648" cy="584775"/>
          </a:xfrm>
          <a:prstGeom prst="rect">
            <a:avLst/>
          </a:prstGeom>
        </p:spPr>
        <p:txBody>
          <a:bodyPr wrap="square">
            <a:spAutoFit/>
          </a:bodyPr>
          <a:lstStyle/>
          <a:p>
            <a:r>
              <a:rPr lang="de-DE" sz="1600" dirty="0" err="1"/>
              <a:t>Bourhis</a:t>
            </a:r>
            <a:r>
              <a:rPr lang="de-DE" sz="1600" dirty="0"/>
              <a:t> </a:t>
            </a:r>
            <a:r>
              <a:rPr lang="de-DE" sz="1600" i="1" dirty="0"/>
              <a:t>et al</a:t>
            </a:r>
            <a:r>
              <a:rPr lang="de-DE" sz="1600" dirty="0"/>
              <a:t>., </a:t>
            </a:r>
            <a:r>
              <a:rPr lang="de-DE" sz="1600" dirty="0" err="1"/>
              <a:t>Radiother</a:t>
            </a:r>
            <a:r>
              <a:rPr lang="de-DE" sz="1600" dirty="0"/>
              <a:t>. </a:t>
            </a:r>
            <a:r>
              <a:rPr lang="de-DE" sz="1600" dirty="0" err="1"/>
              <a:t>Oncol</a:t>
            </a:r>
            <a:r>
              <a:rPr lang="de-DE" sz="1600" dirty="0"/>
              <a:t>. (2019)</a:t>
            </a:r>
          </a:p>
          <a:p>
            <a:r>
              <a:rPr lang="de-DE" sz="1600" dirty="0">
                <a:hlinkClick r:id="rId2"/>
              </a:rPr>
              <a:t>DOI: 10.1016/j.radonc.2019.06.019</a:t>
            </a:r>
            <a:endParaRPr lang="de-DE" sz="1600" dirty="0"/>
          </a:p>
        </p:txBody>
      </p:sp>
      <p:grpSp>
        <p:nvGrpSpPr>
          <p:cNvPr id="11" name="Gruppieren 15">
            <a:extLst>
              <a:ext uri="{FF2B5EF4-FFF2-40B4-BE49-F238E27FC236}">
                <a16:creationId xmlns:a16="http://schemas.microsoft.com/office/drawing/2014/main" id="{9DC82CBB-BF31-88F5-F113-E865948BCD17}"/>
              </a:ext>
            </a:extLst>
          </p:cNvPr>
          <p:cNvGrpSpPr/>
          <p:nvPr/>
        </p:nvGrpSpPr>
        <p:grpSpPr>
          <a:xfrm>
            <a:off x="7556939" y="975424"/>
            <a:ext cx="4635061" cy="3236568"/>
            <a:chOff x="3616000" y="1347614"/>
            <a:chExt cx="4635061" cy="3236568"/>
          </a:xfrm>
        </p:grpSpPr>
        <p:pic>
          <p:nvPicPr>
            <p:cNvPr id="12" name="Grafik 9">
              <a:extLst>
                <a:ext uri="{FF2B5EF4-FFF2-40B4-BE49-F238E27FC236}">
                  <a16:creationId xmlns:a16="http://schemas.microsoft.com/office/drawing/2014/main" id="{39B06A6A-B5DA-5942-D52D-0C402417CF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971" r="4459" b="15992"/>
            <a:stretch/>
          </p:blipFill>
          <p:spPr>
            <a:xfrm>
              <a:off x="3707904" y="1347614"/>
              <a:ext cx="4320480" cy="3144235"/>
            </a:xfrm>
            <a:prstGeom prst="rect">
              <a:avLst/>
            </a:prstGeom>
          </p:spPr>
        </p:pic>
        <p:sp>
          <p:nvSpPr>
            <p:cNvPr id="13" name="Textfeld 11">
              <a:extLst>
                <a:ext uri="{FF2B5EF4-FFF2-40B4-BE49-F238E27FC236}">
                  <a16:creationId xmlns:a16="http://schemas.microsoft.com/office/drawing/2014/main" id="{9729D3F7-25A0-FC8D-48C0-909C8B463B94}"/>
                </a:ext>
              </a:extLst>
            </p:cNvPr>
            <p:cNvSpPr txBox="1"/>
            <p:nvPr/>
          </p:nvSpPr>
          <p:spPr>
            <a:xfrm>
              <a:off x="3735219" y="2867231"/>
              <a:ext cx="718466" cy="369332"/>
            </a:xfrm>
            <a:prstGeom prst="rect">
              <a:avLst/>
            </a:prstGeom>
            <a:solidFill>
              <a:schemeClr val="bg1"/>
            </a:solidFill>
          </p:spPr>
          <p:txBody>
            <a:bodyPr wrap="none" rtlCol="0">
              <a:spAutoFit/>
            </a:bodyPr>
            <a:lstStyle/>
            <a:p>
              <a:r>
                <a:rPr lang="de-DE" dirty="0">
                  <a:latin typeface="+mj-lt"/>
                  <a:cs typeface="Arial" panose="020B0604020202020204" pitchFamily="34" charset="0"/>
                </a:rPr>
                <a:t>Day 0</a:t>
              </a:r>
            </a:p>
          </p:txBody>
        </p:sp>
        <p:sp>
          <p:nvSpPr>
            <p:cNvPr id="14" name="Textfeld 13">
              <a:extLst>
                <a:ext uri="{FF2B5EF4-FFF2-40B4-BE49-F238E27FC236}">
                  <a16:creationId xmlns:a16="http://schemas.microsoft.com/office/drawing/2014/main" id="{CB4F834A-CD5E-C9EA-62E5-5059E9060CCF}"/>
                </a:ext>
              </a:extLst>
            </p:cNvPr>
            <p:cNvSpPr txBox="1"/>
            <p:nvPr/>
          </p:nvSpPr>
          <p:spPr>
            <a:xfrm>
              <a:off x="6876257" y="2859782"/>
              <a:ext cx="1374804" cy="907941"/>
            </a:xfrm>
            <a:prstGeom prst="rect">
              <a:avLst/>
            </a:prstGeom>
            <a:solidFill>
              <a:schemeClr val="bg1"/>
            </a:solidFill>
          </p:spPr>
          <p:txBody>
            <a:bodyPr wrap="square" rtlCol="0">
              <a:spAutoFit/>
            </a:bodyPr>
            <a:lstStyle/>
            <a:p>
              <a:pPr>
                <a:spcAft>
                  <a:spcPts val="600"/>
                </a:spcAft>
              </a:pPr>
              <a:r>
                <a:rPr lang="de-DE" dirty="0">
                  <a:latin typeface="+mj-lt"/>
                  <a:cs typeface="Arial" panose="020B0604020202020204" pitchFamily="34" charset="0"/>
                </a:rPr>
                <a:t>3 </a:t>
              </a:r>
              <a:r>
                <a:rPr lang="de-DE" dirty="0" err="1">
                  <a:latin typeface="+mj-lt"/>
                  <a:cs typeface="Arial" panose="020B0604020202020204" pitchFamily="34" charset="0"/>
                </a:rPr>
                <a:t>weeks</a:t>
              </a:r>
              <a:endParaRPr lang="de-DE" dirty="0">
                <a:latin typeface="+mj-lt"/>
                <a:cs typeface="Arial" panose="020B0604020202020204" pitchFamily="34" charset="0"/>
              </a:endParaRPr>
            </a:p>
            <a:p>
              <a:r>
                <a:rPr lang="de-DE" sz="1200" dirty="0">
                  <a:latin typeface="+mj-lt"/>
                  <a:cs typeface="Arial" panose="020B0604020202020204" pitchFamily="34" charset="0"/>
                </a:rPr>
                <a:t>(max. </a:t>
              </a:r>
              <a:r>
                <a:rPr lang="de-DE" sz="1200" dirty="0" err="1">
                  <a:latin typeface="+mj-lt"/>
                  <a:cs typeface="Arial" panose="020B0604020202020204" pitchFamily="34" charset="0"/>
                </a:rPr>
                <a:t>of</a:t>
              </a:r>
              <a:r>
                <a:rPr lang="de-DE" sz="1200" dirty="0">
                  <a:latin typeface="+mj-lt"/>
                  <a:cs typeface="Arial" panose="020B0604020202020204" pitchFamily="34" charset="0"/>
                </a:rPr>
                <a:t> </a:t>
              </a:r>
              <a:r>
                <a:rPr lang="de-DE" sz="1200" dirty="0" err="1">
                  <a:latin typeface="+mj-lt"/>
                  <a:cs typeface="Arial" panose="020B0604020202020204" pitchFamily="34" charset="0"/>
                </a:rPr>
                <a:t>skin</a:t>
              </a:r>
              <a:r>
                <a:rPr lang="de-DE" sz="1200" dirty="0">
                  <a:latin typeface="+mj-lt"/>
                  <a:cs typeface="Arial" panose="020B0604020202020204" pitchFamily="34" charset="0"/>
                </a:rPr>
                <a:t> </a:t>
              </a:r>
              <a:r>
                <a:rPr lang="de-DE" sz="1200" dirty="0" err="1">
                  <a:latin typeface="+mj-lt"/>
                  <a:cs typeface="Arial" panose="020B0604020202020204" pitchFamily="34" charset="0"/>
                </a:rPr>
                <a:t>reactions</a:t>
              </a:r>
              <a:r>
                <a:rPr lang="de-DE" sz="1200" dirty="0">
                  <a:latin typeface="+mj-lt"/>
                  <a:cs typeface="Arial" panose="020B0604020202020204" pitchFamily="34" charset="0"/>
                </a:rPr>
                <a:t>)</a:t>
              </a:r>
            </a:p>
          </p:txBody>
        </p:sp>
        <p:sp>
          <p:nvSpPr>
            <p:cNvPr id="15" name="Textfeld 14">
              <a:extLst>
                <a:ext uri="{FF2B5EF4-FFF2-40B4-BE49-F238E27FC236}">
                  <a16:creationId xmlns:a16="http://schemas.microsoft.com/office/drawing/2014/main" id="{AED049E2-A8A4-D12B-53FD-74B5610A23FF}"/>
                </a:ext>
              </a:extLst>
            </p:cNvPr>
            <p:cNvSpPr txBox="1"/>
            <p:nvPr/>
          </p:nvSpPr>
          <p:spPr>
            <a:xfrm>
              <a:off x="3616000" y="4122517"/>
              <a:ext cx="1524000" cy="461665"/>
            </a:xfrm>
            <a:prstGeom prst="rect">
              <a:avLst/>
            </a:prstGeom>
            <a:solidFill>
              <a:schemeClr val="bg1"/>
            </a:solidFill>
          </p:spPr>
          <p:txBody>
            <a:bodyPr wrap="square" rtlCol="0">
              <a:spAutoFit/>
            </a:bodyPr>
            <a:lstStyle/>
            <a:p>
              <a:r>
                <a:rPr lang="de-DE" dirty="0">
                  <a:latin typeface="+mj-lt"/>
                  <a:cs typeface="Arial" panose="020B0604020202020204" pitchFamily="34" charset="0"/>
                </a:rPr>
                <a:t>5 </a:t>
              </a:r>
              <a:r>
                <a:rPr lang="de-DE" dirty="0" err="1">
                  <a:latin typeface="+mj-lt"/>
                  <a:cs typeface="Arial" panose="020B0604020202020204" pitchFamily="34" charset="0"/>
                </a:rPr>
                <a:t>months</a:t>
              </a:r>
              <a:endParaRPr lang="de-DE" dirty="0">
                <a:latin typeface="+mj-lt"/>
                <a:cs typeface="Arial" panose="020B0604020202020204" pitchFamily="34" charset="0"/>
              </a:endParaRPr>
            </a:p>
          </p:txBody>
        </p:sp>
      </p:grpSp>
      <p:pic>
        <p:nvPicPr>
          <p:cNvPr id="16" name="Grafik 12">
            <a:extLst>
              <a:ext uri="{FF2B5EF4-FFF2-40B4-BE49-F238E27FC236}">
                <a16:creationId xmlns:a16="http://schemas.microsoft.com/office/drawing/2014/main" id="{99E8B142-558E-9A5D-F1AC-862DD91EB8BE}"/>
              </a:ext>
            </a:extLst>
          </p:cNvPr>
          <p:cNvPicPr>
            <a:picLocks/>
          </p:cNvPicPr>
          <p:nvPr/>
        </p:nvPicPr>
        <p:blipFill>
          <a:blip r:embed="rId4"/>
          <a:stretch>
            <a:fillRect/>
          </a:stretch>
        </p:blipFill>
        <p:spPr>
          <a:xfrm>
            <a:off x="10372982" y="4465028"/>
            <a:ext cx="1476000" cy="468000"/>
          </a:xfrm>
          <a:prstGeom prst="rect">
            <a:avLst/>
          </a:prstGeom>
        </p:spPr>
      </p:pic>
    </p:spTree>
    <p:extLst>
      <p:ext uri="{BB962C8B-B14F-4D97-AF65-F5344CB8AC3E}">
        <p14:creationId xmlns:p14="http://schemas.microsoft.com/office/powerpoint/2010/main" val="4089888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0A06-AA98-7A55-5E39-BCCFB11535F2}"/>
              </a:ext>
            </a:extLst>
          </p:cNvPr>
          <p:cNvSpPr>
            <a:spLocks noGrp="1"/>
          </p:cNvSpPr>
          <p:nvPr>
            <p:ph type="title"/>
          </p:nvPr>
        </p:nvSpPr>
        <p:spPr/>
        <p:txBody>
          <a:bodyPr/>
          <a:lstStyle/>
          <a:p>
            <a:r>
              <a:rPr lang="en-US" dirty="0"/>
              <a:t>FLASH Technologies</a:t>
            </a:r>
          </a:p>
        </p:txBody>
      </p:sp>
      <p:sp>
        <p:nvSpPr>
          <p:cNvPr id="3" name="Content Placeholder 2">
            <a:extLst>
              <a:ext uri="{FF2B5EF4-FFF2-40B4-BE49-F238E27FC236}">
                <a16:creationId xmlns:a16="http://schemas.microsoft.com/office/drawing/2014/main" id="{5AF258B3-F86A-4C00-EB2B-1A85DC92B516}"/>
              </a:ext>
            </a:extLst>
          </p:cNvPr>
          <p:cNvSpPr>
            <a:spLocks noGrp="1"/>
          </p:cNvSpPr>
          <p:nvPr>
            <p:ph sz="half" idx="1"/>
          </p:nvPr>
        </p:nvSpPr>
        <p:spPr>
          <a:xfrm>
            <a:off x="183062" y="1010233"/>
            <a:ext cx="6451995" cy="5397501"/>
          </a:xfrm>
        </p:spPr>
        <p:txBody>
          <a:bodyPr>
            <a:normAutofit fontScale="70000" lnSpcReduction="20000"/>
          </a:bodyPr>
          <a:lstStyle/>
          <a:p>
            <a:r>
              <a:rPr lang="en-US" dirty="0"/>
              <a:t>3 particle types for FLASH:</a:t>
            </a:r>
          </a:p>
          <a:p>
            <a:r>
              <a:rPr lang="en-US" b="1" dirty="0"/>
              <a:t>Photons:</a:t>
            </a:r>
          </a:p>
          <a:p>
            <a:pPr lvl="1"/>
            <a:r>
              <a:rPr lang="en-US" dirty="0">
                <a:solidFill>
                  <a:srgbClr val="00B050"/>
                </a:solidFill>
              </a:rPr>
              <a:t>Most well-established treatment modality.</a:t>
            </a:r>
          </a:p>
          <a:p>
            <a:pPr lvl="1"/>
            <a:r>
              <a:rPr lang="en-US" dirty="0">
                <a:solidFill>
                  <a:srgbClr val="00B050"/>
                </a:solidFill>
              </a:rPr>
              <a:t>First clinical experiment successful with photons.</a:t>
            </a:r>
          </a:p>
          <a:p>
            <a:pPr lvl="1"/>
            <a:r>
              <a:rPr lang="en-US" dirty="0">
                <a:solidFill>
                  <a:srgbClr val="FF0000"/>
                </a:solidFill>
              </a:rPr>
              <a:t>No clinical high current </a:t>
            </a:r>
            <a:r>
              <a:rPr lang="en-US" dirty="0" err="1">
                <a:solidFill>
                  <a:srgbClr val="FF0000"/>
                </a:solidFill>
              </a:rPr>
              <a:t>linacs</a:t>
            </a:r>
            <a:r>
              <a:rPr lang="en-US" dirty="0">
                <a:solidFill>
                  <a:srgbClr val="FF0000"/>
                </a:solidFill>
              </a:rPr>
              <a:t>: melt X-ray target…</a:t>
            </a:r>
          </a:p>
          <a:p>
            <a:pPr lvl="1"/>
            <a:r>
              <a:rPr lang="en-US" dirty="0">
                <a:solidFill>
                  <a:srgbClr val="FF0000"/>
                </a:solidFill>
              </a:rPr>
              <a:t>Will require very different treatment modality.</a:t>
            </a:r>
          </a:p>
          <a:p>
            <a:r>
              <a:rPr lang="en-US" b="1" dirty="0"/>
              <a:t>Electrons:</a:t>
            </a:r>
            <a:endParaRPr lang="en-US" dirty="0"/>
          </a:p>
          <a:p>
            <a:pPr lvl="1"/>
            <a:r>
              <a:rPr lang="en-US" dirty="0">
                <a:solidFill>
                  <a:srgbClr val="00B050"/>
                </a:solidFill>
              </a:rPr>
              <a:t>High current </a:t>
            </a:r>
            <a:r>
              <a:rPr lang="en-US" dirty="0" err="1">
                <a:solidFill>
                  <a:srgbClr val="00B050"/>
                </a:solidFill>
              </a:rPr>
              <a:t>linacs</a:t>
            </a:r>
            <a:r>
              <a:rPr lang="en-US" dirty="0">
                <a:solidFill>
                  <a:srgbClr val="00B050"/>
                </a:solidFill>
              </a:rPr>
              <a:t> readily available.</a:t>
            </a:r>
          </a:p>
          <a:p>
            <a:pPr lvl="1"/>
            <a:r>
              <a:rPr lang="en-US" dirty="0">
                <a:solidFill>
                  <a:srgbClr val="00B050"/>
                </a:solidFill>
              </a:rPr>
              <a:t>Easiest particle to produce and control.</a:t>
            </a:r>
          </a:p>
          <a:p>
            <a:pPr lvl="1"/>
            <a:r>
              <a:rPr lang="en-US" dirty="0">
                <a:solidFill>
                  <a:srgbClr val="FF0000"/>
                </a:solidFill>
              </a:rPr>
              <a:t>Never been used clinically.</a:t>
            </a:r>
          </a:p>
          <a:p>
            <a:pPr lvl="1"/>
            <a:r>
              <a:rPr lang="en-US" dirty="0">
                <a:solidFill>
                  <a:srgbClr val="FF0000"/>
                </a:solidFill>
              </a:rPr>
              <a:t>Pre-clinical systems still under development (Very High Energy Electron radiotherapy).</a:t>
            </a:r>
          </a:p>
          <a:p>
            <a:r>
              <a:rPr lang="en-US" b="1" dirty="0"/>
              <a:t>Protons (+ Ions):</a:t>
            </a:r>
          </a:p>
          <a:p>
            <a:pPr lvl="1"/>
            <a:r>
              <a:rPr lang="en-US" dirty="0">
                <a:solidFill>
                  <a:srgbClr val="00B050"/>
                </a:solidFill>
              </a:rPr>
              <a:t>Best dose distribution.</a:t>
            </a:r>
          </a:p>
          <a:p>
            <a:pPr lvl="1"/>
            <a:r>
              <a:rPr lang="en-US" dirty="0">
                <a:solidFill>
                  <a:srgbClr val="00B050"/>
                </a:solidFill>
              </a:rPr>
              <a:t>Probably fastest route to clinical system.</a:t>
            </a:r>
          </a:p>
          <a:p>
            <a:pPr lvl="1"/>
            <a:r>
              <a:rPr lang="en-US" dirty="0">
                <a:solidFill>
                  <a:srgbClr val="FF0000"/>
                </a:solidFill>
              </a:rPr>
              <a:t>Higher current needed (particularly for synchrotrons).</a:t>
            </a:r>
          </a:p>
          <a:p>
            <a:pPr lvl="1"/>
            <a:r>
              <a:rPr lang="en-US" dirty="0">
                <a:solidFill>
                  <a:srgbClr val="FF0000"/>
                </a:solidFill>
              </a:rPr>
              <a:t>Shoot-through? Then why use protons…?</a:t>
            </a:r>
          </a:p>
          <a:p>
            <a:pPr lvl="1"/>
            <a:r>
              <a:rPr lang="en-US" b="1" dirty="0">
                <a:solidFill>
                  <a:srgbClr val="FF0000"/>
                </a:solidFill>
              </a:rPr>
              <a:t>Scanning VERY challenging.</a:t>
            </a:r>
          </a:p>
          <a:p>
            <a:pPr lvl="1"/>
            <a:r>
              <a:rPr lang="en-US" b="1" dirty="0">
                <a:solidFill>
                  <a:srgbClr val="FF0000"/>
                </a:solidFill>
              </a:rPr>
              <a:t>New dosimetry technology needed…</a:t>
            </a:r>
          </a:p>
        </p:txBody>
      </p:sp>
      <p:sp>
        <p:nvSpPr>
          <p:cNvPr id="5" name="Slide Number Placeholder 4">
            <a:extLst>
              <a:ext uri="{FF2B5EF4-FFF2-40B4-BE49-F238E27FC236}">
                <a16:creationId xmlns:a16="http://schemas.microsoft.com/office/drawing/2014/main" id="{9EB36611-405F-29B5-FD1F-1B0C3A37D4E6}"/>
              </a:ext>
            </a:extLst>
          </p:cNvPr>
          <p:cNvSpPr>
            <a:spLocks noGrp="1"/>
          </p:cNvSpPr>
          <p:nvPr>
            <p:ph type="sldNum" sz="quarter" idx="27"/>
          </p:nvPr>
        </p:nvSpPr>
        <p:spPr/>
        <p:txBody>
          <a:bodyPr/>
          <a:lstStyle/>
          <a:p>
            <a:pPr>
              <a:defRPr/>
            </a:pPr>
            <a:fld id="{FDB0B9FE-645A-744F-9B0E-AAC2109965BF}" type="slidenum">
              <a:rPr lang="en-GB" smtClean="0"/>
              <a:pPr>
                <a:defRPr/>
              </a:pPr>
              <a:t>11</a:t>
            </a:fld>
            <a:endParaRPr lang="en-GB"/>
          </a:p>
        </p:txBody>
      </p:sp>
      <p:sp>
        <p:nvSpPr>
          <p:cNvPr id="6" name="Footer Placeholder 5">
            <a:extLst>
              <a:ext uri="{FF2B5EF4-FFF2-40B4-BE49-F238E27FC236}">
                <a16:creationId xmlns:a16="http://schemas.microsoft.com/office/drawing/2014/main" id="{73A2CA7B-9B74-8593-0EFB-A8F8A0DC0B74}"/>
              </a:ext>
            </a:extLst>
          </p:cNvPr>
          <p:cNvSpPr>
            <a:spLocks noGrp="1"/>
          </p:cNvSpPr>
          <p:nvPr>
            <p:ph type="ftr" sz="quarter" idx="28"/>
          </p:nvPr>
        </p:nvSpPr>
        <p:spPr/>
        <p:txBody>
          <a:bodyPr/>
          <a:lstStyle/>
          <a:p>
            <a:pPr>
              <a:defRPr/>
            </a:pPr>
            <a:r>
              <a:rPr lang="en-US"/>
              <a:t>2022 Pisa Meeting — FLASH Radiotherapy</a:t>
            </a:r>
            <a:endParaRPr lang="en-US" dirty="0"/>
          </a:p>
        </p:txBody>
      </p:sp>
      <p:sp>
        <p:nvSpPr>
          <p:cNvPr id="7" name="Date Placeholder 6">
            <a:extLst>
              <a:ext uri="{FF2B5EF4-FFF2-40B4-BE49-F238E27FC236}">
                <a16:creationId xmlns:a16="http://schemas.microsoft.com/office/drawing/2014/main" id="{AF0A63CF-4824-3E8F-8D48-C4A37F224B69}"/>
              </a:ext>
            </a:extLst>
          </p:cNvPr>
          <p:cNvSpPr>
            <a:spLocks noGrp="1"/>
          </p:cNvSpPr>
          <p:nvPr>
            <p:ph type="dt" sz="half" idx="2"/>
          </p:nvPr>
        </p:nvSpPr>
        <p:spPr/>
        <p:txBody>
          <a:bodyPr/>
          <a:lstStyle/>
          <a:p>
            <a:r>
              <a:rPr lang="en-GB"/>
              <a:t>24/05/22</a:t>
            </a:r>
            <a:endParaRPr lang="en-US"/>
          </a:p>
        </p:txBody>
      </p:sp>
      <p:pic>
        <p:nvPicPr>
          <p:cNvPr id="10" name="Content Placeholder 11">
            <a:extLst>
              <a:ext uri="{FF2B5EF4-FFF2-40B4-BE49-F238E27FC236}">
                <a16:creationId xmlns:a16="http://schemas.microsoft.com/office/drawing/2014/main" id="{89EACA21-E51C-245F-B52F-DAB5B79CB4EB}"/>
              </a:ext>
            </a:extLst>
          </p:cNvPr>
          <p:cNvPicPr>
            <a:picLocks noGrp="1" noChangeAspect="1"/>
          </p:cNvPicPr>
          <p:nvPr>
            <p:ph sz="half" idx="26"/>
          </p:nvPr>
        </p:nvPicPr>
        <p:blipFill>
          <a:blip r:embed="rId2">
            <a:extLst>
              <a:ext uri="{28A0092B-C50C-407E-A947-70E740481C1C}">
                <a14:useLocalDpi xmlns:a14="http://schemas.microsoft.com/office/drawing/2010/main" val="0"/>
              </a:ext>
            </a:extLst>
          </a:blip>
          <a:stretch>
            <a:fillRect/>
          </a:stretch>
        </p:blipFill>
        <p:spPr>
          <a:xfrm>
            <a:off x="6977811" y="1010233"/>
            <a:ext cx="5100810" cy="2784388"/>
          </a:xfrm>
          <a:prstGeom prst="rect">
            <a:avLst/>
          </a:prstGeom>
        </p:spPr>
      </p:pic>
      <p:pic>
        <p:nvPicPr>
          <p:cNvPr id="1026" name="Picture 2">
            <a:extLst>
              <a:ext uri="{FF2B5EF4-FFF2-40B4-BE49-F238E27FC236}">
                <a16:creationId xmlns:a16="http://schemas.microsoft.com/office/drawing/2014/main" id="{6C7D9393-28CE-9939-A626-ABA9119F57C9}"/>
              </a:ext>
            </a:extLst>
          </p:cNvPr>
          <p:cNvPicPr>
            <a:picLocks noGrp="1" noChangeAspect="1" noChangeArrowheads="1"/>
          </p:cNvPicPr>
          <p:nvPr>
            <p:ph sz="half" idx="25"/>
          </p:nvPr>
        </p:nvPicPr>
        <p:blipFill>
          <a:blip r:embed="rId3">
            <a:extLst>
              <a:ext uri="{28A0092B-C50C-407E-A947-70E740481C1C}">
                <a14:useLocalDpi xmlns:a14="http://schemas.microsoft.com/office/drawing/2010/main" val="0"/>
              </a:ext>
            </a:extLst>
          </a:blip>
          <a:srcRect/>
          <a:stretch>
            <a:fillRect/>
          </a:stretch>
        </p:blipFill>
        <p:spPr bwMode="auto">
          <a:xfrm>
            <a:off x="6977811" y="3903070"/>
            <a:ext cx="5100810" cy="286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865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3581-127A-491C-DE03-8C916B4D0844}"/>
              </a:ext>
            </a:extLst>
          </p:cNvPr>
          <p:cNvSpPr>
            <a:spLocks noGrp="1"/>
          </p:cNvSpPr>
          <p:nvPr>
            <p:ph type="title"/>
          </p:nvPr>
        </p:nvSpPr>
        <p:spPr/>
        <p:txBody>
          <a:bodyPr/>
          <a:lstStyle/>
          <a:p>
            <a:r>
              <a:rPr lang="en-US" dirty="0"/>
              <a:t>FLASH PBT Spot Scanning Requirements</a:t>
            </a:r>
          </a:p>
        </p:txBody>
      </p:sp>
      <p:sp>
        <p:nvSpPr>
          <p:cNvPr id="5" name="Content Placeholder 4">
            <a:extLst>
              <a:ext uri="{FF2B5EF4-FFF2-40B4-BE49-F238E27FC236}">
                <a16:creationId xmlns:a16="http://schemas.microsoft.com/office/drawing/2014/main" id="{38BF5256-0C66-9811-CE31-6D82E50077C4}"/>
              </a:ext>
            </a:extLst>
          </p:cNvPr>
          <p:cNvSpPr>
            <a:spLocks noGrp="1"/>
          </p:cNvSpPr>
          <p:nvPr>
            <p:ph sz="half" idx="1"/>
          </p:nvPr>
        </p:nvSpPr>
        <p:spPr/>
        <p:txBody>
          <a:bodyPr>
            <a:normAutofit fontScale="92500" lnSpcReduction="10000"/>
          </a:bodyPr>
          <a:lstStyle/>
          <a:p>
            <a:r>
              <a:rPr lang="en-US" dirty="0"/>
              <a:t>Standard clinical spec for PBT system:</a:t>
            </a:r>
          </a:p>
          <a:p>
            <a:pPr lvl="1"/>
            <a:r>
              <a:rPr lang="en-US" dirty="0"/>
              <a:t>2 </a:t>
            </a:r>
            <a:r>
              <a:rPr lang="en-US" dirty="0" err="1"/>
              <a:t>Gy</a:t>
            </a:r>
            <a:r>
              <a:rPr lang="en-US" dirty="0"/>
              <a:t>/l/min to cubic 1 </a:t>
            </a:r>
            <a:r>
              <a:rPr lang="en-US" dirty="0" err="1"/>
              <a:t>litre</a:t>
            </a:r>
            <a:r>
              <a:rPr lang="en-US" dirty="0"/>
              <a:t> water volume.</a:t>
            </a:r>
          </a:p>
          <a:p>
            <a:pPr lvl="1"/>
            <a:r>
              <a:rPr lang="en-US" dirty="0"/>
              <a:t>Situated 10–20 cm deep in larger water volume.</a:t>
            </a:r>
          </a:p>
          <a:p>
            <a:pPr lvl="1"/>
            <a:r>
              <a:rPr lang="en-US" dirty="0"/>
              <a:t>Requires 2x10</a:t>
            </a:r>
            <a:r>
              <a:rPr lang="en-US" baseline="30000" dirty="0"/>
              <a:t>11</a:t>
            </a:r>
            <a:r>
              <a:rPr lang="en-US" dirty="0"/>
              <a:t> protons ≃ 30 </a:t>
            </a:r>
            <a:r>
              <a:rPr lang="en-US" dirty="0" err="1"/>
              <a:t>nC</a:t>
            </a:r>
            <a:r>
              <a:rPr lang="en-US" dirty="0"/>
              <a:t>.</a:t>
            </a:r>
          </a:p>
          <a:p>
            <a:pPr lvl="1"/>
            <a:r>
              <a:rPr lang="en-US" dirty="0"/>
              <a:t>34 layers; 50x50 spots per layer; 2 mm spot spacing; 85,000 spots.</a:t>
            </a:r>
          </a:p>
          <a:p>
            <a:r>
              <a:rPr lang="en-US" dirty="0"/>
              <a:t>Must deliver same spec </a:t>
            </a:r>
            <a:r>
              <a:rPr lang="en-US" dirty="0" err="1"/>
              <a:t>ie</a:t>
            </a:r>
            <a:r>
              <a:rPr lang="en-US" dirty="0"/>
              <a:t>. same number of protons in &lt;100 </a:t>
            </a:r>
            <a:r>
              <a:rPr lang="en-US" dirty="0" err="1"/>
              <a:t>ms</a:t>
            </a:r>
            <a:r>
              <a:rPr lang="en-US" dirty="0"/>
              <a:t>:</a:t>
            </a:r>
          </a:p>
          <a:p>
            <a:pPr lvl="1"/>
            <a:r>
              <a:rPr lang="en-US" dirty="0"/>
              <a:t>30 </a:t>
            </a:r>
            <a:r>
              <a:rPr lang="en-US" dirty="0" err="1"/>
              <a:t>nC</a:t>
            </a:r>
            <a:r>
              <a:rPr lang="en-US" dirty="0"/>
              <a:t> in 100 </a:t>
            </a:r>
            <a:r>
              <a:rPr lang="en-US" dirty="0" err="1"/>
              <a:t>ms</a:t>
            </a:r>
            <a:r>
              <a:rPr lang="en-US" dirty="0"/>
              <a:t> = 300 </a:t>
            </a:r>
            <a:r>
              <a:rPr lang="en-US" dirty="0" err="1"/>
              <a:t>nA</a:t>
            </a:r>
            <a:r>
              <a:rPr lang="en-US" dirty="0"/>
              <a:t> average current to patient.</a:t>
            </a:r>
          </a:p>
          <a:p>
            <a:pPr lvl="1"/>
            <a:r>
              <a:rPr lang="en-US" dirty="0"/>
              <a:t>Peak current will be higher since beam needs to be switched off between spots and energy layers.</a:t>
            </a:r>
          </a:p>
          <a:p>
            <a:endParaRPr lang="en-US" dirty="0"/>
          </a:p>
          <a:p>
            <a:endParaRPr lang="en-US" dirty="0"/>
          </a:p>
        </p:txBody>
      </p:sp>
      <p:sp>
        <p:nvSpPr>
          <p:cNvPr id="9" name="Content Placeholder 8">
            <a:extLst>
              <a:ext uri="{FF2B5EF4-FFF2-40B4-BE49-F238E27FC236}">
                <a16:creationId xmlns:a16="http://schemas.microsoft.com/office/drawing/2014/main" id="{ACEC8996-26BE-2201-AFD4-CA5329E1D114}"/>
              </a:ext>
            </a:extLst>
          </p:cNvPr>
          <p:cNvSpPr>
            <a:spLocks noGrp="1"/>
          </p:cNvSpPr>
          <p:nvPr>
            <p:ph sz="half" idx="13"/>
          </p:nvPr>
        </p:nvSpPr>
        <p:spPr>
          <a:xfrm>
            <a:off x="6203765" y="1010233"/>
            <a:ext cx="5798033" cy="5397501"/>
          </a:xfrm>
        </p:spPr>
        <p:txBody>
          <a:bodyPr>
            <a:normAutofit fontScale="70000" lnSpcReduction="20000"/>
          </a:bodyPr>
          <a:lstStyle/>
          <a:p>
            <a:r>
              <a:rPr lang="en-US" dirty="0"/>
              <a:t>Spot scanning extremely challenging for magnets!</a:t>
            </a:r>
          </a:p>
          <a:p>
            <a:pPr lvl="1"/>
            <a:r>
              <a:rPr lang="en-US" dirty="0"/>
              <a:t>Normal dwell time per spot 5–20 </a:t>
            </a:r>
            <a:r>
              <a:rPr lang="en-US" dirty="0" err="1"/>
              <a:t>ms.</a:t>
            </a:r>
            <a:endParaRPr lang="en-US" dirty="0"/>
          </a:p>
          <a:p>
            <a:pPr lvl="1"/>
            <a:r>
              <a:rPr lang="en-US" dirty="0"/>
              <a:t>100 </a:t>
            </a:r>
            <a:r>
              <a:rPr lang="en-US" dirty="0" err="1"/>
              <a:t>ms</a:t>
            </a:r>
            <a:r>
              <a:rPr lang="en-US" dirty="0"/>
              <a:t> total delivery means ~3 </a:t>
            </a:r>
            <a:r>
              <a:rPr lang="en-US" dirty="0" err="1"/>
              <a:t>ms</a:t>
            </a:r>
            <a:r>
              <a:rPr lang="en-US" dirty="0"/>
              <a:t> total per layer:</a:t>
            </a:r>
          </a:p>
          <a:p>
            <a:pPr lvl="2"/>
            <a:r>
              <a:rPr lang="en-US" dirty="0"/>
              <a:t>~1 </a:t>
            </a:r>
            <a:r>
              <a:rPr lang="en-US" dirty="0" err="1"/>
              <a:t>ms</a:t>
            </a:r>
            <a:r>
              <a:rPr lang="en-US" dirty="0"/>
              <a:t> to deliver all spots in single layer.</a:t>
            </a:r>
          </a:p>
          <a:p>
            <a:pPr lvl="2"/>
            <a:r>
              <a:rPr lang="en-US" dirty="0"/>
              <a:t>~1 </a:t>
            </a:r>
            <a:r>
              <a:rPr lang="en-US" dirty="0" err="1"/>
              <a:t>ms</a:t>
            </a:r>
            <a:r>
              <a:rPr lang="en-US" dirty="0"/>
              <a:t> to adjust energy.</a:t>
            </a:r>
          </a:p>
          <a:p>
            <a:pPr lvl="2"/>
            <a:r>
              <a:rPr lang="en-US" dirty="0"/>
              <a:t>~1 </a:t>
            </a:r>
            <a:r>
              <a:rPr lang="en-US" dirty="0" err="1"/>
              <a:t>ms</a:t>
            </a:r>
            <a:r>
              <a:rPr lang="en-US" dirty="0"/>
              <a:t> free time…</a:t>
            </a:r>
          </a:p>
          <a:p>
            <a:pPr lvl="1"/>
            <a:r>
              <a:rPr lang="en-US" dirty="0"/>
              <a:t>2,500 spots per layer means 400 ns per spot: 200 ns per spot; 200 ns switching.</a:t>
            </a:r>
          </a:p>
          <a:p>
            <a:pPr lvl="1"/>
            <a:r>
              <a:rPr lang="en-US" dirty="0"/>
              <a:t>Have to be able to deliver </a:t>
            </a:r>
            <a:r>
              <a:rPr lang="en-US" b="1" dirty="0"/>
              <a:t>and monitor </a:t>
            </a:r>
            <a:r>
              <a:rPr lang="en-US" dirty="0"/>
              <a:t>at this speed…</a:t>
            </a:r>
          </a:p>
          <a:p>
            <a:r>
              <a:rPr lang="en-US" b="1" dirty="0"/>
              <a:t>All </a:t>
            </a:r>
            <a:r>
              <a:rPr lang="en-US" dirty="0"/>
              <a:t>beamline magnets must be able to adjust and settle in ~1 </a:t>
            </a:r>
            <a:r>
              <a:rPr lang="en-US" dirty="0" err="1"/>
              <a:t>ms</a:t>
            </a:r>
            <a:r>
              <a:rPr lang="en-US" dirty="0"/>
              <a:t>: about 1,000-fold increase over current systems.</a:t>
            </a:r>
          </a:p>
          <a:p>
            <a:r>
              <a:rPr lang="en-US" dirty="0"/>
              <a:t>Steering magnets in nozzle must be able to steer beam 2 mm in 200–400 ns at </a:t>
            </a:r>
            <a:r>
              <a:rPr lang="en-US" dirty="0" err="1"/>
              <a:t>isocentre</a:t>
            </a:r>
            <a:r>
              <a:rPr lang="en-US" dirty="0"/>
              <a:t>:</a:t>
            </a:r>
          </a:p>
          <a:p>
            <a:pPr lvl="1"/>
            <a:r>
              <a:rPr lang="en-US" dirty="0"/>
              <a:t>5–10 m/</a:t>
            </a:r>
            <a:r>
              <a:rPr lang="en-US" dirty="0" err="1"/>
              <a:t>ms</a:t>
            </a:r>
            <a:r>
              <a:rPr lang="en-US" dirty="0"/>
              <a:t>: very fast!</a:t>
            </a:r>
          </a:p>
          <a:p>
            <a:pPr lvl="1"/>
            <a:r>
              <a:rPr lang="en-US" dirty="0"/>
              <a:t>PSI gantry max speed is 2 cm/</a:t>
            </a:r>
            <a:r>
              <a:rPr lang="en-US" dirty="0" err="1"/>
              <a:t>ms.</a:t>
            </a:r>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94260605-B628-3870-ED43-65A7456A8F99}"/>
              </a:ext>
            </a:extLst>
          </p:cNvPr>
          <p:cNvSpPr>
            <a:spLocks noGrp="1"/>
          </p:cNvSpPr>
          <p:nvPr>
            <p:ph type="sldNum" sz="quarter" idx="14"/>
          </p:nvPr>
        </p:nvSpPr>
        <p:spPr/>
        <p:txBody>
          <a:bodyPr/>
          <a:lstStyle/>
          <a:p>
            <a:pPr>
              <a:defRPr/>
            </a:pPr>
            <a:fld id="{72CD255D-E416-C14E-9276-4D801D8232EC}" type="slidenum">
              <a:rPr lang="en-GB" smtClean="0"/>
              <a:pPr>
                <a:defRPr/>
              </a:pPr>
              <a:t>12</a:t>
            </a:fld>
            <a:endParaRPr lang="en-GB"/>
          </a:p>
        </p:txBody>
      </p:sp>
      <p:sp>
        <p:nvSpPr>
          <p:cNvPr id="7" name="Footer Placeholder 6">
            <a:extLst>
              <a:ext uri="{FF2B5EF4-FFF2-40B4-BE49-F238E27FC236}">
                <a16:creationId xmlns:a16="http://schemas.microsoft.com/office/drawing/2014/main" id="{100B7088-1A64-12CE-8F09-788BB6B38E66}"/>
              </a:ext>
            </a:extLst>
          </p:cNvPr>
          <p:cNvSpPr>
            <a:spLocks noGrp="1"/>
          </p:cNvSpPr>
          <p:nvPr>
            <p:ph type="ftr" sz="quarter" idx="15"/>
          </p:nvPr>
        </p:nvSpPr>
        <p:spPr/>
        <p:txBody>
          <a:bodyPr/>
          <a:lstStyle/>
          <a:p>
            <a:pPr>
              <a:defRPr/>
            </a:pPr>
            <a:r>
              <a:rPr lang="en-US" dirty="0"/>
              <a:t>2022 Pisa Meeting — FLASH Radiotherapy</a:t>
            </a:r>
          </a:p>
        </p:txBody>
      </p:sp>
      <p:sp>
        <p:nvSpPr>
          <p:cNvPr id="8" name="Date Placeholder 7">
            <a:extLst>
              <a:ext uri="{FF2B5EF4-FFF2-40B4-BE49-F238E27FC236}">
                <a16:creationId xmlns:a16="http://schemas.microsoft.com/office/drawing/2014/main" id="{A7F0F164-302A-991A-C7FB-F6E9F22BE671}"/>
              </a:ext>
            </a:extLst>
          </p:cNvPr>
          <p:cNvSpPr>
            <a:spLocks noGrp="1"/>
          </p:cNvSpPr>
          <p:nvPr>
            <p:ph type="dt" sz="half" idx="2"/>
          </p:nvPr>
        </p:nvSpPr>
        <p:spPr/>
        <p:txBody>
          <a:bodyPr/>
          <a:lstStyle/>
          <a:p>
            <a:r>
              <a:rPr lang="en-GB"/>
              <a:t>24/05/22</a:t>
            </a:r>
            <a:endParaRPr lang="en-US"/>
          </a:p>
        </p:txBody>
      </p:sp>
      <p:sp>
        <p:nvSpPr>
          <p:cNvPr id="11" name="TextBox 10">
            <a:extLst>
              <a:ext uri="{FF2B5EF4-FFF2-40B4-BE49-F238E27FC236}">
                <a16:creationId xmlns:a16="http://schemas.microsoft.com/office/drawing/2014/main" id="{9216E880-82BE-A8FD-FF49-7ABC824A4017}"/>
              </a:ext>
            </a:extLst>
          </p:cNvPr>
          <p:cNvSpPr txBox="1"/>
          <p:nvPr/>
        </p:nvSpPr>
        <p:spPr>
          <a:xfrm>
            <a:off x="6203765" y="5783623"/>
            <a:ext cx="5798034" cy="830997"/>
          </a:xfrm>
          <a:prstGeom prst="rect">
            <a:avLst/>
          </a:prstGeom>
          <a:noFill/>
        </p:spPr>
        <p:txBody>
          <a:bodyPr wrap="square" rtlCol="0">
            <a:spAutoFit/>
          </a:bodyPr>
          <a:lstStyle/>
          <a:p>
            <a:r>
              <a:rPr lang="en-US" sz="1600" dirty="0"/>
              <a:t>S. Jolly </a:t>
            </a:r>
            <a:r>
              <a:rPr lang="en-US" sz="1600" i="1" dirty="0"/>
              <a:t>et al</a:t>
            </a:r>
            <a:r>
              <a:rPr lang="en-US" sz="1600" dirty="0"/>
              <a:t>., “Technical Challenges for FLASH Proton Therapy”, </a:t>
            </a:r>
            <a:r>
              <a:rPr lang="en-US" sz="1600" dirty="0" err="1"/>
              <a:t>Physica</a:t>
            </a:r>
            <a:r>
              <a:rPr lang="en-US" sz="1600" dirty="0"/>
              <a:t> Medica, 78, 71-82  (2020). </a:t>
            </a:r>
          </a:p>
          <a:p>
            <a:r>
              <a:rPr lang="en-US" sz="1600" dirty="0">
                <a:hlinkClick r:id="rId2"/>
              </a:rPr>
              <a:t>DOI: 10.1016/j.ejmp.2020.08.005</a:t>
            </a:r>
            <a:endParaRPr lang="en-US" sz="1600" dirty="0"/>
          </a:p>
        </p:txBody>
      </p:sp>
    </p:spTree>
    <p:extLst>
      <p:ext uri="{BB962C8B-B14F-4D97-AF65-F5344CB8AC3E}">
        <p14:creationId xmlns:p14="http://schemas.microsoft.com/office/powerpoint/2010/main" val="2687304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7FD12-86C3-1096-FA95-B84F482088F5}"/>
              </a:ext>
            </a:extLst>
          </p:cNvPr>
          <p:cNvSpPr>
            <a:spLocks noGrp="1"/>
          </p:cNvSpPr>
          <p:nvPr>
            <p:ph type="title"/>
          </p:nvPr>
        </p:nvSpPr>
        <p:spPr/>
        <p:txBody>
          <a:bodyPr/>
          <a:lstStyle/>
          <a:p>
            <a:r>
              <a:rPr lang="en-US" dirty="0"/>
              <a:t>FLASH PBT Dosimetry Requirements</a:t>
            </a:r>
          </a:p>
        </p:txBody>
      </p:sp>
      <p:sp>
        <p:nvSpPr>
          <p:cNvPr id="32" name="Content Placeholder 31">
            <a:extLst>
              <a:ext uri="{FF2B5EF4-FFF2-40B4-BE49-F238E27FC236}">
                <a16:creationId xmlns:a16="http://schemas.microsoft.com/office/drawing/2014/main" id="{5CDF6EA0-0967-5F45-8D16-3E2616A70712}"/>
              </a:ext>
            </a:extLst>
          </p:cNvPr>
          <p:cNvSpPr>
            <a:spLocks noGrp="1"/>
          </p:cNvSpPr>
          <p:nvPr>
            <p:ph sz="half" idx="25"/>
          </p:nvPr>
        </p:nvSpPr>
        <p:spPr>
          <a:xfrm>
            <a:off x="5515873" y="4848775"/>
            <a:ext cx="6485919" cy="1620288"/>
          </a:xfrm>
        </p:spPr>
        <p:txBody>
          <a:bodyPr>
            <a:normAutofit fontScale="70000" lnSpcReduction="20000"/>
          </a:bodyPr>
          <a:lstStyle/>
          <a:p>
            <a:r>
              <a:rPr lang="en-US" dirty="0"/>
              <a:t>New treatment modality requires new </a:t>
            </a:r>
            <a:r>
              <a:rPr lang="en-US" dirty="0" err="1"/>
              <a:t>dosimetric</a:t>
            </a:r>
            <a:r>
              <a:rPr lang="en-US" dirty="0"/>
              <a:t> tools:</a:t>
            </a:r>
          </a:p>
          <a:p>
            <a:pPr lvl="1"/>
            <a:r>
              <a:rPr lang="en-US" dirty="0"/>
              <a:t>No existing Quality Assurance detectors for FLASH rates.</a:t>
            </a:r>
          </a:p>
          <a:p>
            <a:pPr lvl="1"/>
            <a:r>
              <a:rPr lang="en-US" dirty="0"/>
              <a:t>Need new technological advances to meet challenges.</a:t>
            </a:r>
          </a:p>
          <a:p>
            <a:pPr lvl="1"/>
            <a:r>
              <a:rPr lang="en-US" dirty="0"/>
              <a:t>Scintillators don’t give </a:t>
            </a:r>
            <a:r>
              <a:rPr lang="en-US" b="1" dirty="0"/>
              <a:t>absolute</a:t>
            </a:r>
            <a:r>
              <a:rPr lang="en-US" dirty="0"/>
              <a:t> dose (light variation with time) but can give </a:t>
            </a:r>
            <a:r>
              <a:rPr lang="en-US" b="1" dirty="0"/>
              <a:t>relative</a:t>
            </a:r>
            <a:r>
              <a:rPr lang="en-US" dirty="0"/>
              <a:t> dose and fast…</a:t>
            </a:r>
          </a:p>
        </p:txBody>
      </p:sp>
      <p:sp>
        <p:nvSpPr>
          <p:cNvPr id="29" name="Content Placeholder 28">
            <a:extLst>
              <a:ext uri="{FF2B5EF4-FFF2-40B4-BE49-F238E27FC236}">
                <a16:creationId xmlns:a16="http://schemas.microsoft.com/office/drawing/2014/main" id="{D3F46B93-7CDE-3CD9-D187-C4407CF2A17D}"/>
              </a:ext>
            </a:extLst>
          </p:cNvPr>
          <p:cNvSpPr>
            <a:spLocks noGrp="1"/>
          </p:cNvSpPr>
          <p:nvPr>
            <p:ph sz="half" idx="1"/>
          </p:nvPr>
        </p:nvSpPr>
        <p:spPr>
          <a:xfrm>
            <a:off x="183063" y="1010233"/>
            <a:ext cx="5184881" cy="5397501"/>
          </a:xfrm>
        </p:spPr>
        <p:txBody>
          <a:bodyPr>
            <a:normAutofit fontScale="62500" lnSpcReduction="20000"/>
          </a:bodyPr>
          <a:lstStyle/>
          <a:p>
            <a:r>
              <a:rPr lang="en-US" dirty="0"/>
              <a:t>If you thought magnet scanning was tough…</a:t>
            </a:r>
          </a:p>
          <a:p>
            <a:r>
              <a:rPr lang="en-US" dirty="0"/>
              <a:t>Current clinical systems “trickle fill” each spot:</a:t>
            </a:r>
          </a:p>
          <a:p>
            <a:pPr lvl="1"/>
            <a:r>
              <a:rPr lang="en-US" dirty="0"/>
              <a:t>Current delivered to single spot until dose within tolerance.</a:t>
            </a:r>
          </a:p>
          <a:p>
            <a:pPr lvl="1"/>
            <a:r>
              <a:rPr lang="en-US" dirty="0"/>
              <a:t>System then moves to delivering next spot.</a:t>
            </a:r>
          </a:p>
          <a:p>
            <a:r>
              <a:rPr lang="en-US" dirty="0"/>
              <a:t>Ion chambers — our gold standard for dose monitoring and measurement — will not work quickly enough:</a:t>
            </a:r>
          </a:p>
          <a:p>
            <a:pPr lvl="1"/>
            <a:r>
              <a:rPr lang="en-US" dirty="0"/>
              <a:t>Recombination time of ions too slow.</a:t>
            </a:r>
          </a:p>
          <a:p>
            <a:pPr lvl="1"/>
            <a:r>
              <a:rPr lang="en-US" dirty="0"/>
              <a:t>Charge collection efficiency falls at high currents.</a:t>
            </a:r>
          </a:p>
          <a:p>
            <a:pPr lvl="1"/>
            <a:r>
              <a:rPr lang="en-US" dirty="0"/>
              <a:t>Will need new technology: scintillators?</a:t>
            </a:r>
          </a:p>
          <a:p>
            <a:r>
              <a:rPr lang="en-US" dirty="0"/>
              <a:t>Dosimetry also provides vital safety aspect:</a:t>
            </a:r>
          </a:p>
          <a:p>
            <a:pPr lvl="1"/>
            <a:r>
              <a:rPr lang="en-US" dirty="0"/>
              <a:t>Prevent under or over-dosing to patient.</a:t>
            </a:r>
          </a:p>
          <a:p>
            <a:pPr lvl="1"/>
            <a:r>
              <a:rPr lang="en-US" dirty="0"/>
              <a:t>Avoid unwanted exposure.</a:t>
            </a:r>
          </a:p>
          <a:p>
            <a:r>
              <a:rPr lang="en-US" dirty="0"/>
              <a:t>Personal Protection System needs to be able to shut off beam 1,000 times more quickly.</a:t>
            </a:r>
          </a:p>
          <a:p>
            <a:r>
              <a:rPr lang="en-US" dirty="0"/>
              <a:t>Error in dosimetry:</a:t>
            </a:r>
          </a:p>
          <a:p>
            <a:pPr lvl="1"/>
            <a:r>
              <a:rPr lang="en-US" dirty="0"/>
              <a:t>FLASH effect due to this error?</a:t>
            </a:r>
          </a:p>
          <a:p>
            <a:pPr lvl="1"/>
            <a:r>
              <a:rPr lang="en-US" dirty="0"/>
              <a:t>Too much dose to patient.</a:t>
            </a:r>
          </a:p>
          <a:p>
            <a:pPr lvl="1"/>
            <a:r>
              <a:rPr lang="en-US" dirty="0"/>
              <a:t>No online monitoring of scanned dose.</a:t>
            </a:r>
          </a:p>
          <a:p>
            <a:pPr lvl="1"/>
            <a:r>
              <a:rPr lang="en-US" dirty="0"/>
              <a:t>No effective patient safety…</a:t>
            </a:r>
          </a:p>
        </p:txBody>
      </p:sp>
      <p:sp>
        <p:nvSpPr>
          <p:cNvPr id="5" name="Slide Number Placeholder 4">
            <a:extLst>
              <a:ext uri="{FF2B5EF4-FFF2-40B4-BE49-F238E27FC236}">
                <a16:creationId xmlns:a16="http://schemas.microsoft.com/office/drawing/2014/main" id="{929C8C89-DF44-CF01-BAD4-FAAEB2E104D6}"/>
              </a:ext>
            </a:extLst>
          </p:cNvPr>
          <p:cNvSpPr>
            <a:spLocks noGrp="1"/>
          </p:cNvSpPr>
          <p:nvPr>
            <p:ph type="sldNum" sz="quarter" idx="27"/>
          </p:nvPr>
        </p:nvSpPr>
        <p:spPr/>
        <p:txBody>
          <a:bodyPr/>
          <a:lstStyle/>
          <a:p>
            <a:pPr>
              <a:defRPr/>
            </a:pPr>
            <a:fld id="{FDB0B9FE-645A-744F-9B0E-AAC2109965BF}" type="slidenum">
              <a:rPr lang="en-GB" smtClean="0"/>
              <a:pPr>
                <a:defRPr/>
              </a:pPr>
              <a:t>13</a:t>
            </a:fld>
            <a:endParaRPr lang="en-GB"/>
          </a:p>
        </p:txBody>
      </p:sp>
      <p:sp>
        <p:nvSpPr>
          <p:cNvPr id="6" name="Footer Placeholder 5">
            <a:extLst>
              <a:ext uri="{FF2B5EF4-FFF2-40B4-BE49-F238E27FC236}">
                <a16:creationId xmlns:a16="http://schemas.microsoft.com/office/drawing/2014/main" id="{6CB579A1-8462-A800-9808-539F147BBA08}"/>
              </a:ext>
            </a:extLst>
          </p:cNvPr>
          <p:cNvSpPr>
            <a:spLocks noGrp="1"/>
          </p:cNvSpPr>
          <p:nvPr>
            <p:ph type="ftr" sz="quarter" idx="28"/>
          </p:nvPr>
        </p:nvSpPr>
        <p:spPr/>
        <p:txBody>
          <a:bodyPr/>
          <a:lstStyle/>
          <a:p>
            <a:pPr>
              <a:defRPr/>
            </a:pPr>
            <a:r>
              <a:rPr lang="en-US"/>
              <a:t>2022 Pisa Meeting — FLASH Radiotherapy</a:t>
            </a:r>
            <a:endParaRPr lang="en-US" dirty="0"/>
          </a:p>
        </p:txBody>
      </p:sp>
      <p:sp>
        <p:nvSpPr>
          <p:cNvPr id="7" name="Date Placeholder 6">
            <a:extLst>
              <a:ext uri="{FF2B5EF4-FFF2-40B4-BE49-F238E27FC236}">
                <a16:creationId xmlns:a16="http://schemas.microsoft.com/office/drawing/2014/main" id="{A13821F2-C3B8-2C68-A9E7-4B8572C95903}"/>
              </a:ext>
            </a:extLst>
          </p:cNvPr>
          <p:cNvSpPr>
            <a:spLocks noGrp="1"/>
          </p:cNvSpPr>
          <p:nvPr>
            <p:ph type="dt" sz="half" idx="2"/>
          </p:nvPr>
        </p:nvSpPr>
        <p:spPr/>
        <p:txBody>
          <a:bodyPr/>
          <a:lstStyle/>
          <a:p>
            <a:r>
              <a:rPr lang="en-GB"/>
              <a:t>24/05/22</a:t>
            </a:r>
            <a:endParaRPr lang="en-US"/>
          </a:p>
        </p:txBody>
      </p:sp>
      <p:grpSp>
        <p:nvGrpSpPr>
          <p:cNvPr id="14" name="Gruppieren 1">
            <a:extLst>
              <a:ext uri="{FF2B5EF4-FFF2-40B4-BE49-F238E27FC236}">
                <a16:creationId xmlns:a16="http://schemas.microsoft.com/office/drawing/2014/main" id="{EF87CBED-453D-29BF-3FFF-1A30545C9671}"/>
              </a:ext>
            </a:extLst>
          </p:cNvPr>
          <p:cNvGrpSpPr/>
          <p:nvPr/>
        </p:nvGrpSpPr>
        <p:grpSpPr>
          <a:xfrm>
            <a:off x="5515873" y="1248376"/>
            <a:ext cx="6015901" cy="3600399"/>
            <a:chOff x="2615984" y="1135742"/>
            <a:chExt cx="6015901" cy="3600399"/>
          </a:xfrm>
        </p:grpSpPr>
        <p:grpSp>
          <p:nvGrpSpPr>
            <p:cNvPr id="15" name="Gruppieren 5">
              <a:extLst>
                <a:ext uri="{FF2B5EF4-FFF2-40B4-BE49-F238E27FC236}">
                  <a16:creationId xmlns:a16="http://schemas.microsoft.com/office/drawing/2014/main" id="{14DAACCD-E595-6A7F-6082-A63C6DBF8943}"/>
                </a:ext>
              </a:extLst>
            </p:cNvPr>
            <p:cNvGrpSpPr/>
            <p:nvPr/>
          </p:nvGrpSpPr>
          <p:grpSpPr>
            <a:xfrm>
              <a:off x="2615984" y="1135742"/>
              <a:ext cx="6015901" cy="3600399"/>
              <a:chOff x="239349" y="1316767"/>
              <a:chExt cx="8021201" cy="4800532"/>
            </a:xfrm>
          </p:grpSpPr>
          <p:pic>
            <p:nvPicPr>
              <p:cNvPr id="17" name="Grafik 11">
                <a:extLst>
                  <a:ext uri="{FF2B5EF4-FFF2-40B4-BE49-F238E27FC236}">
                    <a16:creationId xmlns:a16="http://schemas.microsoft.com/office/drawing/2014/main" id="{21CAF989-DDB1-4D68-CE8F-83DB0149DCB6}"/>
                  </a:ext>
                </a:extLst>
              </p:cNvPr>
              <p:cNvPicPr>
                <a:picLocks noChangeAspect="1"/>
              </p:cNvPicPr>
              <p:nvPr/>
            </p:nvPicPr>
            <p:blipFill rotWithShape="1">
              <a:blip r:embed="rId2"/>
              <a:srcRect l="11100" r="19898" b="1084"/>
              <a:stretch/>
            </p:blipFill>
            <p:spPr>
              <a:xfrm>
                <a:off x="239349" y="1316767"/>
                <a:ext cx="8021201" cy="4800532"/>
              </a:xfrm>
              <a:prstGeom prst="rect">
                <a:avLst/>
              </a:prstGeom>
            </p:spPr>
          </p:pic>
          <p:sp>
            <p:nvSpPr>
              <p:cNvPr id="18" name="Rechteck 9">
                <a:extLst>
                  <a:ext uri="{FF2B5EF4-FFF2-40B4-BE49-F238E27FC236}">
                    <a16:creationId xmlns:a16="http://schemas.microsoft.com/office/drawing/2014/main" id="{7E620E16-FA36-0F6A-B6F9-3624C0410952}"/>
                  </a:ext>
                </a:extLst>
              </p:cNvPr>
              <p:cNvSpPr/>
              <p:nvPr/>
            </p:nvSpPr>
            <p:spPr>
              <a:xfrm>
                <a:off x="1291528" y="2573126"/>
                <a:ext cx="2517207" cy="10949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AU" sz="2000" dirty="0">
                    <a:solidFill>
                      <a:srgbClr val="1515FF"/>
                    </a:solidFill>
                  </a:rPr>
                  <a:t>conventional</a:t>
                </a:r>
              </a:p>
              <a:p>
                <a:pPr algn="ctr" defTabSz="685800"/>
                <a:r>
                  <a:rPr lang="de-DE" sz="1200" dirty="0">
                    <a:solidFill>
                      <a:srgbClr val="1515FF"/>
                    </a:solidFill>
                  </a:rPr>
                  <a:t>(&lt; 0.3 </a:t>
                </a:r>
                <a:r>
                  <a:rPr lang="de-DE" sz="1200" dirty="0" err="1">
                    <a:solidFill>
                      <a:srgbClr val="1515FF"/>
                    </a:solidFill>
                  </a:rPr>
                  <a:t>mGy</a:t>
                </a:r>
                <a:r>
                  <a:rPr lang="de-DE" sz="1200" dirty="0">
                    <a:solidFill>
                      <a:srgbClr val="1515FF"/>
                    </a:solidFill>
                  </a:rPr>
                  <a:t>/pulse)</a:t>
                </a:r>
                <a:endParaRPr lang="de-DE" sz="2000" dirty="0">
                  <a:solidFill>
                    <a:srgbClr val="1515FF"/>
                  </a:solidFill>
                </a:endParaRPr>
              </a:p>
            </p:txBody>
          </p:sp>
          <p:cxnSp>
            <p:nvCxnSpPr>
              <p:cNvPr id="19" name="Gerader Verbinder 12">
                <a:extLst>
                  <a:ext uri="{FF2B5EF4-FFF2-40B4-BE49-F238E27FC236}">
                    <a16:creationId xmlns:a16="http://schemas.microsoft.com/office/drawing/2014/main" id="{54962203-F812-19B6-6362-B9D432E0EA0D}"/>
                  </a:ext>
                </a:extLst>
              </p:cNvPr>
              <p:cNvCxnSpPr/>
              <p:nvPr/>
            </p:nvCxnSpPr>
            <p:spPr>
              <a:xfrm flipV="1">
                <a:off x="3943301" y="1766312"/>
                <a:ext cx="0" cy="3414731"/>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20" name="Rechteck 17">
                <a:extLst>
                  <a:ext uri="{FF2B5EF4-FFF2-40B4-BE49-F238E27FC236}">
                    <a16:creationId xmlns:a16="http://schemas.microsoft.com/office/drawing/2014/main" id="{12AFCBD7-7145-527D-F91E-88E946EF12CA}"/>
                  </a:ext>
                </a:extLst>
              </p:cNvPr>
              <p:cNvSpPr/>
              <p:nvPr/>
            </p:nvSpPr>
            <p:spPr>
              <a:xfrm>
                <a:off x="2002147" y="3537545"/>
                <a:ext cx="2229187" cy="10949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de-DE" sz="2000" dirty="0">
                    <a:solidFill>
                      <a:srgbClr val="1515FF"/>
                    </a:solidFill>
                  </a:rPr>
                  <a:t>FFF</a:t>
                </a:r>
              </a:p>
              <a:p>
                <a:pPr algn="ctr" defTabSz="685800"/>
                <a:r>
                  <a:rPr lang="de-DE" sz="1200" dirty="0">
                    <a:solidFill>
                      <a:srgbClr val="1515FF"/>
                    </a:solidFill>
                  </a:rPr>
                  <a:t>(&lt; 2 </a:t>
                </a:r>
                <a:r>
                  <a:rPr lang="de-DE" sz="1200" dirty="0" err="1">
                    <a:solidFill>
                      <a:srgbClr val="1515FF"/>
                    </a:solidFill>
                  </a:rPr>
                  <a:t>mGy</a:t>
                </a:r>
                <a:r>
                  <a:rPr lang="de-DE" sz="1200" dirty="0">
                    <a:solidFill>
                      <a:srgbClr val="1515FF"/>
                    </a:solidFill>
                  </a:rPr>
                  <a:t>/pulse</a:t>
                </a:r>
                <a:r>
                  <a:rPr lang="de-DE" sz="2000" dirty="0">
                    <a:solidFill>
                      <a:srgbClr val="1515FF"/>
                    </a:solidFill>
                  </a:rPr>
                  <a:t>)</a:t>
                </a:r>
              </a:p>
            </p:txBody>
          </p:sp>
          <p:sp>
            <p:nvSpPr>
              <p:cNvPr id="21" name="Rechteck 18">
                <a:extLst>
                  <a:ext uri="{FF2B5EF4-FFF2-40B4-BE49-F238E27FC236}">
                    <a16:creationId xmlns:a16="http://schemas.microsoft.com/office/drawing/2014/main" id="{EA41F123-10FF-936F-5A49-77BED6D59311}"/>
                  </a:ext>
                </a:extLst>
              </p:cNvPr>
              <p:cNvSpPr/>
              <p:nvPr/>
            </p:nvSpPr>
            <p:spPr>
              <a:xfrm>
                <a:off x="4018371" y="4056868"/>
                <a:ext cx="2229187" cy="10949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de-DE" sz="2000" dirty="0">
                    <a:solidFill>
                      <a:srgbClr val="1515FF"/>
                    </a:solidFill>
                  </a:rPr>
                  <a:t>IORT</a:t>
                </a:r>
              </a:p>
              <a:p>
                <a:pPr algn="ctr" defTabSz="685800"/>
                <a:r>
                  <a:rPr lang="de-DE" sz="1200" dirty="0">
                    <a:solidFill>
                      <a:srgbClr val="1515FF"/>
                    </a:solidFill>
                  </a:rPr>
                  <a:t>(&gt; 20 </a:t>
                </a:r>
                <a:r>
                  <a:rPr lang="de-DE" sz="1200" dirty="0" err="1">
                    <a:solidFill>
                      <a:srgbClr val="1515FF"/>
                    </a:solidFill>
                  </a:rPr>
                  <a:t>mGy</a:t>
                </a:r>
                <a:r>
                  <a:rPr lang="de-DE" sz="1200" dirty="0">
                    <a:solidFill>
                      <a:srgbClr val="1515FF"/>
                    </a:solidFill>
                  </a:rPr>
                  <a:t>/pulse)</a:t>
                </a:r>
                <a:r>
                  <a:rPr lang="de-DE" sz="2000" dirty="0">
                    <a:solidFill>
                      <a:srgbClr val="1515FF"/>
                    </a:solidFill>
                  </a:rPr>
                  <a:t>	</a:t>
                </a:r>
              </a:p>
            </p:txBody>
          </p:sp>
          <p:sp>
            <p:nvSpPr>
              <p:cNvPr id="22" name="Rechteck 22">
                <a:extLst>
                  <a:ext uri="{FF2B5EF4-FFF2-40B4-BE49-F238E27FC236}">
                    <a16:creationId xmlns:a16="http://schemas.microsoft.com/office/drawing/2014/main" id="{3A997D7D-C9EB-013F-AEF2-03387EB31558}"/>
                  </a:ext>
                </a:extLst>
              </p:cNvPr>
              <p:cNvSpPr/>
              <p:nvPr/>
            </p:nvSpPr>
            <p:spPr>
              <a:xfrm>
                <a:off x="5903340" y="4062264"/>
                <a:ext cx="2229187" cy="10949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de-DE" sz="2000" dirty="0">
                    <a:solidFill>
                      <a:srgbClr val="FF0000"/>
                    </a:solidFill>
                  </a:rPr>
                  <a:t>FLASH</a:t>
                </a:r>
              </a:p>
              <a:p>
                <a:pPr algn="ctr" defTabSz="685800"/>
                <a:r>
                  <a:rPr lang="de-DE" sz="1200" dirty="0">
                    <a:solidFill>
                      <a:srgbClr val="FF0000"/>
                    </a:solidFill>
                  </a:rPr>
                  <a:t>(&gt; 0.6 Gy/pulse</a:t>
                </a:r>
                <a:r>
                  <a:rPr lang="de-DE" sz="2000" dirty="0">
                    <a:solidFill>
                      <a:srgbClr val="FF0000"/>
                    </a:solidFill>
                  </a:rPr>
                  <a:t>)</a:t>
                </a:r>
                <a:endParaRPr lang="de-DE" sz="2000" dirty="0">
                  <a:solidFill>
                    <a:srgbClr val="1515FF"/>
                  </a:solidFill>
                </a:endParaRPr>
              </a:p>
            </p:txBody>
          </p:sp>
          <p:cxnSp>
            <p:nvCxnSpPr>
              <p:cNvPr id="23" name="Gerade Verbindung mit Pfeil 14">
                <a:extLst>
                  <a:ext uri="{FF2B5EF4-FFF2-40B4-BE49-F238E27FC236}">
                    <a16:creationId xmlns:a16="http://schemas.microsoft.com/office/drawing/2014/main" id="{3509D116-72CB-214C-FA21-A8DD0212720F}"/>
                  </a:ext>
                </a:extLst>
              </p:cNvPr>
              <p:cNvCxnSpPr/>
              <p:nvPr/>
            </p:nvCxnSpPr>
            <p:spPr>
              <a:xfrm>
                <a:off x="3079205" y="4497281"/>
                <a:ext cx="0" cy="711257"/>
              </a:xfrm>
              <a:prstGeom prst="straightConnector1">
                <a:avLst/>
              </a:prstGeom>
              <a:ln>
                <a:solidFill>
                  <a:srgbClr val="1515FF"/>
                </a:solidFill>
                <a:tailEnd type="triangle"/>
              </a:ln>
            </p:spPr>
            <p:style>
              <a:lnRef idx="2">
                <a:schemeClr val="accent1"/>
              </a:lnRef>
              <a:fillRef idx="0">
                <a:schemeClr val="accent1"/>
              </a:fillRef>
              <a:effectRef idx="1">
                <a:schemeClr val="accent1"/>
              </a:effectRef>
              <a:fontRef idx="minor">
                <a:schemeClr val="tx1"/>
              </a:fontRef>
            </p:style>
          </p:cxnSp>
          <p:cxnSp>
            <p:nvCxnSpPr>
              <p:cNvPr id="24" name="Gerade Verbindung mit Pfeil 24">
                <a:extLst>
                  <a:ext uri="{FF2B5EF4-FFF2-40B4-BE49-F238E27FC236}">
                    <a16:creationId xmlns:a16="http://schemas.microsoft.com/office/drawing/2014/main" id="{1A75D098-B38F-B53A-774D-12C3DBBE84DD}"/>
                  </a:ext>
                </a:extLst>
              </p:cNvPr>
              <p:cNvCxnSpPr>
                <a:cxnSpLocks/>
              </p:cNvCxnSpPr>
              <p:nvPr/>
            </p:nvCxnSpPr>
            <p:spPr>
              <a:xfrm>
                <a:off x="2119099" y="3555529"/>
                <a:ext cx="0" cy="1653008"/>
              </a:xfrm>
              <a:prstGeom prst="straightConnector1">
                <a:avLst/>
              </a:prstGeom>
              <a:ln>
                <a:solidFill>
                  <a:srgbClr val="1515FF"/>
                </a:solidFill>
                <a:tailEnd type="triangle"/>
              </a:ln>
            </p:spPr>
            <p:style>
              <a:lnRef idx="2">
                <a:schemeClr val="accent1"/>
              </a:lnRef>
              <a:fillRef idx="0">
                <a:schemeClr val="accent1"/>
              </a:fillRef>
              <a:effectRef idx="1">
                <a:schemeClr val="accent1"/>
              </a:effectRef>
              <a:fontRef idx="minor">
                <a:schemeClr val="tx1"/>
              </a:fontRef>
            </p:style>
          </p:cxnSp>
          <p:cxnSp>
            <p:nvCxnSpPr>
              <p:cNvPr id="25" name="Gerade Verbindung mit Pfeil 29">
                <a:extLst>
                  <a:ext uri="{FF2B5EF4-FFF2-40B4-BE49-F238E27FC236}">
                    <a16:creationId xmlns:a16="http://schemas.microsoft.com/office/drawing/2014/main" id="{867BD790-DF85-CD46-DF4E-A495CD1550C6}"/>
                  </a:ext>
                </a:extLst>
              </p:cNvPr>
              <p:cNvCxnSpPr>
                <a:cxnSpLocks/>
              </p:cNvCxnSpPr>
              <p:nvPr/>
            </p:nvCxnSpPr>
            <p:spPr>
              <a:xfrm>
                <a:off x="6247557" y="5112527"/>
                <a:ext cx="15072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36">
                <a:extLst>
                  <a:ext uri="{FF2B5EF4-FFF2-40B4-BE49-F238E27FC236}">
                    <a16:creationId xmlns:a16="http://schemas.microsoft.com/office/drawing/2014/main" id="{05893904-CC19-3DC6-1DAC-C6B7659C68F0}"/>
                  </a:ext>
                </a:extLst>
              </p:cNvPr>
              <p:cNvCxnSpPr>
                <a:cxnSpLocks/>
              </p:cNvCxnSpPr>
              <p:nvPr/>
            </p:nvCxnSpPr>
            <p:spPr>
              <a:xfrm>
                <a:off x="4409612" y="5112527"/>
                <a:ext cx="1219200" cy="0"/>
              </a:xfrm>
              <a:prstGeom prst="straightConnector1">
                <a:avLst/>
              </a:prstGeom>
              <a:ln>
                <a:solidFill>
                  <a:srgbClr val="1515FF"/>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16" name="Textfeld 19">
              <a:extLst>
                <a:ext uri="{FF2B5EF4-FFF2-40B4-BE49-F238E27FC236}">
                  <a16:creationId xmlns:a16="http://schemas.microsoft.com/office/drawing/2014/main" id="{0633BFCF-A547-27F6-3FC3-0A757BC323B0}"/>
                </a:ext>
              </a:extLst>
            </p:cNvPr>
            <p:cNvSpPr txBox="1"/>
            <p:nvPr/>
          </p:nvSpPr>
          <p:spPr>
            <a:xfrm rot="16200000">
              <a:off x="1357615" y="2592877"/>
              <a:ext cx="2877711" cy="338554"/>
            </a:xfrm>
            <a:prstGeom prst="rect">
              <a:avLst/>
            </a:prstGeom>
            <a:solidFill>
              <a:schemeClr val="bg1"/>
            </a:solidFill>
          </p:spPr>
          <p:txBody>
            <a:bodyPr wrap="none" rtlCol="0">
              <a:spAutoFit/>
            </a:bodyPr>
            <a:lstStyle/>
            <a:p>
              <a:pPr defTabSz="685800"/>
              <a:r>
                <a:rPr lang="en-GB" sz="1600" b="1" dirty="0">
                  <a:solidFill>
                    <a:prstClr val="black"/>
                  </a:solidFill>
                  <a:latin typeface="+mn-lt"/>
                </a:rPr>
                <a:t>charge collection efficiency</a:t>
              </a:r>
              <a:endParaRPr lang="en-GB" sz="1600" b="1" baseline="-25000" dirty="0">
                <a:solidFill>
                  <a:prstClr val="black"/>
                </a:solidFill>
                <a:latin typeface="+mn-lt"/>
              </a:endParaRPr>
            </a:p>
          </p:txBody>
        </p:sp>
      </p:grpSp>
      <p:sp>
        <p:nvSpPr>
          <p:cNvPr id="27" name="Sprechblase: rechteckig 52">
            <a:extLst>
              <a:ext uri="{FF2B5EF4-FFF2-40B4-BE49-F238E27FC236}">
                <a16:creationId xmlns:a16="http://schemas.microsoft.com/office/drawing/2014/main" id="{B0D55DF2-6E81-2A96-1B3F-2DDC54A3F949}"/>
              </a:ext>
            </a:extLst>
          </p:cNvPr>
          <p:cNvSpPr/>
          <p:nvPr/>
        </p:nvSpPr>
        <p:spPr>
          <a:xfrm>
            <a:off x="10272817" y="956192"/>
            <a:ext cx="1805804" cy="1440160"/>
          </a:xfrm>
          <a:prstGeom prst="wedgeRectCallout">
            <a:avLst>
              <a:gd name="adj1" fmla="val -63703"/>
              <a:gd name="adj2" fmla="val 38511"/>
            </a:avLst>
          </a:prstGeom>
          <a:solidFill>
            <a:srgbClr val="0073AA"/>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600" dirty="0">
                <a:solidFill>
                  <a:prstClr val="white"/>
                </a:solidFill>
              </a:rPr>
              <a:t>Losses due to ion recombination increase with increasing dose per pulse</a:t>
            </a:r>
            <a:endParaRPr lang="de-DE" sz="1600" dirty="0">
              <a:solidFill>
                <a:prstClr val="white"/>
              </a:solidFill>
            </a:endParaRPr>
          </a:p>
        </p:txBody>
      </p:sp>
      <p:sp>
        <p:nvSpPr>
          <p:cNvPr id="28" name="Rechteck 46">
            <a:extLst>
              <a:ext uri="{FF2B5EF4-FFF2-40B4-BE49-F238E27FC236}">
                <a16:creationId xmlns:a16="http://schemas.microsoft.com/office/drawing/2014/main" id="{D5B1A466-DB60-F8A1-CCC4-5DD754A820B2}"/>
              </a:ext>
            </a:extLst>
          </p:cNvPr>
          <p:cNvSpPr/>
          <p:nvPr/>
        </p:nvSpPr>
        <p:spPr>
          <a:xfrm>
            <a:off x="5876847" y="910945"/>
            <a:ext cx="4118244" cy="523220"/>
          </a:xfrm>
          <a:prstGeom prst="rect">
            <a:avLst/>
          </a:prstGeom>
        </p:spPr>
        <p:txBody>
          <a:bodyPr wrap="square">
            <a:spAutoFit/>
          </a:bodyPr>
          <a:lstStyle/>
          <a:p>
            <a:pPr algn="ctr" defTabSz="685800">
              <a:defRPr/>
            </a:pPr>
            <a:r>
              <a:rPr lang="en-US" sz="1600" dirty="0">
                <a:solidFill>
                  <a:prstClr val="black"/>
                </a:solidFill>
                <a:latin typeface="+mn-lt"/>
              </a:rPr>
              <a:t>Typical performance of ionization chambers</a:t>
            </a:r>
          </a:p>
          <a:p>
            <a:pPr algn="ctr" defTabSz="685800">
              <a:defRPr/>
            </a:pPr>
            <a:r>
              <a:rPr lang="en-US" sz="1200" dirty="0">
                <a:solidFill>
                  <a:prstClr val="black"/>
                </a:solidFill>
                <a:latin typeface="+mn-lt"/>
              </a:rPr>
              <a:t>(here Advanced Markus chamber)</a:t>
            </a:r>
            <a:endParaRPr lang="de-DE" sz="1200" dirty="0">
              <a:solidFill>
                <a:prstClr val="black"/>
              </a:solidFill>
              <a:latin typeface="+mn-lt"/>
            </a:endParaRPr>
          </a:p>
        </p:txBody>
      </p:sp>
      <p:sp>
        <p:nvSpPr>
          <p:cNvPr id="12" name="Rechteck 7">
            <a:extLst>
              <a:ext uri="{FF2B5EF4-FFF2-40B4-BE49-F238E27FC236}">
                <a16:creationId xmlns:a16="http://schemas.microsoft.com/office/drawing/2014/main" id="{F6FC48D1-2D1F-1AA7-7429-595DD07EA85D}"/>
              </a:ext>
            </a:extLst>
          </p:cNvPr>
          <p:cNvSpPr/>
          <p:nvPr/>
        </p:nvSpPr>
        <p:spPr>
          <a:xfrm>
            <a:off x="8420177" y="2496438"/>
            <a:ext cx="1807746" cy="646331"/>
          </a:xfrm>
          <a:prstGeom prst="rect">
            <a:avLst/>
          </a:prstGeom>
        </p:spPr>
        <p:txBody>
          <a:bodyPr wrap="square">
            <a:spAutoFit/>
          </a:bodyPr>
          <a:lstStyle/>
          <a:p>
            <a:pPr defTabSz="685800"/>
            <a:r>
              <a:rPr lang="de-DE" sz="1200" dirty="0" err="1">
                <a:solidFill>
                  <a:prstClr val="black"/>
                </a:solidFill>
                <a:latin typeface="+mn-lt"/>
              </a:rPr>
              <a:t>Petersson</a:t>
            </a:r>
            <a:r>
              <a:rPr lang="de-DE" sz="1200" dirty="0">
                <a:solidFill>
                  <a:prstClr val="black"/>
                </a:solidFill>
                <a:latin typeface="+mn-lt"/>
              </a:rPr>
              <a:t> </a:t>
            </a:r>
            <a:r>
              <a:rPr lang="de-DE" sz="1200" i="1" dirty="0">
                <a:solidFill>
                  <a:prstClr val="black"/>
                </a:solidFill>
                <a:latin typeface="+mn-lt"/>
              </a:rPr>
              <a:t>et al</a:t>
            </a:r>
            <a:r>
              <a:rPr lang="de-DE" sz="1200" dirty="0">
                <a:solidFill>
                  <a:prstClr val="black"/>
                </a:solidFill>
                <a:latin typeface="+mn-lt"/>
              </a:rPr>
              <a:t>., </a:t>
            </a:r>
            <a:r>
              <a:rPr lang="de-DE" sz="1200" dirty="0" err="1">
                <a:solidFill>
                  <a:prstClr val="black"/>
                </a:solidFill>
                <a:latin typeface="+mn-lt"/>
              </a:rPr>
              <a:t>Med</a:t>
            </a:r>
            <a:r>
              <a:rPr lang="de-DE" sz="1200" dirty="0">
                <a:solidFill>
                  <a:prstClr val="black"/>
                </a:solidFill>
                <a:latin typeface="+mn-lt"/>
              </a:rPr>
              <a:t> </a:t>
            </a:r>
            <a:r>
              <a:rPr lang="de-DE" sz="1200" dirty="0" err="1">
                <a:solidFill>
                  <a:prstClr val="black"/>
                </a:solidFill>
                <a:latin typeface="+mn-lt"/>
              </a:rPr>
              <a:t>Phys</a:t>
            </a:r>
            <a:r>
              <a:rPr lang="de-DE" sz="1200" dirty="0">
                <a:solidFill>
                  <a:prstClr val="black"/>
                </a:solidFill>
                <a:latin typeface="+mn-lt"/>
              </a:rPr>
              <a:t> 44 (2017) 1157</a:t>
            </a:r>
          </a:p>
          <a:p>
            <a:pPr defTabSz="685800"/>
            <a:r>
              <a:rPr lang="de-DE" sz="1200" dirty="0">
                <a:solidFill>
                  <a:prstClr val="black"/>
                </a:solidFill>
                <a:latin typeface="+mn-lt"/>
                <a:hlinkClick r:id="rId3"/>
              </a:rPr>
              <a:t>DOI: 10.1002/mp.12111</a:t>
            </a:r>
            <a:endParaRPr lang="de-DE" sz="1200" dirty="0">
              <a:solidFill>
                <a:prstClr val="black"/>
              </a:solidFill>
              <a:latin typeface="+mn-lt"/>
            </a:endParaRPr>
          </a:p>
        </p:txBody>
      </p:sp>
    </p:spTree>
    <p:extLst>
      <p:ext uri="{BB962C8B-B14F-4D97-AF65-F5344CB8AC3E}">
        <p14:creationId xmlns:p14="http://schemas.microsoft.com/office/powerpoint/2010/main" val="4072091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D529-386C-D87A-3614-CE0FDAFD0F36}"/>
              </a:ext>
            </a:extLst>
          </p:cNvPr>
          <p:cNvSpPr>
            <a:spLocks noGrp="1"/>
          </p:cNvSpPr>
          <p:nvPr>
            <p:ph type="title"/>
          </p:nvPr>
        </p:nvSpPr>
        <p:spPr/>
        <p:txBody>
          <a:bodyPr/>
          <a:lstStyle/>
          <a:p>
            <a:r>
              <a:rPr lang="en-US" dirty="0" err="1"/>
              <a:t>QuARC</a:t>
            </a:r>
            <a:r>
              <a:rPr lang="en-US" dirty="0"/>
              <a:t> — Quality Assurance Range Calorimeter</a:t>
            </a:r>
          </a:p>
        </p:txBody>
      </p:sp>
      <p:sp>
        <p:nvSpPr>
          <p:cNvPr id="5" name="Content Placeholder 4">
            <a:extLst>
              <a:ext uri="{FF2B5EF4-FFF2-40B4-BE49-F238E27FC236}">
                <a16:creationId xmlns:a16="http://schemas.microsoft.com/office/drawing/2014/main" id="{DDA45B52-3E1B-934F-C285-F81535AD03F3}"/>
              </a:ext>
            </a:extLst>
          </p:cNvPr>
          <p:cNvSpPr>
            <a:spLocks noGrp="1"/>
          </p:cNvSpPr>
          <p:nvPr>
            <p:ph sz="half" idx="1"/>
          </p:nvPr>
        </p:nvSpPr>
        <p:spPr>
          <a:xfrm>
            <a:off x="183064" y="1010233"/>
            <a:ext cx="7495694" cy="5397501"/>
          </a:xfrm>
        </p:spPr>
        <p:txBody>
          <a:bodyPr>
            <a:normAutofit fontScale="92500"/>
          </a:bodyPr>
          <a:lstStyle/>
          <a:p>
            <a:r>
              <a:rPr lang="en-GB" kern="1200" dirty="0">
                <a:solidFill>
                  <a:sysClr val="windowText" lastClr="000000"/>
                </a:solidFill>
              </a:rPr>
              <a:t>Proton range is a very important parameter!</a:t>
            </a:r>
            <a:endParaRPr lang="en-US" dirty="0"/>
          </a:p>
          <a:p>
            <a:r>
              <a:rPr lang="en-US" dirty="0"/>
              <a:t>Measure proton range using a series of optically-isolated polystyrene scintillator sheets.</a:t>
            </a:r>
          </a:p>
          <a:p>
            <a:pPr lvl="1"/>
            <a:r>
              <a:rPr lang="en-US" dirty="0"/>
              <a:t>Light output of each sheet proportional to proton energy deposition, with some quenching effects.</a:t>
            </a:r>
          </a:p>
          <a:p>
            <a:pPr lvl="1"/>
            <a:r>
              <a:rPr lang="en-GB" dirty="0">
                <a:solidFill>
                  <a:sysClr val="windowText" lastClr="000000"/>
                </a:solidFill>
              </a:rPr>
              <a:t>Measure depth-</a:t>
            </a:r>
            <a:r>
              <a:rPr lang="en-GB" i="1" dirty="0">
                <a:solidFill>
                  <a:sysClr val="windowText" lastClr="000000"/>
                </a:solidFill>
              </a:rPr>
              <a:t>light</a:t>
            </a:r>
            <a:r>
              <a:rPr lang="en-GB" dirty="0">
                <a:solidFill>
                  <a:sysClr val="windowText" lastClr="000000"/>
                </a:solidFill>
              </a:rPr>
              <a:t> curve &amp; reconstruct Bragg depth-</a:t>
            </a:r>
            <a:r>
              <a:rPr lang="en-GB" i="1" dirty="0">
                <a:solidFill>
                  <a:sysClr val="windowText" lastClr="000000"/>
                </a:solidFill>
              </a:rPr>
              <a:t>dose</a:t>
            </a:r>
            <a:r>
              <a:rPr lang="en-GB" dirty="0">
                <a:solidFill>
                  <a:sysClr val="windowText" lastClr="000000"/>
                </a:solidFill>
              </a:rPr>
              <a:t> curve to measure proton range.</a:t>
            </a:r>
            <a:endParaRPr lang="en-US" dirty="0"/>
          </a:p>
          <a:p>
            <a:r>
              <a:rPr lang="en-US" b="1" dirty="0"/>
              <a:t>Key benefits:</a:t>
            </a:r>
          </a:p>
          <a:p>
            <a:pPr lvl="1"/>
            <a:r>
              <a:rPr lang="en-US" b="1" dirty="0"/>
              <a:t>Plastic scintillator inexpensive and water-equivalent.</a:t>
            </a:r>
          </a:p>
          <a:p>
            <a:pPr lvl="1"/>
            <a:r>
              <a:rPr lang="en-US" b="1" dirty="0"/>
              <a:t>Range reconstructed with single beam delivery.</a:t>
            </a:r>
          </a:p>
          <a:p>
            <a:pPr lvl="1"/>
            <a:r>
              <a:rPr lang="en-US" b="1" dirty="0"/>
              <a:t>Easy detector setup and no optical artefacts.</a:t>
            </a:r>
            <a:endParaRPr lang="en-US" dirty="0"/>
          </a:p>
          <a:p>
            <a:endParaRPr lang="en-US" dirty="0"/>
          </a:p>
        </p:txBody>
      </p:sp>
      <p:sp>
        <p:nvSpPr>
          <p:cNvPr id="6" name="Slide Number Placeholder 5">
            <a:extLst>
              <a:ext uri="{FF2B5EF4-FFF2-40B4-BE49-F238E27FC236}">
                <a16:creationId xmlns:a16="http://schemas.microsoft.com/office/drawing/2014/main" id="{3CBDAB1A-5D03-3DE1-5850-A4E76B0B87C1}"/>
              </a:ext>
            </a:extLst>
          </p:cNvPr>
          <p:cNvSpPr>
            <a:spLocks noGrp="1"/>
          </p:cNvSpPr>
          <p:nvPr>
            <p:ph type="sldNum" sz="quarter" idx="27"/>
          </p:nvPr>
        </p:nvSpPr>
        <p:spPr/>
        <p:txBody>
          <a:bodyPr/>
          <a:lstStyle/>
          <a:p>
            <a:pPr>
              <a:defRPr/>
            </a:pPr>
            <a:fld id="{72CD255D-E416-C14E-9276-4D801D8232EC}" type="slidenum">
              <a:rPr lang="en-GB" smtClean="0"/>
              <a:pPr>
                <a:defRPr/>
              </a:pPr>
              <a:t>14</a:t>
            </a:fld>
            <a:endParaRPr lang="en-GB"/>
          </a:p>
        </p:txBody>
      </p:sp>
      <p:sp>
        <p:nvSpPr>
          <p:cNvPr id="7" name="Footer Placeholder 6">
            <a:extLst>
              <a:ext uri="{FF2B5EF4-FFF2-40B4-BE49-F238E27FC236}">
                <a16:creationId xmlns:a16="http://schemas.microsoft.com/office/drawing/2014/main" id="{0FA7EBD0-3BBE-3F68-8C42-A65B085366AB}"/>
              </a:ext>
            </a:extLst>
          </p:cNvPr>
          <p:cNvSpPr>
            <a:spLocks noGrp="1"/>
          </p:cNvSpPr>
          <p:nvPr>
            <p:ph type="ftr" sz="quarter" idx="28"/>
          </p:nvPr>
        </p:nvSpPr>
        <p:spPr/>
        <p:txBody>
          <a:bodyPr/>
          <a:lstStyle/>
          <a:p>
            <a:pPr>
              <a:defRPr/>
            </a:pPr>
            <a:r>
              <a:rPr lang="en-US"/>
              <a:t>2022 Pisa Meeting — FLASH Radiotherapy</a:t>
            </a:r>
            <a:endParaRPr lang="en-US" dirty="0"/>
          </a:p>
        </p:txBody>
      </p:sp>
      <p:sp>
        <p:nvSpPr>
          <p:cNvPr id="8" name="Date Placeholder 7">
            <a:extLst>
              <a:ext uri="{FF2B5EF4-FFF2-40B4-BE49-F238E27FC236}">
                <a16:creationId xmlns:a16="http://schemas.microsoft.com/office/drawing/2014/main" id="{F5FB6A05-59FC-645F-0134-D12E0AE2BF34}"/>
              </a:ext>
            </a:extLst>
          </p:cNvPr>
          <p:cNvSpPr>
            <a:spLocks noGrp="1"/>
          </p:cNvSpPr>
          <p:nvPr>
            <p:ph type="dt" sz="half" idx="2"/>
          </p:nvPr>
        </p:nvSpPr>
        <p:spPr/>
        <p:txBody>
          <a:bodyPr/>
          <a:lstStyle/>
          <a:p>
            <a:r>
              <a:rPr lang="en-GB"/>
              <a:t>24/05/22</a:t>
            </a:r>
            <a:endParaRPr lang="en-US"/>
          </a:p>
        </p:txBody>
      </p:sp>
      <p:pic>
        <p:nvPicPr>
          <p:cNvPr id="9" name="Picture 8" descr="Chart&#10;&#10;Description automatically generated">
            <a:extLst>
              <a:ext uri="{FF2B5EF4-FFF2-40B4-BE49-F238E27FC236}">
                <a16:creationId xmlns:a16="http://schemas.microsoft.com/office/drawing/2014/main" id="{A3D2BF32-8DDC-E0DF-FBD5-C33296E4FE17}"/>
              </a:ext>
            </a:extLst>
          </p:cNvPr>
          <p:cNvPicPr>
            <a:picLocks noChangeAspect="1"/>
          </p:cNvPicPr>
          <p:nvPr/>
        </p:nvPicPr>
        <p:blipFill>
          <a:blip r:embed="rId2"/>
          <a:stretch>
            <a:fillRect/>
          </a:stretch>
        </p:blipFill>
        <p:spPr>
          <a:xfrm>
            <a:off x="7776790" y="905867"/>
            <a:ext cx="4246746" cy="3271568"/>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CEFED5F1-72B4-1BE6-7286-A60721C2E262}"/>
              </a:ext>
            </a:extLst>
          </p:cNvPr>
          <p:cNvPicPr>
            <a:picLocks noChangeAspect="1"/>
          </p:cNvPicPr>
          <p:nvPr/>
        </p:nvPicPr>
        <p:blipFill>
          <a:blip r:embed="rId3"/>
          <a:stretch>
            <a:fillRect/>
          </a:stretch>
        </p:blipFill>
        <p:spPr>
          <a:xfrm>
            <a:off x="8334511" y="4154955"/>
            <a:ext cx="2666571" cy="2665343"/>
          </a:xfrm>
          <a:prstGeom prst="rect">
            <a:avLst/>
          </a:prstGeom>
        </p:spPr>
      </p:pic>
      <p:sp>
        <p:nvSpPr>
          <p:cNvPr id="11" name="TextBox 10">
            <a:extLst>
              <a:ext uri="{FF2B5EF4-FFF2-40B4-BE49-F238E27FC236}">
                <a16:creationId xmlns:a16="http://schemas.microsoft.com/office/drawing/2014/main" id="{09CAD3B3-A37A-F593-E4B0-63316B7A54FB}"/>
              </a:ext>
            </a:extLst>
          </p:cNvPr>
          <p:cNvSpPr txBox="1"/>
          <p:nvPr/>
        </p:nvSpPr>
        <p:spPr>
          <a:xfrm>
            <a:off x="2804171" y="5875683"/>
            <a:ext cx="5442204" cy="584775"/>
          </a:xfrm>
          <a:prstGeom prst="rect">
            <a:avLst/>
          </a:prstGeom>
          <a:noFill/>
        </p:spPr>
        <p:txBody>
          <a:bodyPr wrap="square" rtlCol="0">
            <a:spAutoFit/>
          </a:bodyPr>
          <a:lstStyle/>
          <a:p>
            <a:r>
              <a:rPr lang="en-US" sz="1600" dirty="0"/>
              <a:t>L. </a:t>
            </a:r>
            <a:r>
              <a:rPr lang="en-US" sz="1600" dirty="0" err="1"/>
              <a:t>Kelleter</a:t>
            </a:r>
            <a:r>
              <a:rPr lang="en-US" sz="1600" dirty="0"/>
              <a:t>, S. Jolly, Med. Phys </a:t>
            </a:r>
            <a:r>
              <a:rPr lang="en-US" sz="1600" b="1" dirty="0"/>
              <a:t>25</a:t>
            </a:r>
            <a:r>
              <a:rPr lang="en-US" sz="1600" dirty="0"/>
              <a:t> (5), 2300–2308 (2020). </a:t>
            </a:r>
          </a:p>
          <a:p>
            <a:r>
              <a:rPr lang="en-US" sz="1600" dirty="0">
                <a:hlinkClick r:id="rId4"/>
              </a:rPr>
              <a:t>DOI: 10.1002/mp.14099</a:t>
            </a:r>
            <a:endParaRPr lang="en-US" sz="1600" dirty="0"/>
          </a:p>
        </p:txBody>
      </p:sp>
    </p:spTree>
    <p:extLst>
      <p:ext uri="{BB962C8B-B14F-4D97-AF65-F5344CB8AC3E}">
        <p14:creationId xmlns:p14="http://schemas.microsoft.com/office/powerpoint/2010/main" val="1920374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5E7A-6548-BD14-1D19-A4A90D426A10}"/>
              </a:ext>
            </a:extLst>
          </p:cNvPr>
          <p:cNvSpPr>
            <a:spLocks noGrp="1"/>
          </p:cNvSpPr>
          <p:nvPr>
            <p:ph type="title"/>
          </p:nvPr>
        </p:nvSpPr>
        <p:spPr/>
        <p:txBody>
          <a:bodyPr/>
          <a:lstStyle/>
          <a:p>
            <a:r>
              <a:rPr lang="en-US" dirty="0"/>
              <a:t>UCLH Beam Test Results</a:t>
            </a:r>
          </a:p>
        </p:txBody>
      </p:sp>
      <p:sp>
        <p:nvSpPr>
          <p:cNvPr id="5" name="Content Placeholder 4">
            <a:extLst>
              <a:ext uri="{FF2B5EF4-FFF2-40B4-BE49-F238E27FC236}">
                <a16:creationId xmlns:a16="http://schemas.microsoft.com/office/drawing/2014/main" id="{A680541E-D9E8-E65C-2161-1B1F577F47F8}"/>
              </a:ext>
            </a:extLst>
          </p:cNvPr>
          <p:cNvSpPr>
            <a:spLocks noGrp="1"/>
          </p:cNvSpPr>
          <p:nvPr>
            <p:ph sz="half" idx="1"/>
          </p:nvPr>
        </p:nvSpPr>
        <p:spPr>
          <a:xfrm>
            <a:off x="183063" y="1010233"/>
            <a:ext cx="6451760" cy="4905777"/>
          </a:xfrm>
        </p:spPr>
        <p:txBody>
          <a:bodyPr>
            <a:normAutofit fontScale="92500" lnSpcReduction="10000"/>
          </a:bodyPr>
          <a:lstStyle/>
          <a:p>
            <a:r>
              <a:rPr lang="en-GB" dirty="0">
                <a:solidFill>
                  <a:sysClr val="windowText" lastClr="000000"/>
                </a:solidFill>
              </a:rPr>
              <a:t>Clinical proton beam at 90 MeV:</a:t>
            </a:r>
          </a:p>
          <a:p>
            <a:pPr lvl="1"/>
            <a:r>
              <a:rPr lang="en-GB" dirty="0"/>
              <a:t>Black: Sheet Average Light Output</a:t>
            </a:r>
          </a:p>
          <a:p>
            <a:pPr lvl="1"/>
            <a:r>
              <a:rPr lang="en-GB" dirty="0">
                <a:solidFill>
                  <a:srgbClr val="0070C0"/>
                </a:solidFill>
              </a:rPr>
              <a:t>Blue: Fitted Quenched Depth-Light Curve</a:t>
            </a:r>
          </a:p>
          <a:p>
            <a:pPr lvl="1"/>
            <a:r>
              <a:rPr lang="en-GB" dirty="0">
                <a:solidFill>
                  <a:srgbClr val="00B050"/>
                </a:solidFill>
              </a:rPr>
              <a:t>Green: Reconstructed Depth-Dose Curve</a:t>
            </a:r>
          </a:p>
          <a:p>
            <a:pPr lvl="1"/>
            <a:r>
              <a:rPr lang="en-GB" dirty="0">
                <a:solidFill>
                  <a:srgbClr val="FF00FF"/>
                </a:solidFill>
              </a:rPr>
              <a:t>Magenta: UCLH Reference Dose Curve</a:t>
            </a:r>
          </a:p>
          <a:p>
            <a:r>
              <a:rPr lang="en-GB" dirty="0">
                <a:solidFill>
                  <a:sysClr val="windowText" lastClr="000000"/>
                </a:solidFill>
              </a:rPr>
              <a:t>Good quality of fits, however, tend to underestimate range by about 0.5 mm.</a:t>
            </a:r>
          </a:p>
          <a:p>
            <a:r>
              <a:rPr lang="en-GB" dirty="0">
                <a:solidFill>
                  <a:sysClr val="windowText" lastClr="000000"/>
                </a:solidFill>
              </a:rPr>
              <a:t>Reconstructed range well despite poor signal-to-noise ratio.</a:t>
            </a:r>
          </a:p>
          <a:p>
            <a:pPr lvl="1"/>
            <a:r>
              <a:rPr lang="en-GB" dirty="0">
                <a:solidFill>
                  <a:sysClr val="windowText" lastClr="000000"/>
                </a:solidFill>
              </a:rPr>
              <a:t>Only using 1% of total headroom.</a:t>
            </a:r>
          </a:p>
          <a:p>
            <a:r>
              <a:rPr lang="en-GB" b="1" dirty="0">
                <a:solidFill>
                  <a:sysClr val="windowText" lastClr="000000"/>
                </a:solidFill>
              </a:rPr>
              <a:t>Real-time range reconstruction!</a:t>
            </a:r>
          </a:p>
          <a:p>
            <a:pPr lvl="1"/>
            <a:r>
              <a:rPr lang="en-GB" dirty="0">
                <a:solidFill>
                  <a:sysClr val="windowText" lastClr="000000"/>
                </a:solidFill>
              </a:rPr>
              <a:t>6 kHz data-rate, 40 Hz range fitting.</a:t>
            </a:r>
          </a:p>
        </p:txBody>
      </p:sp>
      <p:sp>
        <p:nvSpPr>
          <p:cNvPr id="6" name="Slide Number Placeholder 5">
            <a:extLst>
              <a:ext uri="{FF2B5EF4-FFF2-40B4-BE49-F238E27FC236}">
                <a16:creationId xmlns:a16="http://schemas.microsoft.com/office/drawing/2014/main" id="{862EEB94-1855-20E3-DAB0-7F7DE31974BF}"/>
              </a:ext>
            </a:extLst>
          </p:cNvPr>
          <p:cNvSpPr>
            <a:spLocks noGrp="1"/>
          </p:cNvSpPr>
          <p:nvPr>
            <p:ph type="sldNum" sz="quarter" idx="27"/>
          </p:nvPr>
        </p:nvSpPr>
        <p:spPr/>
        <p:txBody>
          <a:bodyPr/>
          <a:lstStyle/>
          <a:p>
            <a:pPr>
              <a:defRPr/>
            </a:pPr>
            <a:fld id="{72CD255D-E416-C14E-9276-4D801D8232EC}" type="slidenum">
              <a:rPr lang="en-GB" smtClean="0"/>
              <a:pPr>
                <a:defRPr/>
              </a:pPr>
              <a:t>15</a:t>
            </a:fld>
            <a:endParaRPr lang="en-GB"/>
          </a:p>
        </p:txBody>
      </p:sp>
      <p:sp>
        <p:nvSpPr>
          <p:cNvPr id="7" name="Footer Placeholder 6">
            <a:extLst>
              <a:ext uri="{FF2B5EF4-FFF2-40B4-BE49-F238E27FC236}">
                <a16:creationId xmlns:a16="http://schemas.microsoft.com/office/drawing/2014/main" id="{C130FC7C-6F70-36AA-C86D-E5111A17DBE8}"/>
              </a:ext>
            </a:extLst>
          </p:cNvPr>
          <p:cNvSpPr>
            <a:spLocks noGrp="1"/>
          </p:cNvSpPr>
          <p:nvPr>
            <p:ph type="ftr" sz="quarter" idx="28"/>
          </p:nvPr>
        </p:nvSpPr>
        <p:spPr/>
        <p:txBody>
          <a:bodyPr/>
          <a:lstStyle/>
          <a:p>
            <a:pPr>
              <a:defRPr/>
            </a:pPr>
            <a:r>
              <a:rPr lang="en-US"/>
              <a:t>2022 Pisa Meeting — FLASH Radiotherapy</a:t>
            </a:r>
            <a:endParaRPr lang="en-US" dirty="0"/>
          </a:p>
        </p:txBody>
      </p:sp>
      <p:sp>
        <p:nvSpPr>
          <p:cNvPr id="8" name="Date Placeholder 7">
            <a:extLst>
              <a:ext uri="{FF2B5EF4-FFF2-40B4-BE49-F238E27FC236}">
                <a16:creationId xmlns:a16="http://schemas.microsoft.com/office/drawing/2014/main" id="{8531EB1A-B296-F0E9-E57D-3206DD963C40}"/>
              </a:ext>
            </a:extLst>
          </p:cNvPr>
          <p:cNvSpPr>
            <a:spLocks noGrp="1"/>
          </p:cNvSpPr>
          <p:nvPr>
            <p:ph type="dt" sz="half" idx="2"/>
          </p:nvPr>
        </p:nvSpPr>
        <p:spPr/>
        <p:txBody>
          <a:bodyPr/>
          <a:lstStyle/>
          <a:p>
            <a:r>
              <a:rPr lang="en-GB"/>
              <a:t>24/05/22</a:t>
            </a:r>
            <a:endParaRPr lang="en-US"/>
          </a:p>
        </p:txBody>
      </p:sp>
      <p:pic>
        <p:nvPicPr>
          <p:cNvPr id="9" name="Picture 8" descr="Chart, histogram&#10;&#10;Description automatically generated">
            <a:extLst>
              <a:ext uri="{FF2B5EF4-FFF2-40B4-BE49-F238E27FC236}">
                <a16:creationId xmlns:a16="http://schemas.microsoft.com/office/drawing/2014/main" id="{D2E8DD4F-0877-C266-B4F8-CD482D6D814C}"/>
              </a:ext>
            </a:extLst>
          </p:cNvPr>
          <p:cNvPicPr>
            <a:picLocks noChangeAspect="1"/>
          </p:cNvPicPr>
          <p:nvPr/>
        </p:nvPicPr>
        <p:blipFill>
          <a:blip r:embed="rId2"/>
          <a:stretch>
            <a:fillRect/>
          </a:stretch>
        </p:blipFill>
        <p:spPr>
          <a:xfrm>
            <a:off x="6634823" y="941990"/>
            <a:ext cx="5150486" cy="3123115"/>
          </a:xfrm>
          <a:prstGeom prst="rect">
            <a:avLst/>
          </a:prstGeom>
        </p:spPr>
      </p:pic>
      <p:sp>
        <p:nvSpPr>
          <p:cNvPr id="10" name="TextBox 9">
            <a:extLst>
              <a:ext uri="{FF2B5EF4-FFF2-40B4-BE49-F238E27FC236}">
                <a16:creationId xmlns:a16="http://schemas.microsoft.com/office/drawing/2014/main" id="{6F5AB1F8-7E77-1F36-62FB-3A31D04DDE07}"/>
              </a:ext>
            </a:extLst>
          </p:cNvPr>
          <p:cNvSpPr txBox="1"/>
          <p:nvPr/>
        </p:nvSpPr>
        <p:spPr>
          <a:xfrm rot="5400000">
            <a:off x="9234927" y="3487839"/>
            <a:ext cx="5514234" cy="338554"/>
          </a:xfrm>
          <a:prstGeom prst="rect">
            <a:avLst/>
          </a:prstGeom>
          <a:noFill/>
        </p:spPr>
        <p:txBody>
          <a:bodyPr wrap="square" rtlCol="0">
            <a:spAutoFit/>
          </a:bodyPr>
          <a:lstStyle/>
          <a:p>
            <a:r>
              <a:rPr lang="en-GB" sz="1600" dirty="0">
                <a:solidFill>
                  <a:schemeClr val="bg1">
                    <a:lumMod val="65000"/>
                  </a:schemeClr>
                </a:solidFill>
              </a:rPr>
              <a:t>UNPUBLISHED DATA – DO NOT COPY OR DISTRIBUTE</a:t>
            </a:r>
          </a:p>
        </p:txBody>
      </p:sp>
      <p:pic>
        <p:nvPicPr>
          <p:cNvPr id="11" name="Picture 10" descr="A picture containing text, indoor&#10;&#10;Description automatically generated">
            <a:extLst>
              <a:ext uri="{FF2B5EF4-FFF2-40B4-BE49-F238E27FC236}">
                <a16:creationId xmlns:a16="http://schemas.microsoft.com/office/drawing/2014/main" id="{BFA80051-8F77-BBA8-D42A-2499758E3372}"/>
              </a:ext>
            </a:extLst>
          </p:cNvPr>
          <p:cNvPicPr>
            <a:picLocks noChangeAspect="1"/>
          </p:cNvPicPr>
          <p:nvPr/>
        </p:nvPicPr>
        <p:blipFill rotWithShape="1">
          <a:blip r:embed="rId3"/>
          <a:srcRect b="4729"/>
          <a:stretch/>
        </p:blipFill>
        <p:spPr>
          <a:xfrm>
            <a:off x="7016193" y="3955054"/>
            <a:ext cx="4020248" cy="2872577"/>
          </a:xfrm>
          <a:prstGeom prst="rect">
            <a:avLst/>
          </a:prstGeom>
        </p:spPr>
      </p:pic>
      <p:sp>
        <p:nvSpPr>
          <p:cNvPr id="12" name="TextBox 11">
            <a:extLst>
              <a:ext uri="{FF2B5EF4-FFF2-40B4-BE49-F238E27FC236}">
                <a16:creationId xmlns:a16="http://schemas.microsoft.com/office/drawing/2014/main" id="{8070381B-2B1B-1C7B-F7F4-4D483CC11D85}"/>
              </a:ext>
            </a:extLst>
          </p:cNvPr>
          <p:cNvSpPr txBox="1"/>
          <p:nvPr/>
        </p:nvSpPr>
        <p:spPr>
          <a:xfrm>
            <a:off x="7866277" y="1733986"/>
            <a:ext cx="1420942" cy="461665"/>
          </a:xfrm>
          <a:prstGeom prst="rect">
            <a:avLst/>
          </a:prstGeom>
          <a:noFill/>
        </p:spPr>
        <p:txBody>
          <a:bodyPr wrap="square" rtlCol="0">
            <a:spAutoFit/>
          </a:bodyPr>
          <a:lstStyle/>
          <a:p>
            <a:pPr algn="l"/>
            <a:r>
              <a:rPr lang="en-GB" b="1" dirty="0"/>
              <a:t>90 MeV</a:t>
            </a:r>
          </a:p>
        </p:txBody>
      </p:sp>
      <p:sp>
        <p:nvSpPr>
          <p:cNvPr id="13" name="TextBox 12">
            <a:extLst>
              <a:ext uri="{FF2B5EF4-FFF2-40B4-BE49-F238E27FC236}">
                <a16:creationId xmlns:a16="http://schemas.microsoft.com/office/drawing/2014/main" id="{2D1A6035-B2B7-202A-2ED5-D299F5AD925E}"/>
              </a:ext>
            </a:extLst>
          </p:cNvPr>
          <p:cNvSpPr txBox="1"/>
          <p:nvPr/>
        </p:nvSpPr>
        <p:spPr>
          <a:xfrm>
            <a:off x="1155559" y="5792032"/>
            <a:ext cx="5742752" cy="584775"/>
          </a:xfrm>
          <a:prstGeom prst="rect">
            <a:avLst/>
          </a:prstGeom>
          <a:noFill/>
        </p:spPr>
        <p:txBody>
          <a:bodyPr wrap="square" rtlCol="0">
            <a:spAutoFit/>
          </a:bodyPr>
          <a:lstStyle/>
          <a:p>
            <a:r>
              <a:rPr lang="en-US" sz="1600" dirty="0"/>
              <a:t>L. </a:t>
            </a:r>
            <a:r>
              <a:rPr lang="en-US" sz="1600" dirty="0" err="1"/>
              <a:t>Kelleter</a:t>
            </a:r>
            <a:r>
              <a:rPr lang="en-US" sz="1600" dirty="0"/>
              <a:t>, S. Jolly </a:t>
            </a:r>
            <a:r>
              <a:rPr lang="en-US" sz="1600" i="1" dirty="0"/>
              <a:t>et al</a:t>
            </a:r>
            <a:r>
              <a:rPr lang="en-US" sz="1600" dirty="0"/>
              <a:t>., Phys. Med. Biol. </a:t>
            </a:r>
            <a:r>
              <a:rPr lang="en-US" sz="1600" b="1" dirty="0"/>
              <a:t>65</a:t>
            </a:r>
            <a:r>
              <a:rPr lang="en-US" sz="1600" dirty="0"/>
              <a:t> 165001 (2020). </a:t>
            </a:r>
          </a:p>
          <a:p>
            <a:r>
              <a:rPr lang="en-US" sz="1600" dirty="0">
                <a:hlinkClick r:id="rId4"/>
              </a:rPr>
              <a:t>DOI: 10.1088/1361-6560/ab9415</a:t>
            </a:r>
            <a:endParaRPr lang="en-US" sz="1600" dirty="0"/>
          </a:p>
        </p:txBody>
      </p:sp>
    </p:spTree>
    <p:extLst>
      <p:ext uri="{BB962C8B-B14F-4D97-AF65-F5344CB8AC3E}">
        <p14:creationId xmlns:p14="http://schemas.microsoft.com/office/powerpoint/2010/main" val="1337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95B2-88BB-7D9C-42E0-68149BBB3942}"/>
              </a:ext>
            </a:extLst>
          </p:cNvPr>
          <p:cNvSpPr>
            <a:spLocks noGrp="1"/>
          </p:cNvSpPr>
          <p:nvPr>
            <p:ph type="title"/>
          </p:nvPr>
        </p:nvSpPr>
        <p:spPr/>
        <p:txBody>
          <a:bodyPr/>
          <a:lstStyle/>
          <a:p>
            <a:r>
              <a:rPr lang="en-US" dirty="0"/>
              <a:t>Scaling To FLASH</a:t>
            </a:r>
          </a:p>
        </p:txBody>
      </p:sp>
      <p:sp>
        <p:nvSpPr>
          <p:cNvPr id="5" name="Content Placeholder 4">
            <a:extLst>
              <a:ext uri="{FF2B5EF4-FFF2-40B4-BE49-F238E27FC236}">
                <a16:creationId xmlns:a16="http://schemas.microsoft.com/office/drawing/2014/main" id="{AA27F172-7BC1-5B1E-FD80-CE833D86D310}"/>
              </a:ext>
            </a:extLst>
          </p:cNvPr>
          <p:cNvSpPr>
            <a:spLocks noGrp="1"/>
          </p:cNvSpPr>
          <p:nvPr>
            <p:ph sz="half" idx="1"/>
          </p:nvPr>
        </p:nvSpPr>
        <p:spPr>
          <a:xfrm>
            <a:off x="183062" y="1010233"/>
            <a:ext cx="7264340" cy="5397501"/>
          </a:xfrm>
        </p:spPr>
        <p:txBody>
          <a:bodyPr>
            <a:normAutofit fontScale="92500"/>
          </a:bodyPr>
          <a:lstStyle/>
          <a:p>
            <a:r>
              <a:rPr lang="en-GB" dirty="0">
                <a:solidFill>
                  <a:sysClr val="windowText" lastClr="000000"/>
                </a:solidFill>
              </a:rPr>
              <a:t>Dose-rate for FLASH not yet fully determined:</a:t>
            </a:r>
          </a:p>
          <a:p>
            <a:pPr lvl="1"/>
            <a:r>
              <a:rPr lang="en-GB" dirty="0">
                <a:solidFill>
                  <a:sysClr val="windowText" lastClr="000000"/>
                </a:solidFill>
              </a:rPr>
              <a:t>Most estimates around 40 </a:t>
            </a:r>
            <a:r>
              <a:rPr lang="en-GB" dirty="0" err="1">
                <a:solidFill>
                  <a:sysClr val="windowText" lastClr="000000"/>
                </a:solidFill>
              </a:rPr>
              <a:t>Gy</a:t>
            </a:r>
            <a:r>
              <a:rPr lang="en-GB" dirty="0">
                <a:solidFill>
                  <a:sysClr val="windowText" lastClr="000000"/>
                </a:solidFill>
              </a:rPr>
              <a:t>/s.</a:t>
            </a:r>
          </a:p>
          <a:p>
            <a:pPr lvl="1"/>
            <a:r>
              <a:rPr lang="en-GB" dirty="0">
                <a:solidFill>
                  <a:sysClr val="windowText" lastClr="000000"/>
                </a:solidFill>
              </a:rPr>
              <a:t>Corresponds to a current of 600 </a:t>
            </a:r>
            <a:r>
              <a:rPr lang="en-GB" dirty="0" err="1">
                <a:solidFill>
                  <a:sysClr val="windowText" lastClr="000000"/>
                </a:solidFill>
              </a:rPr>
              <a:t>nA</a:t>
            </a:r>
            <a:r>
              <a:rPr lang="en-GB" dirty="0">
                <a:solidFill>
                  <a:sysClr val="windowText" lastClr="000000"/>
                </a:solidFill>
              </a:rPr>
              <a:t> to the patient.</a:t>
            </a:r>
          </a:p>
          <a:p>
            <a:r>
              <a:rPr lang="en-GB" dirty="0">
                <a:solidFill>
                  <a:sysClr val="windowText" lastClr="000000"/>
                </a:solidFill>
              </a:rPr>
              <a:t>Current detectors used for QA fail at this level.</a:t>
            </a:r>
          </a:p>
          <a:p>
            <a:r>
              <a:rPr lang="en-GB" dirty="0">
                <a:solidFill>
                  <a:sysClr val="windowText" lastClr="000000"/>
                </a:solidFill>
              </a:rPr>
              <a:t>However, scintillation light output scales linearly with dose-</a:t>
            </a:r>
            <a:r>
              <a:rPr lang="en-GB" i="1" dirty="0">
                <a:solidFill>
                  <a:sysClr val="windowText" lastClr="000000"/>
                </a:solidFill>
              </a:rPr>
              <a:t>rate</a:t>
            </a:r>
            <a:r>
              <a:rPr lang="en-GB" dirty="0">
                <a:solidFill>
                  <a:sysClr val="windowText" lastClr="000000"/>
                </a:solidFill>
              </a:rPr>
              <a:t>.</a:t>
            </a:r>
          </a:p>
          <a:p>
            <a:r>
              <a:rPr lang="en-GB" dirty="0">
                <a:solidFill>
                  <a:sysClr val="windowText" lastClr="000000"/>
                </a:solidFill>
              </a:rPr>
              <a:t>Measurements made with clinical beam at UCLH with 300 </a:t>
            </a:r>
            <a:r>
              <a:rPr lang="en-GB" dirty="0" err="1">
                <a:solidFill>
                  <a:sysClr val="windowText" lastClr="000000"/>
                </a:solidFill>
              </a:rPr>
              <a:t>nA</a:t>
            </a:r>
            <a:r>
              <a:rPr lang="en-GB" dirty="0">
                <a:solidFill>
                  <a:sysClr val="windowText" lastClr="000000"/>
                </a:solidFill>
              </a:rPr>
              <a:t> cyclotron current.</a:t>
            </a:r>
          </a:p>
          <a:p>
            <a:pPr lvl="1"/>
            <a:r>
              <a:rPr lang="en-GB" dirty="0">
                <a:solidFill>
                  <a:sysClr val="windowText" lastClr="000000"/>
                </a:solidFill>
              </a:rPr>
              <a:t>Approx. 1% transmission ratio to treatment room.</a:t>
            </a:r>
          </a:p>
          <a:p>
            <a:pPr lvl="1"/>
            <a:r>
              <a:rPr lang="en-GB" dirty="0">
                <a:solidFill>
                  <a:sysClr val="windowText" lastClr="000000"/>
                </a:solidFill>
              </a:rPr>
              <a:t>Expect 600/(300*1%) = 200 factor increase in light.</a:t>
            </a:r>
          </a:p>
        </p:txBody>
      </p:sp>
      <p:sp>
        <p:nvSpPr>
          <p:cNvPr id="6" name="Slide Number Placeholder 5">
            <a:extLst>
              <a:ext uri="{FF2B5EF4-FFF2-40B4-BE49-F238E27FC236}">
                <a16:creationId xmlns:a16="http://schemas.microsoft.com/office/drawing/2014/main" id="{7220D98B-A4C7-FEE0-C4C3-B33D26D9C89B}"/>
              </a:ext>
            </a:extLst>
          </p:cNvPr>
          <p:cNvSpPr>
            <a:spLocks noGrp="1"/>
          </p:cNvSpPr>
          <p:nvPr>
            <p:ph type="sldNum" sz="quarter" idx="27"/>
          </p:nvPr>
        </p:nvSpPr>
        <p:spPr/>
        <p:txBody>
          <a:bodyPr/>
          <a:lstStyle/>
          <a:p>
            <a:pPr>
              <a:defRPr/>
            </a:pPr>
            <a:fld id="{72CD255D-E416-C14E-9276-4D801D8232EC}" type="slidenum">
              <a:rPr lang="en-GB" smtClean="0"/>
              <a:pPr>
                <a:defRPr/>
              </a:pPr>
              <a:t>16</a:t>
            </a:fld>
            <a:endParaRPr lang="en-GB"/>
          </a:p>
        </p:txBody>
      </p:sp>
      <p:sp>
        <p:nvSpPr>
          <p:cNvPr id="7" name="Footer Placeholder 6">
            <a:extLst>
              <a:ext uri="{FF2B5EF4-FFF2-40B4-BE49-F238E27FC236}">
                <a16:creationId xmlns:a16="http://schemas.microsoft.com/office/drawing/2014/main" id="{A7F64743-BC84-5D84-5764-DF5A3FCCDBB5}"/>
              </a:ext>
            </a:extLst>
          </p:cNvPr>
          <p:cNvSpPr>
            <a:spLocks noGrp="1"/>
          </p:cNvSpPr>
          <p:nvPr>
            <p:ph type="ftr" sz="quarter" idx="28"/>
          </p:nvPr>
        </p:nvSpPr>
        <p:spPr/>
        <p:txBody>
          <a:bodyPr/>
          <a:lstStyle/>
          <a:p>
            <a:pPr>
              <a:defRPr/>
            </a:pPr>
            <a:r>
              <a:rPr lang="en-US"/>
              <a:t>2022 Pisa Meeting — FLASH Radiotherapy</a:t>
            </a:r>
            <a:endParaRPr lang="en-US" dirty="0"/>
          </a:p>
        </p:txBody>
      </p:sp>
      <p:sp>
        <p:nvSpPr>
          <p:cNvPr id="8" name="Date Placeholder 7">
            <a:extLst>
              <a:ext uri="{FF2B5EF4-FFF2-40B4-BE49-F238E27FC236}">
                <a16:creationId xmlns:a16="http://schemas.microsoft.com/office/drawing/2014/main" id="{02D8F43D-CD28-0A83-AE1C-B90D4B309BAD}"/>
              </a:ext>
            </a:extLst>
          </p:cNvPr>
          <p:cNvSpPr>
            <a:spLocks noGrp="1"/>
          </p:cNvSpPr>
          <p:nvPr>
            <p:ph type="dt" sz="half" idx="2"/>
          </p:nvPr>
        </p:nvSpPr>
        <p:spPr/>
        <p:txBody>
          <a:bodyPr/>
          <a:lstStyle/>
          <a:p>
            <a:r>
              <a:rPr lang="en-GB"/>
              <a:t>24/05/22</a:t>
            </a:r>
            <a:endParaRPr lang="en-US"/>
          </a:p>
        </p:txBody>
      </p:sp>
      <p:pic>
        <p:nvPicPr>
          <p:cNvPr id="9" name="Picture 1" descr="page7image5944528">
            <a:extLst>
              <a:ext uri="{FF2B5EF4-FFF2-40B4-BE49-F238E27FC236}">
                <a16:creationId xmlns:a16="http://schemas.microsoft.com/office/drawing/2014/main" id="{4721B7B4-8175-0D64-8899-83773DD33C50}"/>
              </a:ext>
            </a:extLst>
          </p:cNvPr>
          <p:cNvPicPr>
            <a:picLocks noGrp="1" noChangeAspect="1" noChangeArrowheads="1"/>
          </p:cNvPicPr>
          <p:nvPr>
            <p:ph sz="half" idx="26"/>
          </p:nvPr>
        </p:nvPicPr>
        <p:blipFill>
          <a:blip r:embed="rId2">
            <a:extLst>
              <a:ext uri="{28A0092B-C50C-407E-A947-70E740481C1C}">
                <a14:useLocalDpi xmlns:a14="http://schemas.microsoft.com/office/drawing/2010/main" val="0"/>
              </a:ext>
            </a:extLst>
          </a:blip>
          <a:srcRect/>
          <a:stretch>
            <a:fillRect/>
          </a:stretch>
        </p:blipFill>
        <p:spPr bwMode="auto">
          <a:xfrm>
            <a:off x="7941455" y="943359"/>
            <a:ext cx="4067482" cy="2777356"/>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13">
            <a:extLst>
              <a:ext uri="{FF2B5EF4-FFF2-40B4-BE49-F238E27FC236}">
                <a16:creationId xmlns:a16="http://schemas.microsoft.com/office/drawing/2014/main" id="{2305D573-14C5-2C1F-4359-55994E14E7E6}"/>
              </a:ext>
            </a:extLst>
          </p:cNvPr>
          <p:cNvPicPr>
            <a:picLocks noGrp="1" noChangeAspect="1"/>
          </p:cNvPicPr>
          <p:nvPr>
            <p:ph sz="half" idx="25"/>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7021" t="19816" r="17271" b="24475"/>
          <a:stretch/>
        </p:blipFill>
        <p:spPr>
          <a:xfrm>
            <a:off x="8029100" y="3763963"/>
            <a:ext cx="3972672" cy="2644775"/>
          </a:xfrm>
        </p:spPr>
      </p:pic>
    </p:spTree>
    <p:extLst>
      <p:ext uri="{BB962C8B-B14F-4D97-AF65-F5344CB8AC3E}">
        <p14:creationId xmlns:p14="http://schemas.microsoft.com/office/powerpoint/2010/main" val="2724434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287121D-9DFF-0835-7569-B7C575CB1E8B}"/>
              </a:ext>
            </a:extLst>
          </p:cNvPr>
          <p:cNvSpPr>
            <a:spLocks noGrp="1"/>
          </p:cNvSpPr>
          <p:nvPr>
            <p:ph type="title"/>
          </p:nvPr>
        </p:nvSpPr>
        <p:spPr/>
        <p:txBody>
          <a:bodyPr/>
          <a:lstStyle/>
          <a:p>
            <a:r>
              <a:rPr lang="en-US" dirty="0"/>
              <a:t>Conclusions</a:t>
            </a:r>
          </a:p>
        </p:txBody>
      </p:sp>
      <p:sp>
        <p:nvSpPr>
          <p:cNvPr id="10" name="Content Placeholder 9">
            <a:extLst>
              <a:ext uri="{FF2B5EF4-FFF2-40B4-BE49-F238E27FC236}">
                <a16:creationId xmlns:a16="http://schemas.microsoft.com/office/drawing/2014/main" id="{6EE7863F-6CFA-49B3-A6C6-C8F575629512}"/>
              </a:ext>
            </a:extLst>
          </p:cNvPr>
          <p:cNvSpPr>
            <a:spLocks noGrp="1"/>
          </p:cNvSpPr>
          <p:nvPr>
            <p:ph sz="half" idx="13"/>
          </p:nvPr>
        </p:nvSpPr>
        <p:spPr/>
        <p:txBody>
          <a:bodyPr>
            <a:normAutofit fontScale="85000" lnSpcReduction="20000"/>
          </a:bodyPr>
          <a:lstStyle/>
          <a:p>
            <a:r>
              <a:rPr lang="en-US" dirty="0"/>
              <a:t>FLASH therapy giving </a:t>
            </a:r>
            <a:r>
              <a:rPr lang="en-US" b="1" dirty="0"/>
              <a:t>very</a:t>
            </a:r>
            <a:r>
              <a:rPr lang="en-US" dirty="0"/>
              <a:t> promising results in early pre-clinical trials.</a:t>
            </a:r>
          </a:p>
          <a:p>
            <a:r>
              <a:rPr lang="en-US" dirty="0"/>
              <a:t>FLASH mechanism not well understood: related to oxygen? FLASH sparing reduced with hypoxia?</a:t>
            </a:r>
          </a:p>
          <a:p>
            <a:r>
              <a:rPr lang="en-US" dirty="0"/>
              <a:t>FLASH proton therapy will require changes in treatment modality:</a:t>
            </a:r>
          </a:p>
          <a:p>
            <a:pPr lvl="1"/>
            <a:r>
              <a:rPr lang="en-US" dirty="0"/>
              <a:t>Can we still “trickle fill” or do we need </a:t>
            </a:r>
            <a:r>
              <a:rPr lang="en-US" i="1" dirty="0"/>
              <a:t>a priori</a:t>
            </a:r>
            <a:r>
              <a:rPr lang="en-US" dirty="0"/>
              <a:t> knowledge of proton number per spot?</a:t>
            </a:r>
          </a:p>
          <a:p>
            <a:pPr lvl="1"/>
            <a:r>
              <a:rPr lang="en-US" dirty="0"/>
              <a:t>Can we steer beam fast enough or do we need to go back to older technology? Pin filters effective compromise?</a:t>
            </a:r>
          </a:p>
          <a:p>
            <a:r>
              <a:rPr lang="en-US" dirty="0"/>
              <a:t>Dosimetry challenges significant: can’t treat if we don’t know dose!</a:t>
            </a:r>
          </a:p>
          <a:p>
            <a:r>
              <a:rPr lang="en-US" dirty="0"/>
              <a:t>Will need new QA tools to ensure treatment is safe.</a:t>
            </a:r>
          </a:p>
          <a:p>
            <a:r>
              <a:rPr lang="en-US" dirty="0"/>
              <a:t>Scintillators provide one possible route: there will be others!</a:t>
            </a:r>
          </a:p>
          <a:p>
            <a:r>
              <a:rPr lang="en-US" dirty="0"/>
              <a:t>Thank you to Andreas </a:t>
            </a:r>
            <a:r>
              <a:rPr lang="en-US" dirty="0" err="1"/>
              <a:t>Schüller</a:t>
            </a:r>
            <a:r>
              <a:rPr lang="en-US" dirty="0"/>
              <a:t> of </a:t>
            </a:r>
            <a:r>
              <a:rPr lang="en-US" dirty="0" err="1"/>
              <a:t>UHDPulse</a:t>
            </a:r>
            <a:r>
              <a:rPr lang="en-US" dirty="0"/>
              <a:t> network: coordinating the dosimetry development effort.</a:t>
            </a:r>
          </a:p>
        </p:txBody>
      </p:sp>
      <p:sp>
        <p:nvSpPr>
          <p:cNvPr id="6" name="Slide Number Placeholder 5">
            <a:extLst>
              <a:ext uri="{FF2B5EF4-FFF2-40B4-BE49-F238E27FC236}">
                <a16:creationId xmlns:a16="http://schemas.microsoft.com/office/drawing/2014/main" id="{8366F21D-F390-35A9-AA25-5EE4894D173B}"/>
              </a:ext>
            </a:extLst>
          </p:cNvPr>
          <p:cNvSpPr>
            <a:spLocks noGrp="1"/>
          </p:cNvSpPr>
          <p:nvPr>
            <p:ph type="sldNum" sz="quarter" idx="14"/>
          </p:nvPr>
        </p:nvSpPr>
        <p:spPr/>
        <p:txBody>
          <a:bodyPr/>
          <a:lstStyle/>
          <a:p>
            <a:pPr>
              <a:defRPr/>
            </a:pPr>
            <a:fld id="{72CD255D-E416-C14E-9276-4D801D8232EC}" type="slidenum">
              <a:rPr lang="en-GB" smtClean="0"/>
              <a:pPr>
                <a:defRPr/>
              </a:pPr>
              <a:t>17</a:t>
            </a:fld>
            <a:endParaRPr lang="en-GB"/>
          </a:p>
        </p:txBody>
      </p:sp>
      <p:sp>
        <p:nvSpPr>
          <p:cNvPr id="7" name="Footer Placeholder 6">
            <a:extLst>
              <a:ext uri="{FF2B5EF4-FFF2-40B4-BE49-F238E27FC236}">
                <a16:creationId xmlns:a16="http://schemas.microsoft.com/office/drawing/2014/main" id="{C8668524-AB95-50AB-2A95-307EFAF282DD}"/>
              </a:ext>
            </a:extLst>
          </p:cNvPr>
          <p:cNvSpPr>
            <a:spLocks noGrp="1"/>
          </p:cNvSpPr>
          <p:nvPr>
            <p:ph type="ftr" sz="quarter" idx="15"/>
          </p:nvPr>
        </p:nvSpPr>
        <p:spPr/>
        <p:txBody>
          <a:bodyPr/>
          <a:lstStyle/>
          <a:p>
            <a:pPr>
              <a:defRPr/>
            </a:pPr>
            <a:r>
              <a:rPr lang="en-US"/>
              <a:t>2022 Pisa Meeting — FLASH Radiotherapy</a:t>
            </a:r>
            <a:endParaRPr lang="en-US" dirty="0"/>
          </a:p>
        </p:txBody>
      </p:sp>
      <p:sp>
        <p:nvSpPr>
          <p:cNvPr id="8" name="Date Placeholder 7">
            <a:extLst>
              <a:ext uri="{FF2B5EF4-FFF2-40B4-BE49-F238E27FC236}">
                <a16:creationId xmlns:a16="http://schemas.microsoft.com/office/drawing/2014/main" id="{1559D28E-78FA-A8EE-F740-9A89F7A23E87}"/>
              </a:ext>
            </a:extLst>
          </p:cNvPr>
          <p:cNvSpPr>
            <a:spLocks noGrp="1"/>
          </p:cNvSpPr>
          <p:nvPr>
            <p:ph type="dt" sz="half" idx="2"/>
          </p:nvPr>
        </p:nvSpPr>
        <p:spPr/>
        <p:txBody>
          <a:bodyPr/>
          <a:lstStyle/>
          <a:p>
            <a:r>
              <a:rPr lang="en-GB"/>
              <a:t>24/05/22</a:t>
            </a:r>
            <a:endParaRPr lang="en-US"/>
          </a:p>
        </p:txBody>
      </p:sp>
      <p:sp>
        <p:nvSpPr>
          <p:cNvPr id="13" name="Rechteck 11">
            <a:extLst>
              <a:ext uri="{FF2B5EF4-FFF2-40B4-BE49-F238E27FC236}">
                <a16:creationId xmlns:a16="http://schemas.microsoft.com/office/drawing/2014/main" id="{A442E47D-8542-3C33-B9DE-43861862E3DC}"/>
              </a:ext>
            </a:extLst>
          </p:cNvPr>
          <p:cNvSpPr/>
          <p:nvPr/>
        </p:nvSpPr>
        <p:spPr>
          <a:xfrm>
            <a:off x="3922704" y="6007397"/>
            <a:ext cx="3822154" cy="461665"/>
          </a:xfrm>
          <a:prstGeom prst="rect">
            <a:avLst/>
          </a:prstGeom>
        </p:spPr>
        <p:txBody>
          <a:bodyPr wrap="square">
            <a:spAutoFit/>
          </a:bodyPr>
          <a:lstStyle/>
          <a:p>
            <a:pPr algn="ctr" defTabSz="457178">
              <a:defRPr/>
            </a:pPr>
            <a:r>
              <a:rPr lang="en-GB" b="1" dirty="0">
                <a:solidFill>
                  <a:srgbClr val="1515FF"/>
                </a:solidFill>
                <a:latin typeface="Calibri"/>
                <a:hlinkClick r:id="rId2"/>
              </a:rPr>
              <a:t>http://uhdpulse-empir.eu/</a:t>
            </a:r>
            <a:endParaRPr lang="en-GB" b="1" dirty="0">
              <a:solidFill>
                <a:srgbClr val="1515FF"/>
              </a:solidFill>
              <a:latin typeface="Calibri"/>
            </a:endParaRPr>
          </a:p>
        </p:txBody>
      </p:sp>
      <p:pic>
        <p:nvPicPr>
          <p:cNvPr id="14" name="Obrázek 6">
            <a:extLst>
              <a:ext uri="{FF2B5EF4-FFF2-40B4-BE49-F238E27FC236}">
                <a16:creationId xmlns:a16="http://schemas.microsoft.com/office/drawing/2014/main" id="{C827322B-6C77-A907-85B0-A895A9620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2848" y="5713172"/>
            <a:ext cx="826959" cy="1050115"/>
          </a:xfrm>
          <a:prstGeom prst="rect">
            <a:avLst/>
          </a:prstGeom>
          <a:solidFill>
            <a:schemeClr val="bg1"/>
          </a:solidFill>
        </p:spPr>
      </p:pic>
    </p:spTree>
    <p:extLst>
      <p:ext uri="{BB962C8B-B14F-4D97-AF65-F5344CB8AC3E}">
        <p14:creationId xmlns:p14="http://schemas.microsoft.com/office/powerpoint/2010/main" val="2262214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9560A-66F4-AB44-A1B1-F074D2BD1DB5}"/>
              </a:ext>
            </a:extLst>
          </p:cNvPr>
          <p:cNvSpPr>
            <a:spLocks noGrp="1"/>
          </p:cNvSpPr>
          <p:nvPr>
            <p:ph type="title"/>
          </p:nvPr>
        </p:nvSpPr>
        <p:spPr/>
        <p:txBody>
          <a:bodyPr/>
          <a:lstStyle/>
          <a:p>
            <a:r>
              <a:rPr lang="en-US" dirty="0"/>
              <a:t>The </a:t>
            </a:r>
            <a:r>
              <a:rPr lang="en-US" dirty="0" err="1"/>
              <a:t>QuADProBe</a:t>
            </a:r>
            <a:r>
              <a:rPr lang="en-US" dirty="0"/>
              <a:t> (Just Funded!)</a:t>
            </a:r>
          </a:p>
        </p:txBody>
      </p:sp>
      <p:pic>
        <p:nvPicPr>
          <p:cNvPr id="10" name="Content Placeholder 9">
            <a:extLst>
              <a:ext uri="{FF2B5EF4-FFF2-40B4-BE49-F238E27FC236}">
                <a16:creationId xmlns:a16="http://schemas.microsoft.com/office/drawing/2014/main" id="{9FE82705-AFC1-2D43-997E-B69CB643168F}"/>
              </a:ext>
            </a:extLst>
          </p:cNvPr>
          <p:cNvPicPr>
            <a:picLocks noGrp="1" noChangeAspect="1"/>
          </p:cNvPicPr>
          <p:nvPr>
            <p:ph sz="half" idx="25"/>
          </p:nvPr>
        </p:nvPicPr>
        <p:blipFill>
          <a:blip r:embed="rId2"/>
          <a:stretch>
            <a:fillRect/>
          </a:stretch>
        </p:blipFill>
        <p:spPr>
          <a:xfrm>
            <a:off x="8358794" y="4058188"/>
            <a:ext cx="2618006" cy="2799812"/>
          </a:xfrm>
          <a:prstGeom prst="rect">
            <a:avLst/>
          </a:prstGeom>
        </p:spPr>
      </p:pic>
      <p:pic>
        <p:nvPicPr>
          <p:cNvPr id="9" name="Content Placeholder 8" descr="A picture containing text, stationary&#10;&#10;Description automatically generated">
            <a:extLst>
              <a:ext uri="{FF2B5EF4-FFF2-40B4-BE49-F238E27FC236}">
                <a16:creationId xmlns:a16="http://schemas.microsoft.com/office/drawing/2014/main" id="{7839A694-74BA-9C41-A320-3E27BAA8C034}"/>
              </a:ext>
            </a:extLst>
          </p:cNvPr>
          <p:cNvPicPr>
            <a:picLocks noGrp="1"/>
          </p:cNvPicPr>
          <p:nvPr>
            <p:ph sz="half" idx="26"/>
          </p:nvPr>
        </p:nvPicPr>
        <p:blipFill>
          <a:blip r:embed="rId3" cstate="print">
            <a:extLst>
              <a:ext uri="{28A0092B-C50C-407E-A947-70E740481C1C}">
                <a14:useLocalDpi xmlns:a14="http://schemas.microsoft.com/office/drawing/2010/main" val="0"/>
              </a:ext>
            </a:extLst>
          </a:blip>
          <a:stretch>
            <a:fillRect/>
          </a:stretch>
        </p:blipFill>
        <p:spPr>
          <a:xfrm>
            <a:off x="7817722" y="899787"/>
            <a:ext cx="4203676" cy="3113834"/>
          </a:xfrm>
          <a:prstGeom prst="rect">
            <a:avLst/>
          </a:prstGeom>
          <a:ln w="12700">
            <a:noFill/>
          </a:ln>
        </p:spPr>
      </p:pic>
      <p:sp>
        <p:nvSpPr>
          <p:cNvPr id="5" name="Content Placeholder 4">
            <a:extLst>
              <a:ext uri="{FF2B5EF4-FFF2-40B4-BE49-F238E27FC236}">
                <a16:creationId xmlns:a16="http://schemas.microsoft.com/office/drawing/2014/main" id="{6FD084C6-3843-E346-A5CF-333D20DCFA14}"/>
              </a:ext>
            </a:extLst>
          </p:cNvPr>
          <p:cNvSpPr>
            <a:spLocks noGrp="1"/>
          </p:cNvSpPr>
          <p:nvPr>
            <p:ph sz="half" idx="1"/>
          </p:nvPr>
        </p:nvSpPr>
        <p:spPr>
          <a:xfrm>
            <a:off x="183063" y="1010233"/>
            <a:ext cx="7473660" cy="5397501"/>
          </a:xfrm>
        </p:spPr>
        <p:txBody>
          <a:bodyPr>
            <a:normAutofit fontScale="92500" lnSpcReduction="20000"/>
          </a:bodyPr>
          <a:lstStyle/>
          <a:p>
            <a:r>
              <a:rPr lang="en-US" dirty="0"/>
              <a:t>The Quality Assurance Detector for Proton Beam Therapy (</a:t>
            </a:r>
            <a:r>
              <a:rPr lang="en-US" dirty="0" err="1"/>
              <a:t>QuADProBe</a:t>
            </a:r>
            <a:r>
              <a:rPr lang="en-US" dirty="0"/>
              <a:t>) will enable 3D spot measurements:</a:t>
            </a:r>
          </a:p>
          <a:p>
            <a:pPr lvl="1"/>
            <a:r>
              <a:rPr lang="en-US" dirty="0"/>
              <a:t>Spot size and position is measured with 2 x 1D scintillating </a:t>
            </a:r>
            <a:r>
              <a:rPr lang="en-US" dirty="0" err="1"/>
              <a:t>fibre</a:t>
            </a:r>
            <a:r>
              <a:rPr lang="en-US" dirty="0"/>
              <a:t> arrays.</a:t>
            </a:r>
          </a:p>
          <a:p>
            <a:pPr lvl="1"/>
            <a:r>
              <a:rPr lang="en-US" dirty="0"/>
              <a:t>Range measured with </a:t>
            </a:r>
            <a:r>
              <a:rPr lang="en-US" dirty="0" err="1"/>
              <a:t>QuARC</a:t>
            </a:r>
            <a:r>
              <a:rPr lang="en-US" dirty="0"/>
              <a:t>.</a:t>
            </a:r>
          </a:p>
          <a:p>
            <a:r>
              <a:rPr lang="en-US" dirty="0"/>
              <a:t>Builds on well-established technology:</a:t>
            </a:r>
          </a:p>
          <a:p>
            <a:pPr lvl="1"/>
            <a:r>
              <a:rPr lang="en-US" dirty="0"/>
              <a:t>Scintillating </a:t>
            </a:r>
            <a:r>
              <a:rPr lang="en-US" dirty="0" err="1"/>
              <a:t>fibre</a:t>
            </a:r>
            <a:r>
              <a:rPr lang="en-US" dirty="0"/>
              <a:t> profile monitor already demonstrated at Heidelberg.</a:t>
            </a:r>
          </a:p>
          <a:p>
            <a:pPr lvl="1"/>
            <a:r>
              <a:rPr lang="en-US" dirty="0" err="1"/>
              <a:t>QuARC</a:t>
            </a:r>
            <a:r>
              <a:rPr lang="en-US" dirty="0"/>
              <a:t> </a:t>
            </a:r>
            <a:r>
              <a:rPr lang="en-US" dirty="0" err="1"/>
              <a:t>programme</a:t>
            </a:r>
            <a:r>
              <a:rPr lang="en-US" dirty="0"/>
              <a:t> already well-established at UCL.</a:t>
            </a:r>
          </a:p>
          <a:p>
            <a:r>
              <a:rPr lang="en-US" dirty="0"/>
              <a:t>Very little basic detector R&amp;D required:</a:t>
            </a:r>
          </a:p>
          <a:p>
            <a:pPr lvl="1"/>
            <a:r>
              <a:rPr lang="en-US" dirty="0"/>
              <a:t>Scintillating </a:t>
            </a:r>
            <a:r>
              <a:rPr lang="en-US" dirty="0" err="1"/>
              <a:t>fibre</a:t>
            </a:r>
            <a:r>
              <a:rPr lang="en-US" dirty="0"/>
              <a:t> array already demonstrated at Heidelberg.</a:t>
            </a:r>
          </a:p>
          <a:p>
            <a:pPr lvl="1"/>
            <a:r>
              <a:rPr lang="en-US" dirty="0"/>
              <a:t>Main challenges are mechanical and DAQ integration.</a:t>
            </a:r>
          </a:p>
        </p:txBody>
      </p:sp>
      <p:sp>
        <p:nvSpPr>
          <p:cNvPr id="6" name="Slide Number Placeholder 5">
            <a:extLst>
              <a:ext uri="{FF2B5EF4-FFF2-40B4-BE49-F238E27FC236}">
                <a16:creationId xmlns:a16="http://schemas.microsoft.com/office/drawing/2014/main" id="{2351722D-EAD3-FB42-A24E-78BC98F870DE}"/>
              </a:ext>
            </a:extLst>
          </p:cNvPr>
          <p:cNvSpPr>
            <a:spLocks noGrp="1"/>
          </p:cNvSpPr>
          <p:nvPr>
            <p:ph type="sldNum" sz="quarter" idx="27"/>
          </p:nvPr>
        </p:nvSpPr>
        <p:spPr/>
        <p:txBody>
          <a:bodyPr/>
          <a:lstStyle/>
          <a:p>
            <a:pPr>
              <a:defRPr/>
            </a:pPr>
            <a:fld id="{72CD255D-E416-C14E-9276-4D801D8232EC}" type="slidenum">
              <a:rPr lang="en-GB" smtClean="0"/>
              <a:pPr>
                <a:defRPr/>
              </a:pPr>
              <a:t>18</a:t>
            </a:fld>
            <a:endParaRPr lang="en-GB"/>
          </a:p>
        </p:txBody>
      </p:sp>
      <p:sp>
        <p:nvSpPr>
          <p:cNvPr id="7" name="Footer Placeholder 6">
            <a:extLst>
              <a:ext uri="{FF2B5EF4-FFF2-40B4-BE49-F238E27FC236}">
                <a16:creationId xmlns:a16="http://schemas.microsoft.com/office/drawing/2014/main" id="{84139409-B0F7-6845-97F4-ABD792DAAAC6}"/>
              </a:ext>
            </a:extLst>
          </p:cNvPr>
          <p:cNvSpPr>
            <a:spLocks noGrp="1"/>
          </p:cNvSpPr>
          <p:nvPr>
            <p:ph type="ftr" sz="quarter" idx="28"/>
          </p:nvPr>
        </p:nvSpPr>
        <p:spPr/>
        <p:txBody>
          <a:bodyPr/>
          <a:lstStyle/>
          <a:p>
            <a:pPr>
              <a:defRPr/>
            </a:pPr>
            <a:r>
              <a:rPr lang="en-US"/>
              <a:t>2022 Pisa Meeting — FLASH Radiotherapy</a:t>
            </a:r>
            <a:endParaRPr lang="en-US" dirty="0"/>
          </a:p>
        </p:txBody>
      </p:sp>
      <p:sp>
        <p:nvSpPr>
          <p:cNvPr id="8" name="Date Placeholder 7">
            <a:extLst>
              <a:ext uri="{FF2B5EF4-FFF2-40B4-BE49-F238E27FC236}">
                <a16:creationId xmlns:a16="http://schemas.microsoft.com/office/drawing/2014/main" id="{02F31FDF-B893-8149-8549-8DE8E26D57CE}"/>
              </a:ext>
            </a:extLst>
          </p:cNvPr>
          <p:cNvSpPr>
            <a:spLocks noGrp="1"/>
          </p:cNvSpPr>
          <p:nvPr>
            <p:ph type="dt" sz="half" idx="2"/>
          </p:nvPr>
        </p:nvSpPr>
        <p:spPr/>
        <p:txBody>
          <a:bodyPr/>
          <a:lstStyle/>
          <a:p>
            <a:r>
              <a:rPr lang="en-GB"/>
              <a:t>24/05/22</a:t>
            </a:r>
            <a:endParaRPr lang="en-US"/>
          </a:p>
        </p:txBody>
      </p:sp>
    </p:spTree>
    <p:extLst>
      <p:ext uri="{BB962C8B-B14F-4D97-AF65-F5344CB8AC3E}">
        <p14:creationId xmlns:p14="http://schemas.microsoft.com/office/powerpoint/2010/main" val="1259097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75FE-5BD0-047A-C5F3-0B2B108CCC34}"/>
              </a:ext>
            </a:extLst>
          </p:cNvPr>
          <p:cNvSpPr>
            <a:spLocks noGrp="1"/>
          </p:cNvSpPr>
          <p:nvPr>
            <p:ph type="title"/>
          </p:nvPr>
        </p:nvSpPr>
        <p:spPr/>
        <p:txBody>
          <a:bodyPr/>
          <a:lstStyle/>
          <a:p>
            <a:r>
              <a:rPr lang="en-US" dirty="0"/>
              <a:t>Abstract</a:t>
            </a:r>
          </a:p>
        </p:txBody>
      </p:sp>
      <p:sp>
        <p:nvSpPr>
          <p:cNvPr id="3" name="Content Placeholder 2">
            <a:extLst>
              <a:ext uri="{FF2B5EF4-FFF2-40B4-BE49-F238E27FC236}">
                <a16:creationId xmlns:a16="http://schemas.microsoft.com/office/drawing/2014/main" id="{F2B11B0D-3B56-D827-BEEB-229FE50F3989}"/>
              </a:ext>
            </a:extLst>
          </p:cNvPr>
          <p:cNvSpPr>
            <a:spLocks noGrp="1"/>
          </p:cNvSpPr>
          <p:nvPr>
            <p:ph sz="half" idx="13"/>
          </p:nvPr>
        </p:nvSpPr>
        <p:spPr/>
        <p:txBody>
          <a:bodyPr>
            <a:normAutofit fontScale="62500" lnSpcReduction="20000"/>
          </a:bodyPr>
          <a:lstStyle/>
          <a:p>
            <a:pPr marL="0" indent="0">
              <a:buNone/>
            </a:pPr>
            <a:r>
              <a:rPr lang="en-US" dirty="0"/>
              <a:t>Proton beam therapy (PBT) is a more advanced form of radiotherapy that allows dose to be delivered more precisely, sparing healthy tissue. In recent years there has been increasing interest in a new high dose rate form of radiotherapy called FLASH. In FLASH radiotherapy, extremely high dose rates above 40 </a:t>
            </a:r>
            <a:r>
              <a:rPr lang="en-US" dirty="0" err="1"/>
              <a:t>Gy</a:t>
            </a:r>
            <a:r>
              <a:rPr lang="en-US" dirty="0"/>
              <a:t>/s and delivery times below 100 </a:t>
            </a:r>
            <a:r>
              <a:rPr lang="en-US" dirty="0" err="1"/>
              <a:t>ms</a:t>
            </a:r>
            <a:r>
              <a:rPr lang="en-US" dirty="0"/>
              <a:t> have shown exceptional reduction in damage to healthy tissue with similar </a:t>
            </a:r>
            <a:r>
              <a:rPr lang="en-US" dirty="0" err="1"/>
              <a:t>tumour</a:t>
            </a:r>
            <a:r>
              <a:rPr lang="en-US" dirty="0"/>
              <a:t> control to standard radiotherapy. In addition, such short delivery times have the potential to eliminate dose delivery inaccuracy related to patient movement during treatment. Research is currently underway to develop the first clinical systems capable of delivering therapeutic beams at FLASH rates with protons, electrons and photons.</a:t>
            </a:r>
          </a:p>
          <a:p>
            <a:pPr marL="0" indent="0">
              <a:buNone/>
            </a:pPr>
            <a:endParaRPr lang="en-US" dirty="0"/>
          </a:p>
          <a:p>
            <a:pPr marL="0" indent="0">
              <a:buNone/>
            </a:pPr>
            <a:r>
              <a:rPr lang="en-US" dirty="0"/>
              <a:t>Two key challenges exist in the development of FLASH PBT: </a:t>
            </a:r>
          </a:p>
          <a:p>
            <a:pPr marL="514350" indent="-514350">
              <a:buFont typeface="+mj-lt"/>
              <a:buAutoNum type="arabicPeriod"/>
            </a:pPr>
            <a:r>
              <a:rPr lang="en-US" dirty="0"/>
              <a:t>The development of accelerator systems fast enough to deliver spot-scanned PBT beams within a suitably short time frame to elicit the FLASH effect;</a:t>
            </a:r>
          </a:p>
          <a:p>
            <a:pPr marL="514350" indent="-514350">
              <a:buFont typeface="+mj-lt"/>
              <a:buAutoNum type="arabicPeriod"/>
            </a:pPr>
            <a:r>
              <a:rPr lang="en-US" dirty="0"/>
              <a:t>The improvement of diagnostic and Quality Assurance (QA) detectors capable of making </a:t>
            </a:r>
            <a:r>
              <a:rPr lang="en-US" dirty="0" err="1"/>
              <a:t>dosimetric</a:t>
            </a:r>
            <a:r>
              <a:rPr lang="en-US" dirty="0"/>
              <a:t> measurements at FLASH rates.</a:t>
            </a:r>
          </a:p>
          <a:p>
            <a:pPr marL="0" indent="0">
              <a:buNone/>
            </a:pPr>
            <a:endParaRPr lang="en-US" dirty="0"/>
          </a:p>
          <a:p>
            <a:pPr marL="0" indent="0">
              <a:buNone/>
            </a:pPr>
            <a:r>
              <a:rPr lang="en-US" dirty="0"/>
              <a:t>A background to PBT and the advantages over conventional radiotherapy is presented. A brief history of FLASH radiotherapy is given with a focus on progress in delivering FLASH PBT. The challenges in both accelerator and diagnostics development are outlined. Finally, the UCL </a:t>
            </a:r>
            <a:r>
              <a:rPr lang="en-US" dirty="0" err="1"/>
              <a:t>QuARC</a:t>
            </a:r>
            <a:r>
              <a:rPr lang="en-US" dirty="0"/>
              <a:t> project to develop a FLASH-ready QA detector for fast proton range measurements is described, with experimental results of the first clinical tests of the prototype detector system.</a:t>
            </a:r>
          </a:p>
        </p:txBody>
      </p:sp>
      <p:sp>
        <p:nvSpPr>
          <p:cNvPr id="4" name="Slide Number Placeholder 3">
            <a:extLst>
              <a:ext uri="{FF2B5EF4-FFF2-40B4-BE49-F238E27FC236}">
                <a16:creationId xmlns:a16="http://schemas.microsoft.com/office/drawing/2014/main" id="{3EE1E664-E93E-D746-48B0-97A45765ED58}"/>
              </a:ext>
            </a:extLst>
          </p:cNvPr>
          <p:cNvSpPr>
            <a:spLocks noGrp="1"/>
          </p:cNvSpPr>
          <p:nvPr>
            <p:ph type="sldNum" sz="quarter" idx="14"/>
          </p:nvPr>
        </p:nvSpPr>
        <p:spPr/>
        <p:txBody>
          <a:bodyPr/>
          <a:lstStyle/>
          <a:p>
            <a:pPr>
              <a:defRPr/>
            </a:pPr>
            <a:fld id="{6EE7A4CE-4C1F-8D42-8379-15AFA4C6E544}" type="slidenum">
              <a:rPr lang="en-GB" smtClean="0"/>
              <a:pPr>
                <a:defRPr/>
              </a:pPr>
              <a:t>2</a:t>
            </a:fld>
            <a:endParaRPr lang="en-GB"/>
          </a:p>
        </p:txBody>
      </p:sp>
      <p:sp>
        <p:nvSpPr>
          <p:cNvPr id="5" name="Footer Placeholder 4">
            <a:extLst>
              <a:ext uri="{FF2B5EF4-FFF2-40B4-BE49-F238E27FC236}">
                <a16:creationId xmlns:a16="http://schemas.microsoft.com/office/drawing/2014/main" id="{E4FDEEE0-0652-DD5E-B035-5D1C71AA3C67}"/>
              </a:ext>
            </a:extLst>
          </p:cNvPr>
          <p:cNvSpPr>
            <a:spLocks noGrp="1"/>
          </p:cNvSpPr>
          <p:nvPr>
            <p:ph type="ftr" sz="quarter" idx="15"/>
          </p:nvPr>
        </p:nvSpPr>
        <p:spPr/>
        <p:txBody>
          <a:bodyPr/>
          <a:lstStyle/>
          <a:p>
            <a:pPr>
              <a:defRPr/>
            </a:pPr>
            <a:r>
              <a:rPr lang="en-US"/>
              <a:t>2022 Pisa Meeting — FLASH Radiotherapy</a:t>
            </a:r>
            <a:endParaRPr lang="en-US" dirty="0"/>
          </a:p>
        </p:txBody>
      </p:sp>
      <p:sp>
        <p:nvSpPr>
          <p:cNvPr id="6" name="Date Placeholder 5">
            <a:extLst>
              <a:ext uri="{FF2B5EF4-FFF2-40B4-BE49-F238E27FC236}">
                <a16:creationId xmlns:a16="http://schemas.microsoft.com/office/drawing/2014/main" id="{1A05D440-49BB-687E-55A5-2D9F64381AF8}"/>
              </a:ext>
            </a:extLst>
          </p:cNvPr>
          <p:cNvSpPr>
            <a:spLocks noGrp="1"/>
          </p:cNvSpPr>
          <p:nvPr>
            <p:ph type="dt" sz="half" idx="2"/>
          </p:nvPr>
        </p:nvSpPr>
        <p:spPr/>
        <p:txBody>
          <a:bodyPr/>
          <a:lstStyle/>
          <a:p>
            <a:r>
              <a:rPr lang="en-GB"/>
              <a:t>24/05/22</a:t>
            </a:r>
            <a:endParaRPr lang="en-US"/>
          </a:p>
        </p:txBody>
      </p:sp>
    </p:spTree>
    <p:extLst>
      <p:ext uri="{BB962C8B-B14F-4D97-AF65-F5344CB8AC3E}">
        <p14:creationId xmlns:p14="http://schemas.microsoft.com/office/powerpoint/2010/main" val="1250508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C57D-B0A4-5BFD-E3A1-FDCAE63FC087}"/>
              </a:ext>
            </a:extLst>
          </p:cNvPr>
          <p:cNvSpPr>
            <a:spLocks noGrp="1"/>
          </p:cNvSpPr>
          <p:nvPr>
            <p:ph type="title"/>
          </p:nvPr>
        </p:nvSpPr>
        <p:spPr/>
        <p:txBody>
          <a:bodyPr/>
          <a:lstStyle/>
          <a:p>
            <a:r>
              <a:rPr lang="en-US" dirty="0"/>
              <a:t>Cancer Treatment With Radiotherapy</a:t>
            </a:r>
          </a:p>
        </p:txBody>
      </p:sp>
      <p:sp>
        <p:nvSpPr>
          <p:cNvPr id="7" name="Content Placeholder 6">
            <a:extLst>
              <a:ext uri="{FF2B5EF4-FFF2-40B4-BE49-F238E27FC236}">
                <a16:creationId xmlns:a16="http://schemas.microsoft.com/office/drawing/2014/main" id="{6F5881EC-5481-F290-B66F-F70C61AEC09D}"/>
              </a:ext>
            </a:extLst>
          </p:cNvPr>
          <p:cNvSpPr>
            <a:spLocks noGrp="1"/>
          </p:cNvSpPr>
          <p:nvPr>
            <p:ph sz="half" idx="1"/>
          </p:nvPr>
        </p:nvSpPr>
        <p:spPr>
          <a:xfrm>
            <a:off x="183063" y="1010233"/>
            <a:ext cx="5335702" cy="5397501"/>
          </a:xfrm>
        </p:spPr>
        <p:txBody>
          <a:bodyPr/>
          <a:lstStyle/>
          <a:p>
            <a:r>
              <a:rPr lang="en-US" dirty="0"/>
              <a:t>Cell death occurs through DNA damage:</a:t>
            </a:r>
          </a:p>
          <a:p>
            <a:pPr lvl="1"/>
            <a:r>
              <a:rPr lang="en-US" dirty="0"/>
              <a:t>Single strand breaks: healthy cell can self repair.</a:t>
            </a:r>
          </a:p>
          <a:p>
            <a:pPr lvl="1"/>
            <a:r>
              <a:rPr lang="en-US" dirty="0"/>
              <a:t>Double strand breaks: self-repair much more difficult.</a:t>
            </a:r>
          </a:p>
          <a:p>
            <a:r>
              <a:rPr lang="en-US" dirty="0" err="1"/>
              <a:t>Optimise</a:t>
            </a:r>
            <a:r>
              <a:rPr lang="en-US" dirty="0"/>
              <a:t> clustering of breaks with targeted radiation intensity.</a:t>
            </a:r>
          </a:p>
          <a:p>
            <a:r>
              <a:rPr lang="en-US" dirty="0"/>
              <a:t>With enough damage, apoptosis takes over…</a:t>
            </a:r>
          </a:p>
          <a:p>
            <a:endParaRPr lang="en-US" dirty="0"/>
          </a:p>
        </p:txBody>
      </p:sp>
      <p:sp>
        <p:nvSpPr>
          <p:cNvPr id="4" name="Slide Number Placeholder 3">
            <a:extLst>
              <a:ext uri="{FF2B5EF4-FFF2-40B4-BE49-F238E27FC236}">
                <a16:creationId xmlns:a16="http://schemas.microsoft.com/office/drawing/2014/main" id="{B688F6A8-41EC-7357-ED6F-26B1C7898A94}"/>
              </a:ext>
            </a:extLst>
          </p:cNvPr>
          <p:cNvSpPr>
            <a:spLocks noGrp="1"/>
          </p:cNvSpPr>
          <p:nvPr>
            <p:ph type="sldNum" sz="quarter" idx="14"/>
          </p:nvPr>
        </p:nvSpPr>
        <p:spPr/>
        <p:txBody>
          <a:bodyPr/>
          <a:lstStyle/>
          <a:p>
            <a:pPr>
              <a:defRPr/>
            </a:pPr>
            <a:fld id="{6EE7A4CE-4C1F-8D42-8379-15AFA4C6E544}" type="slidenum">
              <a:rPr lang="en-GB" smtClean="0"/>
              <a:pPr>
                <a:defRPr/>
              </a:pPr>
              <a:t>3</a:t>
            </a:fld>
            <a:endParaRPr lang="en-GB"/>
          </a:p>
        </p:txBody>
      </p:sp>
      <p:sp>
        <p:nvSpPr>
          <p:cNvPr id="5" name="Footer Placeholder 4">
            <a:extLst>
              <a:ext uri="{FF2B5EF4-FFF2-40B4-BE49-F238E27FC236}">
                <a16:creationId xmlns:a16="http://schemas.microsoft.com/office/drawing/2014/main" id="{DD44EABC-6B53-462F-7E85-0F94EAF804D6}"/>
              </a:ext>
            </a:extLst>
          </p:cNvPr>
          <p:cNvSpPr>
            <a:spLocks noGrp="1"/>
          </p:cNvSpPr>
          <p:nvPr>
            <p:ph type="ftr" sz="quarter" idx="15"/>
          </p:nvPr>
        </p:nvSpPr>
        <p:spPr/>
        <p:txBody>
          <a:bodyPr/>
          <a:lstStyle/>
          <a:p>
            <a:pPr>
              <a:defRPr/>
            </a:pPr>
            <a:r>
              <a:rPr lang="en-US"/>
              <a:t>2022 Pisa Meeting — FLASH Radiotherapy</a:t>
            </a:r>
            <a:endParaRPr lang="en-US" dirty="0"/>
          </a:p>
        </p:txBody>
      </p:sp>
      <p:sp>
        <p:nvSpPr>
          <p:cNvPr id="6" name="Date Placeholder 5">
            <a:extLst>
              <a:ext uri="{FF2B5EF4-FFF2-40B4-BE49-F238E27FC236}">
                <a16:creationId xmlns:a16="http://schemas.microsoft.com/office/drawing/2014/main" id="{BD75BB69-CC2B-8E08-B611-3F49883F343A}"/>
              </a:ext>
            </a:extLst>
          </p:cNvPr>
          <p:cNvSpPr>
            <a:spLocks noGrp="1"/>
          </p:cNvSpPr>
          <p:nvPr>
            <p:ph type="dt" sz="half" idx="2"/>
          </p:nvPr>
        </p:nvSpPr>
        <p:spPr/>
        <p:txBody>
          <a:bodyPr/>
          <a:lstStyle/>
          <a:p>
            <a:r>
              <a:rPr lang="en-GB"/>
              <a:t>24/05/22</a:t>
            </a:r>
            <a:endParaRPr lang="en-US"/>
          </a:p>
        </p:txBody>
      </p:sp>
      <p:pic>
        <p:nvPicPr>
          <p:cNvPr id="9" name="Content Placeholder 8">
            <a:extLst>
              <a:ext uri="{FF2B5EF4-FFF2-40B4-BE49-F238E27FC236}">
                <a16:creationId xmlns:a16="http://schemas.microsoft.com/office/drawing/2014/main" id="{469ADF71-033F-AF66-4906-8A88C4068C5F}"/>
              </a:ext>
            </a:extLst>
          </p:cNvPr>
          <p:cNvPicPr>
            <a:picLocks noGrp="1" noChangeAspect="1"/>
          </p:cNvPicPr>
          <p:nvPr>
            <p:ph sz="half" idx="13"/>
          </p:nvPr>
        </p:nvPicPr>
        <p:blipFill rotWithShape="1">
          <a:blip r:embed="rId2"/>
          <a:srcRect r="35181"/>
          <a:stretch/>
        </p:blipFill>
        <p:spPr>
          <a:xfrm>
            <a:off x="5779803" y="1010232"/>
            <a:ext cx="6221697" cy="3050613"/>
          </a:xfrm>
          <a:prstGeom prst="rect">
            <a:avLst/>
          </a:prstGeom>
        </p:spPr>
      </p:pic>
      <p:pic>
        <p:nvPicPr>
          <p:cNvPr id="11" name="Content Placeholder 5">
            <a:extLst>
              <a:ext uri="{FF2B5EF4-FFF2-40B4-BE49-F238E27FC236}">
                <a16:creationId xmlns:a16="http://schemas.microsoft.com/office/drawing/2014/main" id="{3A8E9400-B659-5704-79DB-69A4E9A98F10}"/>
              </a:ext>
            </a:extLst>
          </p:cNvPr>
          <p:cNvPicPr>
            <a:picLocks noChangeAspect="1"/>
          </p:cNvPicPr>
          <p:nvPr/>
        </p:nvPicPr>
        <p:blipFill rotWithShape="1">
          <a:blip r:embed="rId3">
            <a:extLst>
              <a:ext uri="{28A0092B-C50C-407E-A947-70E740481C1C}">
                <a14:useLocalDpi xmlns:a14="http://schemas.microsoft.com/office/drawing/2010/main" val="0"/>
              </a:ext>
            </a:extLst>
          </a:blip>
          <a:srcRect t="-786" r="49241" b="37947"/>
          <a:stretch/>
        </p:blipFill>
        <p:spPr bwMode="auto">
          <a:xfrm>
            <a:off x="5779803" y="4085890"/>
            <a:ext cx="3626956" cy="269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0" name="Content Placeholder 5">
            <a:extLst>
              <a:ext uri="{FF2B5EF4-FFF2-40B4-BE49-F238E27FC236}">
                <a16:creationId xmlns:a16="http://schemas.microsoft.com/office/drawing/2014/main" id="{231C2374-E517-273D-E8F4-ABAC92C3C5E2}"/>
              </a:ext>
            </a:extLst>
          </p:cNvPr>
          <p:cNvPicPr>
            <a:picLocks noChangeAspect="1"/>
          </p:cNvPicPr>
          <p:nvPr/>
        </p:nvPicPr>
        <p:blipFill rotWithShape="1">
          <a:blip r:embed="rId3">
            <a:extLst>
              <a:ext uri="{28A0092B-C50C-407E-A947-70E740481C1C}">
                <a14:useLocalDpi xmlns:a14="http://schemas.microsoft.com/office/drawing/2010/main" val="0"/>
              </a:ext>
            </a:extLst>
          </a:blip>
          <a:srcRect l="1" t="63889" r="74110" b="-603"/>
          <a:stretch/>
        </p:blipFill>
        <p:spPr bwMode="auto">
          <a:xfrm>
            <a:off x="9469824" y="4111887"/>
            <a:ext cx="2684388" cy="2284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624931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ea typeface="ＭＳ Ｐゴシック" charset="0"/>
              </a:rPr>
              <a:t>Radiotherapy Treatment Room</a:t>
            </a:r>
          </a:p>
        </p:txBody>
      </p:sp>
      <p:pic>
        <p:nvPicPr>
          <p:cNvPr id="38916" name="Content Placeholder 2"/>
          <p:cNvPicPr>
            <a:picLocks noGrp="1" noChangeAspect="1"/>
          </p:cNvPicPr>
          <p:nvPr>
            <p:ph sz="half" idx="13"/>
          </p:nvPr>
        </p:nvPicPr>
        <p:blipFill>
          <a:blip r:embed="rId2">
            <a:extLst>
              <a:ext uri="{28A0092B-C50C-407E-A947-70E740481C1C}">
                <a14:useLocalDpi xmlns:a14="http://schemas.microsoft.com/office/drawing/2010/main" val="0"/>
              </a:ext>
            </a:extLst>
          </a:blip>
          <a:srcRect t="2731" b="2731"/>
          <a:stretch>
            <a:fillRect/>
          </a:stretch>
        </p:blipFill>
        <p:spPr>
          <a:xfrm>
            <a:off x="1812925" y="1009650"/>
            <a:ext cx="8566150" cy="5397500"/>
          </a:xfrm>
        </p:spPr>
      </p:pic>
      <p:sp>
        <p:nvSpPr>
          <p:cNvPr id="2" name="Footer Placeholder 1"/>
          <p:cNvSpPr>
            <a:spLocks noGrp="1"/>
          </p:cNvSpPr>
          <p:nvPr>
            <p:ph type="ftr" sz="quarter" idx="15"/>
          </p:nvPr>
        </p:nvSpPr>
        <p:spPr/>
        <p:txBody>
          <a:bodyPr/>
          <a:lstStyle/>
          <a:p>
            <a:pPr>
              <a:defRPr/>
            </a:pPr>
            <a:r>
              <a:rPr lang="en-US"/>
              <a:t>2022 Pisa Meeting — FLASH Radiotherapy</a:t>
            </a:r>
            <a:endParaRPr lang="en-US" dirty="0"/>
          </a:p>
        </p:txBody>
      </p:sp>
      <p:sp>
        <p:nvSpPr>
          <p:cNvPr id="3" name="Slide Number Placeholder 2"/>
          <p:cNvSpPr>
            <a:spLocks noGrp="1"/>
          </p:cNvSpPr>
          <p:nvPr>
            <p:ph type="sldNum" sz="quarter" idx="14"/>
          </p:nvPr>
        </p:nvSpPr>
        <p:spPr/>
        <p:txBody>
          <a:bodyPr/>
          <a:lstStyle/>
          <a:p>
            <a:pPr>
              <a:defRPr/>
            </a:pPr>
            <a:fld id="{6EE7A4CE-4C1F-8D42-8379-15AFA4C6E544}" type="slidenum">
              <a:rPr lang="en-GB" smtClean="0"/>
              <a:pPr>
                <a:defRPr/>
              </a:pPr>
              <a:t>4</a:t>
            </a:fld>
            <a:endParaRPr lang="en-GB"/>
          </a:p>
        </p:txBody>
      </p:sp>
      <p:sp>
        <p:nvSpPr>
          <p:cNvPr id="4" name="Date Placeholder 3">
            <a:extLst>
              <a:ext uri="{FF2B5EF4-FFF2-40B4-BE49-F238E27FC236}">
                <a16:creationId xmlns:a16="http://schemas.microsoft.com/office/drawing/2014/main" id="{FED28FF5-E2AD-F84B-8AA3-45B61DD53A92}"/>
              </a:ext>
            </a:extLst>
          </p:cNvPr>
          <p:cNvSpPr>
            <a:spLocks noGrp="1"/>
          </p:cNvSpPr>
          <p:nvPr>
            <p:ph type="dt" sz="half" idx="2"/>
          </p:nvPr>
        </p:nvSpPr>
        <p:spPr/>
        <p:txBody>
          <a:bodyPr/>
          <a:lstStyle/>
          <a:p>
            <a:r>
              <a:rPr lang="en-GB"/>
              <a:t>24/05/22</a:t>
            </a:r>
            <a:endParaRPr lang="en-US"/>
          </a:p>
        </p:txBody>
      </p:sp>
      <p:sp>
        <p:nvSpPr>
          <p:cNvPr id="9" name="TextBox 4">
            <a:extLst>
              <a:ext uri="{FF2B5EF4-FFF2-40B4-BE49-F238E27FC236}">
                <a16:creationId xmlns:a16="http://schemas.microsoft.com/office/drawing/2014/main" id="{2373421E-3BB0-A459-D456-071A1C239006}"/>
              </a:ext>
            </a:extLst>
          </p:cNvPr>
          <p:cNvSpPr txBox="1">
            <a:spLocks noChangeArrowheads="1"/>
          </p:cNvSpPr>
          <p:nvPr/>
        </p:nvSpPr>
        <p:spPr bwMode="auto">
          <a:xfrm>
            <a:off x="3778786" y="6509411"/>
            <a:ext cx="734547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u="sng" dirty="0">
                <a:solidFill>
                  <a:srgbClr val="0432FF"/>
                </a:solidFill>
                <a:latin typeface="Courier New" panose="02070309020205020404" pitchFamily="49" charset="0"/>
                <a:cs typeface="Courier New" panose="02070309020205020404" pitchFamily="49" charset="0"/>
                <a:hlinkClick r:id="rId3"/>
              </a:rPr>
              <a:t>http://</a:t>
            </a:r>
            <a:r>
              <a:rPr lang="en-US" sz="1200" u="sng" dirty="0" err="1">
                <a:solidFill>
                  <a:srgbClr val="0432FF"/>
                </a:solidFill>
                <a:latin typeface="Courier New" panose="02070309020205020404" pitchFamily="49" charset="0"/>
                <a:cs typeface="Courier New" panose="02070309020205020404" pitchFamily="49" charset="0"/>
                <a:hlinkClick r:id="rId3"/>
              </a:rPr>
              <a:t>thefarbercenter.com</a:t>
            </a:r>
            <a:r>
              <a:rPr lang="en-US" sz="1200" u="sng" dirty="0">
                <a:solidFill>
                  <a:srgbClr val="0432FF"/>
                </a:solidFill>
                <a:latin typeface="Courier New" panose="02070309020205020404" pitchFamily="49" charset="0"/>
                <a:cs typeface="Courier New" panose="02070309020205020404" pitchFamily="49" charset="0"/>
                <a:hlinkClick r:id="rId3"/>
              </a:rPr>
              <a:t>/blog/</a:t>
            </a:r>
            <a:r>
              <a:rPr lang="en-US" sz="1200" u="sng" dirty="0" err="1">
                <a:solidFill>
                  <a:srgbClr val="0432FF"/>
                </a:solidFill>
                <a:latin typeface="Courier New" panose="02070309020205020404" pitchFamily="49" charset="0"/>
                <a:cs typeface="Courier New" panose="02070309020205020404" pitchFamily="49" charset="0"/>
                <a:hlinkClick r:id="rId3"/>
              </a:rPr>
              <a:t>wp</a:t>
            </a:r>
            <a:r>
              <a:rPr lang="en-US" sz="1200" u="sng" dirty="0">
                <a:solidFill>
                  <a:srgbClr val="0432FF"/>
                </a:solidFill>
                <a:latin typeface="Courier New" panose="02070309020205020404" pitchFamily="49" charset="0"/>
                <a:cs typeface="Courier New" panose="02070309020205020404" pitchFamily="49" charset="0"/>
                <a:hlinkClick r:id="rId3"/>
              </a:rPr>
              <a:t>-content/uploads/2011/10/</a:t>
            </a:r>
            <a:r>
              <a:rPr lang="en-US" sz="1200" u="sng" dirty="0" err="1">
                <a:solidFill>
                  <a:srgbClr val="0432FF"/>
                </a:solidFill>
                <a:latin typeface="Courier New" panose="02070309020205020404" pitchFamily="49" charset="0"/>
                <a:cs typeface="Courier New" panose="02070309020205020404" pitchFamily="49" charset="0"/>
                <a:hlinkClick r:id="rId3"/>
              </a:rPr>
              <a:t>linac-room.jpg</a:t>
            </a:r>
            <a:endParaRPr lang="en-US" sz="1200" u="sng" dirty="0">
              <a:solidFill>
                <a:srgbClr val="0432FF"/>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504989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ea typeface="ＭＳ Ｐゴシック" charset="0"/>
              </a:rPr>
              <a:t>Radiotherapy Treatment Room</a:t>
            </a:r>
          </a:p>
        </p:txBody>
      </p:sp>
      <p:pic>
        <p:nvPicPr>
          <p:cNvPr id="38916" name="Content Placeholder 2"/>
          <p:cNvPicPr>
            <a:picLocks noGrp="1" noChangeAspect="1"/>
          </p:cNvPicPr>
          <p:nvPr>
            <p:ph sz="half" idx="13"/>
          </p:nvPr>
        </p:nvPicPr>
        <p:blipFill>
          <a:blip r:embed="rId2">
            <a:extLst>
              <a:ext uri="{28A0092B-C50C-407E-A947-70E740481C1C}">
                <a14:useLocalDpi xmlns:a14="http://schemas.microsoft.com/office/drawing/2010/main" val="0"/>
              </a:ext>
            </a:extLst>
          </a:blip>
          <a:srcRect t="2731" b="2731"/>
          <a:stretch>
            <a:fillRect/>
          </a:stretch>
        </p:blipFill>
        <p:spPr>
          <a:xfrm>
            <a:off x="1812925" y="1009650"/>
            <a:ext cx="8566150" cy="5397500"/>
          </a:xfrm>
        </p:spPr>
      </p:pic>
      <p:pic>
        <p:nvPicPr>
          <p:cNvPr id="5" name="Picture 4"/>
          <p:cNvPicPr>
            <a:picLocks noChangeAspect="1"/>
          </p:cNvPicPr>
          <p:nvPr/>
        </p:nvPicPr>
        <p:blipFill>
          <a:blip r:embed="rId3"/>
          <a:stretch>
            <a:fillRect/>
          </a:stretch>
        </p:blipFill>
        <p:spPr>
          <a:xfrm>
            <a:off x="7290497" y="908744"/>
            <a:ext cx="3289300" cy="2984500"/>
          </a:xfrm>
          <a:prstGeom prst="rect">
            <a:avLst/>
          </a:prstGeom>
        </p:spPr>
      </p:pic>
      <p:sp>
        <p:nvSpPr>
          <p:cNvPr id="6" name="Footer Placeholder 5"/>
          <p:cNvSpPr>
            <a:spLocks noGrp="1"/>
          </p:cNvSpPr>
          <p:nvPr>
            <p:ph type="ftr" sz="quarter" idx="15"/>
          </p:nvPr>
        </p:nvSpPr>
        <p:spPr/>
        <p:txBody>
          <a:bodyPr/>
          <a:lstStyle/>
          <a:p>
            <a:pPr>
              <a:defRPr/>
            </a:pPr>
            <a:r>
              <a:rPr lang="en-US"/>
              <a:t>2022 Pisa Meeting — FLASH Radiotherapy</a:t>
            </a:r>
            <a:endParaRPr lang="en-US" dirty="0"/>
          </a:p>
        </p:txBody>
      </p:sp>
      <p:sp>
        <p:nvSpPr>
          <p:cNvPr id="7" name="Slide Number Placeholder 6"/>
          <p:cNvSpPr>
            <a:spLocks noGrp="1"/>
          </p:cNvSpPr>
          <p:nvPr>
            <p:ph type="sldNum" sz="quarter" idx="14"/>
          </p:nvPr>
        </p:nvSpPr>
        <p:spPr/>
        <p:txBody>
          <a:bodyPr/>
          <a:lstStyle/>
          <a:p>
            <a:pPr>
              <a:defRPr/>
            </a:pPr>
            <a:fld id="{6EE7A4CE-4C1F-8D42-8379-15AFA4C6E544}" type="slidenum">
              <a:rPr lang="en-GB" smtClean="0"/>
              <a:pPr>
                <a:defRPr/>
              </a:pPr>
              <a:t>5</a:t>
            </a:fld>
            <a:endParaRPr lang="en-GB"/>
          </a:p>
        </p:txBody>
      </p:sp>
      <p:pic>
        <p:nvPicPr>
          <p:cNvPr id="3" name="Picture 2"/>
          <p:cNvPicPr>
            <a:picLocks noChangeAspect="1"/>
          </p:cNvPicPr>
          <p:nvPr/>
        </p:nvPicPr>
        <p:blipFill>
          <a:blip r:embed="rId4"/>
          <a:stretch>
            <a:fillRect/>
          </a:stretch>
        </p:blipFill>
        <p:spPr>
          <a:xfrm>
            <a:off x="1723831" y="3245737"/>
            <a:ext cx="3454400" cy="3251200"/>
          </a:xfrm>
          <a:prstGeom prst="rect">
            <a:avLst/>
          </a:prstGeom>
        </p:spPr>
      </p:pic>
      <p:pic>
        <p:nvPicPr>
          <p:cNvPr id="4" name="Picture 3"/>
          <p:cNvPicPr>
            <a:picLocks noChangeAspect="1"/>
          </p:cNvPicPr>
          <p:nvPr/>
        </p:nvPicPr>
        <p:blipFill>
          <a:blip r:embed="rId5"/>
          <a:stretch>
            <a:fillRect/>
          </a:stretch>
        </p:blipFill>
        <p:spPr>
          <a:xfrm>
            <a:off x="6797680" y="3702937"/>
            <a:ext cx="3721100" cy="2794000"/>
          </a:xfrm>
          <a:prstGeom prst="rect">
            <a:avLst/>
          </a:prstGeom>
        </p:spPr>
      </p:pic>
      <p:sp>
        <p:nvSpPr>
          <p:cNvPr id="2" name="Date Placeholder 1">
            <a:extLst>
              <a:ext uri="{FF2B5EF4-FFF2-40B4-BE49-F238E27FC236}">
                <a16:creationId xmlns:a16="http://schemas.microsoft.com/office/drawing/2014/main" id="{35FAF5CD-F027-A541-B072-64358B38B19D}"/>
              </a:ext>
            </a:extLst>
          </p:cNvPr>
          <p:cNvSpPr>
            <a:spLocks noGrp="1"/>
          </p:cNvSpPr>
          <p:nvPr>
            <p:ph type="dt" sz="half" idx="2"/>
          </p:nvPr>
        </p:nvSpPr>
        <p:spPr/>
        <p:txBody>
          <a:bodyPr/>
          <a:lstStyle/>
          <a:p>
            <a:r>
              <a:rPr lang="en-GB"/>
              <a:t>24/05/22</a:t>
            </a:r>
            <a:endParaRPr lang="en-US"/>
          </a:p>
        </p:txBody>
      </p:sp>
      <p:sp>
        <p:nvSpPr>
          <p:cNvPr id="11" name="TextBox 4">
            <a:extLst>
              <a:ext uri="{FF2B5EF4-FFF2-40B4-BE49-F238E27FC236}">
                <a16:creationId xmlns:a16="http://schemas.microsoft.com/office/drawing/2014/main" id="{802AC7AD-EAB7-1E62-DDC1-9EEF6F660607}"/>
              </a:ext>
            </a:extLst>
          </p:cNvPr>
          <p:cNvSpPr txBox="1">
            <a:spLocks noChangeArrowheads="1"/>
          </p:cNvSpPr>
          <p:nvPr/>
        </p:nvSpPr>
        <p:spPr bwMode="auto">
          <a:xfrm>
            <a:off x="3778786" y="6509411"/>
            <a:ext cx="734547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u="sng" dirty="0">
                <a:solidFill>
                  <a:srgbClr val="0432FF"/>
                </a:solidFill>
                <a:latin typeface="Courier New" panose="02070309020205020404" pitchFamily="49" charset="0"/>
                <a:cs typeface="Courier New" panose="02070309020205020404" pitchFamily="49" charset="0"/>
                <a:hlinkClick r:id="rId6"/>
              </a:rPr>
              <a:t>http://</a:t>
            </a:r>
            <a:r>
              <a:rPr lang="en-US" sz="1200" u="sng" dirty="0" err="1">
                <a:solidFill>
                  <a:srgbClr val="0432FF"/>
                </a:solidFill>
                <a:latin typeface="Courier New" panose="02070309020205020404" pitchFamily="49" charset="0"/>
                <a:cs typeface="Courier New" panose="02070309020205020404" pitchFamily="49" charset="0"/>
                <a:hlinkClick r:id="rId6"/>
              </a:rPr>
              <a:t>thefarbercenter.com</a:t>
            </a:r>
            <a:r>
              <a:rPr lang="en-US" sz="1200" u="sng" dirty="0">
                <a:solidFill>
                  <a:srgbClr val="0432FF"/>
                </a:solidFill>
                <a:latin typeface="Courier New" panose="02070309020205020404" pitchFamily="49" charset="0"/>
                <a:cs typeface="Courier New" panose="02070309020205020404" pitchFamily="49" charset="0"/>
                <a:hlinkClick r:id="rId6"/>
              </a:rPr>
              <a:t>/blog/</a:t>
            </a:r>
            <a:r>
              <a:rPr lang="en-US" sz="1200" u="sng" dirty="0" err="1">
                <a:solidFill>
                  <a:srgbClr val="0432FF"/>
                </a:solidFill>
                <a:latin typeface="Courier New" panose="02070309020205020404" pitchFamily="49" charset="0"/>
                <a:cs typeface="Courier New" panose="02070309020205020404" pitchFamily="49" charset="0"/>
                <a:hlinkClick r:id="rId6"/>
              </a:rPr>
              <a:t>wp</a:t>
            </a:r>
            <a:r>
              <a:rPr lang="en-US" sz="1200" u="sng" dirty="0">
                <a:solidFill>
                  <a:srgbClr val="0432FF"/>
                </a:solidFill>
                <a:latin typeface="Courier New" panose="02070309020205020404" pitchFamily="49" charset="0"/>
                <a:cs typeface="Courier New" panose="02070309020205020404" pitchFamily="49" charset="0"/>
                <a:hlinkClick r:id="rId6"/>
              </a:rPr>
              <a:t>-content/uploads/2011/10/</a:t>
            </a:r>
            <a:r>
              <a:rPr lang="en-US" sz="1200" u="sng" dirty="0" err="1">
                <a:solidFill>
                  <a:srgbClr val="0432FF"/>
                </a:solidFill>
                <a:latin typeface="Courier New" panose="02070309020205020404" pitchFamily="49" charset="0"/>
                <a:cs typeface="Courier New" panose="02070309020205020404" pitchFamily="49" charset="0"/>
                <a:hlinkClick r:id="rId6"/>
              </a:rPr>
              <a:t>linac-room.jpg</a:t>
            </a:r>
            <a:endParaRPr lang="en-US" sz="1200" u="sng" dirty="0">
              <a:solidFill>
                <a:srgbClr val="0432FF"/>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47907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E628-92C7-7779-B537-9C585CF8B8DB}"/>
              </a:ext>
            </a:extLst>
          </p:cNvPr>
          <p:cNvSpPr>
            <a:spLocks noGrp="1"/>
          </p:cNvSpPr>
          <p:nvPr>
            <p:ph type="title"/>
          </p:nvPr>
        </p:nvSpPr>
        <p:spPr/>
        <p:txBody>
          <a:bodyPr/>
          <a:lstStyle/>
          <a:p>
            <a:r>
              <a:rPr lang="en-US" dirty="0"/>
              <a:t>Particle Dose Distribution</a:t>
            </a:r>
          </a:p>
        </p:txBody>
      </p:sp>
      <p:sp>
        <p:nvSpPr>
          <p:cNvPr id="3" name="Content Placeholder 2">
            <a:extLst>
              <a:ext uri="{FF2B5EF4-FFF2-40B4-BE49-F238E27FC236}">
                <a16:creationId xmlns:a16="http://schemas.microsoft.com/office/drawing/2014/main" id="{98D83EFF-420B-BF90-B176-D23E29963360}"/>
              </a:ext>
            </a:extLst>
          </p:cNvPr>
          <p:cNvSpPr>
            <a:spLocks noGrp="1"/>
          </p:cNvSpPr>
          <p:nvPr>
            <p:ph sz="half" idx="1"/>
          </p:nvPr>
        </p:nvSpPr>
        <p:spPr>
          <a:xfrm>
            <a:off x="183063" y="1010233"/>
            <a:ext cx="3001571" cy="5397501"/>
          </a:xfrm>
        </p:spPr>
        <p:txBody>
          <a:bodyPr/>
          <a:lstStyle/>
          <a:p>
            <a:r>
              <a:rPr lang="en-US" dirty="0"/>
              <a:t>Unlike X-rays, charged particles stop!</a:t>
            </a:r>
          </a:p>
          <a:p>
            <a:r>
              <a:rPr lang="en-US" dirty="0"/>
              <a:t>Electrons, being lighter, scatter and spread out.</a:t>
            </a:r>
          </a:p>
          <a:p>
            <a:r>
              <a:rPr lang="en-US" dirty="0"/>
              <a:t>Protons deposit most dose at the </a:t>
            </a:r>
            <a:r>
              <a:rPr lang="en-US" i="1" dirty="0"/>
              <a:t>end</a:t>
            </a:r>
            <a:r>
              <a:rPr lang="en-US" dirty="0"/>
              <a:t> of their path: the </a:t>
            </a:r>
            <a:r>
              <a:rPr lang="en-US" b="1" dirty="0"/>
              <a:t>Bragg Peak</a:t>
            </a:r>
            <a:r>
              <a:rPr lang="en-US" dirty="0"/>
              <a:t>.</a:t>
            </a:r>
          </a:p>
          <a:p>
            <a:endParaRPr lang="en-US" dirty="0"/>
          </a:p>
        </p:txBody>
      </p:sp>
      <p:sp>
        <p:nvSpPr>
          <p:cNvPr id="5" name="Slide Number Placeholder 4">
            <a:extLst>
              <a:ext uri="{FF2B5EF4-FFF2-40B4-BE49-F238E27FC236}">
                <a16:creationId xmlns:a16="http://schemas.microsoft.com/office/drawing/2014/main" id="{36FDD29C-5546-764E-9C12-B741EBE29275}"/>
              </a:ext>
            </a:extLst>
          </p:cNvPr>
          <p:cNvSpPr>
            <a:spLocks noGrp="1"/>
          </p:cNvSpPr>
          <p:nvPr>
            <p:ph type="sldNum" sz="quarter" idx="14"/>
          </p:nvPr>
        </p:nvSpPr>
        <p:spPr/>
        <p:txBody>
          <a:bodyPr/>
          <a:lstStyle/>
          <a:p>
            <a:pPr>
              <a:defRPr/>
            </a:pPr>
            <a:fld id="{FDB0B9FE-645A-744F-9B0E-AAC2109965BF}" type="slidenum">
              <a:rPr lang="en-GB" smtClean="0"/>
              <a:pPr>
                <a:defRPr/>
              </a:pPr>
              <a:t>6</a:t>
            </a:fld>
            <a:endParaRPr lang="en-GB"/>
          </a:p>
        </p:txBody>
      </p:sp>
      <p:sp>
        <p:nvSpPr>
          <p:cNvPr id="6" name="Footer Placeholder 5">
            <a:extLst>
              <a:ext uri="{FF2B5EF4-FFF2-40B4-BE49-F238E27FC236}">
                <a16:creationId xmlns:a16="http://schemas.microsoft.com/office/drawing/2014/main" id="{4BE5E44D-CDA4-64BF-90FF-46599542B7ED}"/>
              </a:ext>
            </a:extLst>
          </p:cNvPr>
          <p:cNvSpPr>
            <a:spLocks noGrp="1"/>
          </p:cNvSpPr>
          <p:nvPr>
            <p:ph type="ftr" sz="quarter" idx="15"/>
          </p:nvPr>
        </p:nvSpPr>
        <p:spPr/>
        <p:txBody>
          <a:bodyPr/>
          <a:lstStyle/>
          <a:p>
            <a:pPr>
              <a:defRPr/>
            </a:pPr>
            <a:r>
              <a:rPr lang="en-US"/>
              <a:t>2022 Pisa Meeting — FLASH Radiotherapy</a:t>
            </a:r>
            <a:endParaRPr lang="en-US" dirty="0"/>
          </a:p>
        </p:txBody>
      </p:sp>
      <p:sp>
        <p:nvSpPr>
          <p:cNvPr id="7" name="Date Placeholder 6">
            <a:extLst>
              <a:ext uri="{FF2B5EF4-FFF2-40B4-BE49-F238E27FC236}">
                <a16:creationId xmlns:a16="http://schemas.microsoft.com/office/drawing/2014/main" id="{20B43BC4-96F1-E920-310D-6A08F833B235}"/>
              </a:ext>
            </a:extLst>
          </p:cNvPr>
          <p:cNvSpPr>
            <a:spLocks noGrp="1"/>
          </p:cNvSpPr>
          <p:nvPr>
            <p:ph type="dt" sz="half" idx="2"/>
          </p:nvPr>
        </p:nvSpPr>
        <p:spPr/>
        <p:txBody>
          <a:bodyPr/>
          <a:lstStyle/>
          <a:p>
            <a:r>
              <a:rPr lang="en-GB"/>
              <a:t>24/05/22</a:t>
            </a:r>
            <a:endParaRPr lang="en-US"/>
          </a:p>
        </p:txBody>
      </p:sp>
      <p:pic>
        <p:nvPicPr>
          <p:cNvPr id="8" name="Content Placeholder 11">
            <a:extLst>
              <a:ext uri="{FF2B5EF4-FFF2-40B4-BE49-F238E27FC236}">
                <a16:creationId xmlns:a16="http://schemas.microsoft.com/office/drawing/2014/main" id="{C40BD179-80D6-159A-FD17-8E46AEE1FEF0}"/>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3627712" y="1418539"/>
            <a:ext cx="8389742" cy="4579722"/>
          </a:xfrm>
          <a:prstGeom prst="rect">
            <a:avLst/>
          </a:prstGeom>
        </p:spPr>
      </p:pic>
    </p:spTree>
    <p:extLst>
      <p:ext uri="{BB962C8B-B14F-4D97-AF65-F5344CB8AC3E}">
        <p14:creationId xmlns:p14="http://schemas.microsoft.com/office/powerpoint/2010/main" val="2246890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Real Bragg Peak!</a:t>
            </a:r>
          </a:p>
        </p:txBody>
      </p:sp>
      <p:sp>
        <p:nvSpPr>
          <p:cNvPr id="4" name="Slide Number Placeholder 3"/>
          <p:cNvSpPr>
            <a:spLocks noGrp="1"/>
          </p:cNvSpPr>
          <p:nvPr>
            <p:ph type="sldNum" sz="quarter" idx="14"/>
          </p:nvPr>
        </p:nvSpPr>
        <p:spPr/>
        <p:txBody>
          <a:bodyPr/>
          <a:lstStyle/>
          <a:p>
            <a:pPr>
              <a:defRPr/>
            </a:pPr>
            <a:fld id="{2BE8F44A-0E26-0146-A11F-5C6EB5C7AA28}" type="slidenum">
              <a:rPr lang="en-GB" smtClean="0"/>
              <a:pPr>
                <a:defRPr/>
              </a:pPr>
              <a:t>7</a:t>
            </a:fld>
            <a:endParaRPr lang="en-GB"/>
          </a:p>
        </p:txBody>
      </p:sp>
      <p:sp>
        <p:nvSpPr>
          <p:cNvPr id="3" name="Footer Placeholder 2"/>
          <p:cNvSpPr>
            <a:spLocks noGrp="1"/>
          </p:cNvSpPr>
          <p:nvPr>
            <p:ph type="ftr" sz="quarter" idx="15"/>
          </p:nvPr>
        </p:nvSpPr>
        <p:spPr/>
        <p:txBody>
          <a:bodyPr/>
          <a:lstStyle/>
          <a:p>
            <a:pPr>
              <a:defRPr/>
            </a:pPr>
            <a:r>
              <a:rPr lang="en-US"/>
              <a:t>2022 Pisa Meeting — FLASH Radiotherapy</a:t>
            </a:r>
            <a:endParaRPr lang="en-US" dirty="0"/>
          </a:p>
        </p:txBody>
      </p:sp>
      <p:sp>
        <p:nvSpPr>
          <p:cNvPr id="5" name="Date Placeholder 4">
            <a:extLst>
              <a:ext uri="{FF2B5EF4-FFF2-40B4-BE49-F238E27FC236}">
                <a16:creationId xmlns:a16="http://schemas.microsoft.com/office/drawing/2014/main" id="{E61E762C-9086-EC41-9548-7B5C5EDDFBF4}"/>
              </a:ext>
            </a:extLst>
          </p:cNvPr>
          <p:cNvSpPr>
            <a:spLocks noGrp="1"/>
          </p:cNvSpPr>
          <p:nvPr>
            <p:ph type="dt" sz="half" idx="2"/>
          </p:nvPr>
        </p:nvSpPr>
        <p:spPr/>
        <p:txBody>
          <a:bodyPr/>
          <a:lstStyle/>
          <a:p>
            <a:r>
              <a:rPr lang="en-GB"/>
              <a:t>24/05/22</a:t>
            </a:r>
            <a:endParaRPr lang="en-US"/>
          </a:p>
        </p:txBody>
      </p:sp>
      <p:pic>
        <p:nvPicPr>
          <p:cNvPr id="13" name="Content Placeholder 12" descr="A picture containing monitor, light&#10;&#10;Description automatically generated">
            <a:extLst>
              <a:ext uri="{FF2B5EF4-FFF2-40B4-BE49-F238E27FC236}">
                <a16:creationId xmlns:a16="http://schemas.microsoft.com/office/drawing/2014/main" id="{BB81D224-416E-48B9-6DC1-2941C332247C}"/>
              </a:ext>
            </a:extLst>
          </p:cNvPr>
          <p:cNvPicPr>
            <a:picLocks noGrp="1" noChangeAspect="1"/>
          </p:cNvPicPr>
          <p:nvPr>
            <p:ph sz="half" idx="13"/>
          </p:nvPr>
        </p:nvPicPr>
        <p:blipFill rotWithShape="1">
          <a:blip r:embed="rId2"/>
          <a:srcRect l="94" t="15049" r="94" b="15049"/>
          <a:stretch/>
        </p:blipFill>
        <p:spPr>
          <a:xfrm>
            <a:off x="315817" y="1009650"/>
            <a:ext cx="11560366" cy="5397500"/>
          </a:xfrm>
          <a:prstGeom prst="rect">
            <a:avLst/>
          </a:prstGeom>
        </p:spPr>
      </p:pic>
    </p:spTree>
    <p:extLst>
      <p:ext uri="{BB962C8B-B14F-4D97-AF65-F5344CB8AC3E}">
        <p14:creationId xmlns:p14="http://schemas.microsoft.com/office/powerpoint/2010/main" val="1140372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5A2CCEF1-5886-36D7-2789-94296FE1F0DD}"/>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rcRect l="747" r="747"/>
          <a:stretch>
            <a:fillRect/>
          </a:stretch>
        </p:blipFill>
        <p:spPr>
          <a:xfrm>
            <a:off x="1313793" y="949092"/>
            <a:ext cx="9564414" cy="5825684"/>
          </a:xfrm>
        </p:spPr>
      </p:pic>
      <p:sp>
        <p:nvSpPr>
          <p:cNvPr id="31745" name="Title 1"/>
          <p:cNvSpPr>
            <a:spLocks noGrp="1"/>
          </p:cNvSpPr>
          <p:nvPr>
            <p:ph type="title"/>
          </p:nvPr>
        </p:nvSpPr>
        <p:spPr/>
        <p:txBody>
          <a:bodyPr/>
          <a:lstStyle/>
          <a:p>
            <a:r>
              <a:rPr lang="en-US" dirty="0">
                <a:ea typeface="ＭＳ Ｐゴシック" charset="0"/>
              </a:rPr>
              <a:t>Non Small Cell Lung Cancer: Dose Comparison</a:t>
            </a:r>
          </a:p>
        </p:txBody>
      </p:sp>
      <p:sp>
        <p:nvSpPr>
          <p:cNvPr id="31748" name="TextBox 6"/>
          <p:cNvSpPr txBox="1">
            <a:spLocks noChangeArrowheads="1"/>
          </p:cNvSpPr>
          <p:nvPr/>
        </p:nvSpPr>
        <p:spPr bwMode="auto">
          <a:xfrm>
            <a:off x="1315107" y="962355"/>
            <a:ext cx="9286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bg1"/>
                </a:solidFill>
              </a:rPr>
              <a:t>IMRT</a:t>
            </a:r>
          </a:p>
        </p:txBody>
      </p:sp>
      <p:sp>
        <p:nvSpPr>
          <p:cNvPr id="31749" name="TextBox 7"/>
          <p:cNvSpPr txBox="1">
            <a:spLocks noChangeArrowheads="1"/>
          </p:cNvSpPr>
          <p:nvPr/>
        </p:nvSpPr>
        <p:spPr bwMode="auto">
          <a:xfrm>
            <a:off x="6296026" y="962355"/>
            <a:ext cx="7778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bg1"/>
                </a:solidFill>
              </a:rPr>
              <a:t>PBT</a:t>
            </a:r>
          </a:p>
        </p:txBody>
      </p:sp>
      <p:sp>
        <p:nvSpPr>
          <p:cNvPr id="31750" name="TextBox 7"/>
          <p:cNvSpPr txBox="1">
            <a:spLocks noChangeArrowheads="1"/>
          </p:cNvSpPr>
          <p:nvPr/>
        </p:nvSpPr>
        <p:spPr bwMode="auto">
          <a:xfrm>
            <a:off x="10972800" y="949092"/>
            <a:ext cx="1105821"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Zhang X, Li Y, Pan X, et al. </a:t>
            </a:r>
          </a:p>
          <a:p>
            <a:pPr eaLnBrk="1" hangingPunct="1"/>
            <a:r>
              <a:rPr lang="en-US" sz="1000" i="1" dirty="0"/>
              <a:t>Int J </a:t>
            </a:r>
            <a:r>
              <a:rPr lang="en-US" sz="1000" i="1" dirty="0" err="1"/>
              <a:t>Radiat</a:t>
            </a:r>
            <a:r>
              <a:rPr lang="en-US" sz="1000" i="1" dirty="0"/>
              <a:t> Oncol Biol Phys. </a:t>
            </a:r>
            <a:r>
              <a:rPr lang="en-US" sz="1000" dirty="0"/>
              <a:t>(2010); 77 (2): 357–366</a:t>
            </a:r>
          </a:p>
          <a:p>
            <a:pPr eaLnBrk="1" hangingPunct="1"/>
            <a:r>
              <a:rPr lang="en-US" sz="1000" dirty="0">
                <a:hlinkClick r:id="rId3"/>
              </a:rPr>
              <a:t>DOI: 10.1016/j.ijrobp.2009.04.028</a:t>
            </a:r>
            <a:endParaRPr lang="en-US" sz="1000" dirty="0"/>
          </a:p>
        </p:txBody>
      </p:sp>
      <p:sp>
        <p:nvSpPr>
          <p:cNvPr id="4" name="Slide Number Placeholder 3"/>
          <p:cNvSpPr>
            <a:spLocks noGrp="1"/>
          </p:cNvSpPr>
          <p:nvPr>
            <p:ph type="sldNum" sz="quarter" idx="14"/>
          </p:nvPr>
        </p:nvSpPr>
        <p:spPr/>
        <p:txBody>
          <a:bodyPr/>
          <a:lstStyle/>
          <a:p>
            <a:pPr>
              <a:defRPr/>
            </a:pPr>
            <a:fld id="{6EE7A4CE-4C1F-8D42-8379-15AFA4C6E544}" type="slidenum">
              <a:rPr lang="en-GB" smtClean="0"/>
              <a:pPr>
                <a:defRPr/>
              </a:pPr>
              <a:t>8</a:t>
            </a:fld>
            <a:endParaRPr lang="en-GB"/>
          </a:p>
        </p:txBody>
      </p:sp>
      <p:sp>
        <p:nvSpPr>
          <p:cNvPr id="2" name="Date Placeholder 1">
            <a:extLst>
              <a:ext uri="{FF2B5EF4-FFF2-40B4-BE49-F238E27FC236}">
                <a16:creationId xmlns:a16="http://schemas.microsoft.com/office/drawing/2014/main" id="{648B8AA8-5A45-8F4B-8EE0-36EEFBB348C2}"/>
              </a:ext>
            </a:extLst>
          </p:cNvPr>
          <p:cNvSpPr>
            <a:spLocks noGrp="1"/>
          </p:cNvSpPr>
          <p:nvPr>
            <p:ph type="dt" sz="half" idx="2"/>
          </p:nvPr>
        </p:nvSpPr>
        <p:spPr/>
        <p:txBody>
          <a:bodyPr/>
          <a:lstStyle/>
          <a:p>
            <a:r>
              <a:rPr lang="en-GB"/>
              <a:t>24/05/22</a:t>
            </a:r>
            <a:endParaRPr lang="en-US"/>
          </a:p>
        </p:txBody>
      </p:sp>
    </p:spTree>
    <p:extLst>
      <p:ext uri="{BB962C8B-B14F-4D97-AF65-F5344CB8AC3E}">
        <p14:creationId xmlns:p14="http://schemas.microsoft.com/office/powerpoint/2010/main" val="4067132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F95B-D2CB-0BC7-5C95-77A848E05B31}"/>
              </a:ext>
            </a:extLst>
          </p:cNvPr>
          <p:cNvSpPr>
            <a:spLocks noGrp="1"/>
          </p:cNvSpPr>
          <p:nvPr>
            <p:ph type="title"/>
          </p:nvPr>
        </p:nvSpPr>
        <p:spPr/>
        <p:txBody>
          <a:bodyPr/>
          <a:lstStyle/>
          <a:p>
            <a:r>
              <a:rPr lang="en-US" dirty="0"/>
              <a:t>Treating in a FLASH…</a:t>
            </a:r>
          </a:p>
        </p:txBody>
      </p:sp>
      <p:sp>
        <p:nvSpPr>
          <p:cNvPr id="9" name="Content Placeholder 8">
            <a:extLst>
              <a:ext uri="{FF2B5EF4-FFF2-40B4-BE49-F238E27FC236}">
                <a16:creationId xmlns:a16="http://schemas.microsoft.com/office/drawing/2014/main" id="{E5923F21-20C3-7CF8-AED7-FC4B3C905341}"/>
              </a:ext>
            </a:extLst>
          </p:cNvPr>
          <p:cNvSpPr>
            <a:spLocks noGrp="1"/>
          </p:cNvSpPr>
          <p:nvPr>
            <p:ph sz="half" idx="1"/>
          </p:nvPr>
        </p:nvSpPr>
        <p:spPr>
          <a:xfrm>
            <a:off x="183062" y="1010233"/>
            <a:ext cx="5250785" cy="5397501"/>
          </a:xfrm>
        </p:spPr>
        <p:txBody>
          <a:bodyPr>
            <a:normAutofit fontScale="70000" lnSpcReduction="20000"/>
          </a:bodyPr>
          <a:lstStyle/>
          <a:p>
            <a:r>
              <a:rPr lang="en-US" dirty="0"/>
              <a:t>Whatever the modality, aim for </a:t>
            </a:r>
            <a:r>
              <a:rPr lang="en-US" b="1" dirty="0"/>
              <a:t>maximum </a:t>
            </a:r>
            <a:r>
              <a:rPr lang="en-US" b="1" dirty="0" err="1"/>
              <a:t>Tumour</a:t>
            </a:r>
            <a:r>
              <a:rPr lang="en-US" b="1" dirty="0"/>
              <a:t> Control </a:t>
            </a:r>
            <a:r>
              <a:rPr lang="en-US" b="1" dirty="0" err="1"/>
              <a:t>Probablity</a:t>
            </a:r>
            <a:r>
              <a:rPr lang="en-US" dirty="0"/>
              <a:t> (TCP) and </a:t>
            </a:r>
            <a:r>
              <a:rPr lang="en-US" b="1" dirty="0"/>
              <a:t>minimum Normal Tissue Complication </a:t>
            </a:r>
            <a:r>
              <a:rPr lang="en-US" b="1" dirty="0" err="1"/>
              <a:t>Probablity</a:t>
            </a:r>
            <a:r>
              <a:rPr lang="en-US" dirty="0"/>
              <a:t> (NTCP).</a:t>
            </a:r>
          </a:p>
          <a:p>
            <a:r>
              <a:rPr lang="en-US" dirty="0"/>
              <a:t>In the last decade, attempts have been made to treat with the </a:t>
            </a:r>
            <a:r>
              <a:rPr lang="en-US" b="1" dirty="0"/>
              <a:t>same dose</a:t>
            </a:r>
            <a:r>
              <a:rPr lang="en-US" dirty="0"/>
              <a:t> in </a:t>
            </a:r>
            <a:r>
              <a:rPr lang="en-US" b="1" dirty="0"/>
              <a:t>very short times</a:t>
            </a:r>
            <a:r>
              <a:rPr lang="en-US" dirty="0"/>
              <a:t>:</a:t>
            </a:r>
          </a:p>
          <a:p>
            <a:pPr lvl="1"/>
            <a:r>
              <a:rPr lang="en-US" dirty="0"/>
              <a:t>Normal treatment: &gt;1 min.</a:t>
            </a:r>
          </a:p>
          <a:p>
            <a:pPr lvl="1"/>
            <a:r>
              <a:rPr lang="en-US" dirty="0"/>
              <a:t>FLASH treatment: &lt;100 </a:t>
            </a:r>
            <a:r>
              <a:rPr lang="en-US" dirty="0" err="1"/>
              <a:t>ms.</a:t>
            </a:r>
            <a:endParaRPr lang="en-US" dirty="0"/>
          </a:p>
          <a:p>
            <a:pPr>
              <a:spcAft>
                <a:spcPts val="600"/>
              </a:spcAft>
            </a:pPr>
            <a:r>
              <a:rPr lang="de-DE" dirty="0"/>
              <a:t>Ultra-high dose rate</a:t>
            </a:r>
            <a:r>
              <a:rPr lang="en-GB" dirty="0"/>
              <a:t>:</a:t>
            </a:r>
            <a:endParaRPr lang="en-US" dirty="0"/>
          </a:p>
          <a:p>
            <a:pPr marL="685791" lvl="1" indent="-285750">
              <a:spcAft>
                <a:spcPts val="600"/>
              </a:spcAft>
              <a:buFont typeface="Wingdings" panose="05000000000000000000" pitchFamily="2" charset="2"/>
              <a:buChar char="§"/>
            </a:pPr>
            <a:r>
              <a:rPr lang="en-US" dirty="0">
                <a:solidFill>
                  <a:srgbClr val="FF0000"/>
                </a:solidFill>
              </a:rPr>
              <a:t>Reduction of the normal tissue complications </a:t>
            </a:r>
            <a:r>
              <a:rPr lang="de-DE" dirty="0">
                <a:solidFill>
                  <a:srgbClr val="FF0000"/>
                </a:solidFill>
              </a:rPr>
              <a:t>(NTCP).</a:t>
            </a:r>
          </a:p>
          <a:p>
            <a:pPr marL="685791" lvl="1" indent="-285750">
              <a:spcAft>
                <a:spcPts val="600"/>
              </a:spcAft>
              <a:buFont typeface="Wingdings" panose="05000000000000000000" pitchFamily="2" charset="2"/>
              <a:buChar char="§"/>
            </a:pPr>
            <a:r>
              <a:rPr lang="de-DE" dirty="0">
                <a:solidFill>
                  <a:srgbClr val="229122"/>
                </a:solidFill>
              </a:rPr>
              <a:t>Same </a:t>
            </a:r>
            <a:r>
              <a:rPr lang="de-DE" dirty="0" err="1">
                <a:solidFill>
                  <a:srgbClr val="229122"/>
                </a:solidFill>
              </a:rPr>
              <a:t>tumour</a:t>
            </a:r>
            <a:r>
              <a:rPr lang="de-DE" dirty="0">
                <a:solidFill>
                  <a:srgbClr val="229122"/>
                </a:solidFill>
              </a:rPr>
              <a:t> </a:t>
            </a:r>
            <a:r>
              <a:rPr lang="de-DE" dirty="0" err="1">
                <a:solidFill>
                  <a:srgbClr val="229122"/>
                </a:solidFill>
              </a:rPr>
              <a:t>control</a:t>
            </a:r>
            <a:r>
              <a:rPr lang="de-DE" dirty="0">
                <a:solidFill>
                  <a:srgbClr val="229122"/>
                </a:solidFill>
              </a:rPr>
              <a:t> </a:t>
            </a:r>
            <a:r>
              <a:rPr lang="de-DE" dirty="0" err="1">
                <a:solidFill>
                  <a:srgbClr val="229122"/>
                </a:solidFill>
              </a:rPr>
              <a:t>level</a:t>
            </a:r>
            <a:r>
              <a:rPr lang="de-DE" dirty="0">
                <a:solidFill>
                  <a:srgbClr val="229122"/>
                </a:solidFill>
              </a:rPr>
              <a:t> (TCP).</a:t>
            </a:r>
          </a:p>
          <a:p>
            <a:pPr marL="685791" lvl="1" indent="-285750">
              <a:spcAft>
                <a:spcPts val="600"/>
              </a:spcAft>
              <a:buFont typeface="Wingdings" panose="05000000000000000000" pitchFamily="2" charset="2"/>
              <a:buChar char="§"/>
            </a:pPr>
            <a:r>
              <a:rPr lang="en-US" dirty="0">
                <a:solidFill>
                  <a:srgbClr val="1515FF"/>
                </a:solidFill>
              </a:rPr>
              <a:t>Less side effects, or higher dose for better chance of cure.</a:t>
            </a:r>
            <a:endParaRPr lang="en-AU" dirty="0"/>
          </a:p>
          <a:p>
            <a:r>
              <a:rPr lang="en-US" dirty="0"/>
              <a:t>FLASH is a </a:t>
            </a:r>
            <a:r>
              <a:rPr lang="en-US" b="1" dirty="0"/>
              <a:t>healthy tissue effect</a:t>
            </a:r>
            <a:r>
              <a:rPr lang="en-US" dirty="0"/>
              <a:t>: dose to </a:t>
            </a:r>
            <a:r>
              <a:rPr lang="en-US" dirty="0" err="1"/>
              <a:t>tumour</a:t>
            </a:r>
            <a:r>
              <a:rPr lang="en-US" dirty="0"/>
              <a:t> doesn’t change.</a:t>
            </a:r>
          </a:p>
          <a:p>
            <a:r>
              <a:rPr lang="en-US" dirty="0"/>
              <a:t>Acceptable dose still within a range.</a:t>
            </a:r>
          </a:p>
          <a:p>
            <a:r>
              <a:rPr lang="en-US" dirty="0"/>
              <a:t>Treating so fast is challenging…</a:t>
            </a:r>
          </a:p>
        </p:txBody>
      </p:sp>
      <p:sp>
        <p:nvSpPr>
          <p:cNvPr id="6" name="Slide Number Placeholder 5">
            <a:extLst>
              <a:ext uri="{FF2B5EF4-FFF2-40B4-BE49-F238E27FC236}">
                <a16:creationId xmlns:a16="http://schemas.microsoft.com/office/drawing/2014/main" id="{F455E815-E50A-ACB5-ED51-8C72938220EC}"/>
              </a:ext>
            </a:extLst>
          </p:cNvPr>
          <p:cNvSpPr>
            <a:spLocks noGrp="1"/>
          </p:cNvSpPr>
          <p:nvPr>
            <p:ph type="sldNum" sz="quarter" idx="14"/>
          </p:nvPr>
        </p:nvSpPr>
        <p:spPr/>
        <p:txBody>
          <a:bodyPr/>
          <a:lstStyle/>
          <a:p>
            <a:pPr>
              <a:defRPr/>
            </a:pPr>
            <a:fld id="{EBD6AEE1-7FD3-3C4D-9ACC-76361719C49C}" type="slidenum">
              <a:rPr lang="en-GB" smtClean="0"/>
              <a:pPr>
                <a:defRPr/>
              </a:pPr>
              <a:t>9</a:t>
            </a:fld>
            <a:endParaRPr lang="en-GB"/>
          </a:p>
        </p:txBody>
      </p:sp>
      <p:sp>
        <p:nvSpPr>
          <p:cNvPr id="7" name="Footer Placeholder 6">
            <a:extLst>
              <a:ext uri="{FF2B5EF4-FFF2-40B4-BE49-F238E27FC236}">
                <a16:creationId xmlns:a16="http://schemas.microsoft.com/office/drawing/2014/main" id="{9B17E8C8-7787-4BCC-83E3-E00E34846190}"/>
              </a:ext>
            </a:extLst>
          </p:cNvPr>
          <p:cNvSpPr>
            <a:spLocks noGrp="1"/>
          </p:cNvSpPr>
          <p:nvPr>
            <p:ph type="ftr" sz="quarter" idx="15"/>
          </p:nvPr>
        </p:nvSpPr>
        <p:spPr/>
        <p:txBody>
          <a:bodyPr/>
          <a:lstStyle/>
          <a:p>
            <a:pPr>
              <a:defRPr/>
            </a:pPr>
            <a:r>
              <a:rPr lang="en-US"/>
              <a:t>2022 Pisa Meeting — FLASH Radiotherapy</a:t>
            </a:r>
            <a:endParaRPr lang="en-US" dirty="0"/>
          </a:p>
        </p:txBody>
      </p:sp>
      <p:sp>
        <p:nvSpPr>
          <p:cNvPr id="8" name="Date Placeholder 7">
            <a:extLst>
              <a:ext uri="{FF2B5EF4-FFF2-40B4-BE49-F238E27FC236}">
                <a16:creationId xmlns:a16="http://schemas.microsoft.com/office/drawing/2014/main" id="{3AD23157-C8CF-84E0-23E0-1084295DC234}"/>
              </a:ext>
            </a:extLst>
          </p:cNvPr>
          <p:cNvSpPr>
            <a:spLocks noGrp="1"/>
          </p:cNvSpPr>
          <p:nvPr>
            <p:ph type="dt" sz="half" idx="2"/>
          </p:nvPr>
        </p:nvSpPr>
        <p:spPr/>
        <p:txBody>
          <a:bodyPr/>
          <a:lstStyle/>
          <a:p>
            <a:r>
              <a:rPr lang="en-GB"/>
              <a:t>24/05/22</a:t>
            </a:r>
            <a:endParaRPr lang="en-US"/>
          </a:p>
        </p:txBody>
      </p:sp>
      <p:pic>
        <p:nvPicPr>
          <p:cNvPr id="11" name="Grafik 11">
            <a:extLst>
              <a:ext uri="{FF2B5EF4-FFF2-40B4-BE49-F238E27FC236}">
                <a16:creationId xmlns:a16="http://schemas.microsoft.com/office/drawing/2014/main" id="{96758F48-B5AC-6E46-CF1D-790691132B99}"/>
              </a:ext>
            </a:extLst>
          </p:cNvPr>
          <p:cNvPicPr>
            <a:picLocks noGrp="1" noChangeAspect="1"/>
          </p:cNvPicPr>
          <p:nvPr>
            <p:ph sz="half" idx="13"/>
          </p:nvPr>
        </p:nvPicPr>
        <p:blipFill rotWithShape="1">
          <a:blip r:embed="rId2">
            <a:extLst>
              <a:ext uri="{28A0092B-C50C-407E-A947-70E740481C1C}">
                <a14:useLocalDpi xmlns:a14="http://schemas.microsoft.com/office/drawing/2010/main" val="0"/>
              </a:ext>
            </a:extLst>
          </a:blip>
          <a:srcRect l="3447" t="4065" r="33343" b="35800"/>
          <a:stretch/>
        </p:blipFill>
        <p:spPr>
          <a:xfrm>
            <a:off x="5453130" y="1278759"/>
            <a:ext cx="6740406" cy="4859282"/>
          </a:xfrm>
          <a:prstGeom prst="rect">
            <a:avLst/>
          </a:prstGeom>
        </p:spPr>
      </p:pic>
    </p:spTree>
    <p:extLst>
      <p:ext uri="{BB962C8B-B14F-4D97-AF65-F5344CB8AC3E}">
        <p14:creationId xmlns:p14="http://schemas.microsoft.com/office/powerpoint/2010/main" val="8000084"/>
      </p:ext>
    </p:extLst>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48700</TotalTime>
  <Words>2285</Words>
  <Application>Microsoft Macintosh PowerPoint</Application>
  <PresentationFormat>Widescreen</PresentationFormat>
  <Paragraphs>246</Paragraphs>
  <Slides>18</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Courier New</vt:lpstr>
      <vt:lpstr>Gill Sans</vt:lpstr>
      <vt:lpstr>Helvetica</vt:lpstr>
      <vt:lpstr>Symbol</vt:lpstr>
      <vt:lpstr>Wingdings</vt:lpstr>
      <vt:lpstr>1_Default Design</vt:lpstr>
      <vt:lpstr>FLASH Radiotherapy:  New Paradigm New Challenges</vt:lpstr>
      <vt:lpstr>Abstract</vt:lpstr>
      <vt:lpstr>Cancer Treatment With Radiotherapy</vt:lpstr>
      <vt:lpstr>Radiotherapy Treatment Room</vt:lpstr>
      <vt:lpstr>Radiotherapy Treatment Room</vt:lpstr>
      <vt:lpstr>Particle Dose Distribution</vt:lpstr>
      <vt:lpstr>A Real Bragg Peak!</vt:lpstr>
      <vt:lpstr>Non Small Cell Lung Cancer: Dose Comparison</vt:lpstr>
      <vt:lpstr>Treating in a FLASH…</vt:lpstr>
      <vt:lpstr>First Patient Treatment with FLASH-radiotherapy</vt:lpstr>
      <vt:lpstr>FLASH Technologies</vt:lpstr>
      <vt:lpstr>FLASH PBT Spot Scanning Requirements</vt:lpstr>
      <vt:lpstr>FLASH PBT Dosimetry Requirements</vt:lpstr>
      <vt:lpstr>QuARC — Quality Assurance Range Calorimeter</vt:lpstr>
      <vt:lpstr>UCLH Beam Test Results</vt:lpstr>
      <vt:lpstr>Scaling To FLASH</vt:lpstr>
      <vt:lpstr>Conclusions</vt:lpstr>
      <vt:lpstr>The QuADProBe (Just Funded!)</vt:lpstr>
    </vt:vector>
  </TitlesOfParts>
  <Company>Imperial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Front End Test Stand</dc:title>
  <dc:creator>Simon Jolly</dc:creator>
  <cp:lastModifiedBy>Jolly, Simon</cp:lastModifiedBy>
  <cp:revision>611</cp:revision>
  <cp:lastPrinted>2019-09-24T15:23:17Z</cp:lastPrinted>
  <dcterms:created xsi:type="dcterms:W3CDTF">2010-06-07T11:18:15Z</dcterms:created>
  <dcterms:modified xsi:type="dcterms:W3CDTF">2022-05-24T10:18:52Z</dcterms:modified>
</cp:coreProperties>
</file>