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476" r:id="rId2"/>
    <p:sldId id="480" r:id="rId3"/>
    <p:sldId id="477" r:id="rId4"/>
    <p:sldId id="475" r:id="rId5"/>
    <p:sldId id="478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327"/>
  </p:normalViewPr>
  <p:slideViewPr>
    <p:cSldViewPr snapToGrid="0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A0F82-7573-DC6F-0C70-D8418C685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EBEB42-5692-5F95-E39C-FE8C83FB7C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062799-C5C0-32BC-4855-E422A0E7A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A6FB-4FB2-064E-8AE5-30B6059A9A9C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B64D89-7803-C889-4B80-CA4477D84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A2F787-FF49-8615-CA6E-9D4999DDA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C1CC4-955A-884A-8139-CEDC581707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7052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22D30-E0C8-97A1-886B-17D0879BB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9DE145-D0A3-529B-4940-8728E9F4DE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19F4A-9453-621A-8DD3-38FE317BD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A6FB-4FB2-064E-8AE5-30B6059A9A9C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50898-908E-421A-CD2D-61AE0847F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475501-9967-4866-5701-7E75C858F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C1CC4-955A-884A-8139-CEDC581707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972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3F2FE0-7581-E66D-192B-A4C021F382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4DF41C-7AAB-086D-CF55-7B35B1A7A0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C1AA79-1ED6-4C93-E7E3-9E4118A57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A6FB-4FB2-064E-8AE5-30B6059A9A9C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16FDAF-983E-AD79-6CB9-A73F067B1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356A4D-7804-090F-76E6-ADD1AE02F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C1CC4-955A-884A-8139-CEDC581707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7594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BFF97-D133-4755-4EB9-40F73F3BC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F544D-A943-D0CD-3BB9-5F41824D31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D8A2A8-EB8D-77D1-28A9-02F992F68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A6FB-4FB2-064E-8AE5-30B6059A9A9C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B90F5-F892-8C36-37A3-893E4E7A7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61FE9-BE55-3790-9436-25D7A325D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C1CC4-955A-884A-8139-CEDC581707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574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BEA0A-E9B3-C4B1-1218-F1917CA58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CA146C-1C97-2CE6-4B20-B320CF5746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4AD22-D477-0FE1-F8DB-5F875A420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A6FB-4FB2-064E-8AE5-30B6059A9A9C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A4109-5722-C294-0365-2C706CB39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013A7D-13A2-231C-84A0-E2C5D48AE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C1CC4-955A-884A-8139-CEDC581707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5464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C0C70-2BB8-0931-3BA1-66D57CC0E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096FF-70E0-81CA-6CE9-60D3057A82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0410D5-3122-ECDA-4E65-1BDD64C6AE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39C795-1A6F-3CA7-F5E8-C8625E098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A6FB-4FB2-064E-8AE5-30B6059A9A9C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9E371F-A5F3-4725-C80F-0C2BC51FA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F9539C-26B6-1FDB-7428-EE23007B7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C1CC4-955A-884A-8139-CEDC581707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456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4F054-0A0A-2E1C-E1CF-0518A5E23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92E00B-A271-DC14-16DC-16702AAA2C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389140-AF0B-D3E6-0EA6-2C0A351D8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116C87-0308-2F01-3D94-98091D0AEB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4A2E93-8F8B-DFC1-FB7F-6E404BA965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54D459-7A51-B815-25A2-2A8C34962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A6FB-4FB2-064E-8AE5-30B6059A9A9C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D0DEE4-ED9E-3330-0DE8-F2976FEDC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5E560E-03BC-92DE-C525-E59F00E2E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C1CC4-955A-884A-8139-CEDC581707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3242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123DF-3DFC-C77F-42F7-A4B27665E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0A70A4-AE1B-1416-594F-F84F9932C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A6FB-4FB2-064E-8AE5-30B6059A9A9C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373EEA-EBDF-FE15-9D51-F5DDC841F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0101D0-386F-4C2C-C523-2CBAB3385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C1CC4-955A-884A-8139-CEDC581707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7863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0C2281-1AE4-2797-012A-5C2DBF883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A6FB-4FB2-064E-8AE5-30B6059A9A9C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17A03A-287A-EDC2-ED35-A1E62F244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3D659-0E93-7287-1F53-4632B8933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C1CC4-955A-884A-8139-CEDC581707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4718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5800D-9A3E-26B6-3ABC-455333A32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5993B9-EB9D-03AD-1CF4-13C404EC7E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24FEAE-FCA2-6365-D66F-32147B9071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36B6D6-5A02-95A8-CE9A-A207FC69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A6FB-4FB2-064E-8AE5-30B6059A9A9C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52DC98-110C-063E-3AD4-E95516596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77F81A-ABDA-785A-4517-CEF5D4A89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C1CC4-955A-884A-8139-CEDC581707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620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61C01-C447-7765-1D64-C2C27557E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D8CA6B-D03F-5F8A-F1FF-11015FDA58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F71832-654A-7081-15E9-A67212928B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5D83D3-E527-43FB-5422-22BD4A392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A6FB-4FB2-064E-8AE5-30B6059A9A9C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65DACB-9741-1DA5-CB5F-E28C23A54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6315A4-4B40-C96E-426D-5EC19B064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C1CC4-955A-884A-8139-CEDC581707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983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F509C5-22BD-F5CE-8AA5-44CFE7311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7DECD6-7EBA-0F1D-0E83-89721AEBA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9AD008-7A7D-8BEC-29A5-2EBD1E5760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BA6FB-4FB2-064E-8AE5-30B6059A9A9C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E9A3F6-A154-395E-452A-C4FB16BF40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5ECE75-F606-92BF-B156-C0E41532CE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C1CC4-955A-884A-8139-CEDC581707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406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5DE92-8025-C016-6A90-D546AFF7A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4894"/>
            <a:ext cx="10515600" cy="1325563"/>
          </a:xfrm>
        </p:spPr>
        <p:txBody>
          <a:bodyPr/>
          <a:lstStyle/>
          <a:p>
            <a:r>
              <a:rPr lang="en-US">
                <a:ea typeface="Calibri Light"/>
                <a:cs typeface="Calibri Light"/>
              </a:rPr>
              <a:t>Debugging </a:t>
            </a:r>
            <a:r>
              <a:rPr lang="en-US" err="1">
                <a:ea typeface="Calibri Light"/>
                <a:cs typeface="Calibri Light"/>
              </a:rPr>
              <a:t>usb</a:t>
            </a:r>
            <a:r>
              <a:rPr lang="en-US">
                <a:ea typeface="Calibri Light"/>
                <a:cs typeface="Calibri Light"/>
              </a:rPr>
              <a:t> C</a:t>
            </a:r>
            <a:endParaRPr lang="en-US"/>
          </a:p>
        </p:txBody>
      </p:sp>
      <p:pic>
        <p:nvPicPr>
          <p:cNvPr id="11" name="Picture 10" descr="A green circuit board with wires&#10;&#10;Description automatically generated">
            <a:extLst>
              <a:ext uri="{FF2B5EF4-FFF2-40B4-BE49-F238E27FC236}">
                <a16:creationId xmlns:a16="http://schemas.microsoft.com/office/drawing/2014/main" id="{DAEFF5E6-884B-A31D-801F-3C424F8AD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936" y="1232154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55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5DE92-8025-C016-6A90-D546AFF7A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4894"/>
            <a:ext cx="10515600" cy="1325563"/>
          </a:xfrm>
        </p:spPr>
        <p:txBody>
          <a:bodyPr/>
          <a:lstStyle/>
          <a:p>
            <a:r>
              <a:rPr lang="en-US" dirty="0">
                <a:ea typeface="Calibri Light"/>
                <a:cs typeface="Calibri Light"/>
              </a:rPr>
              <a:t>Debugging </a:t>
            </a:r>
            <a:r>
              <a:rPr lang="en-US" dirty="0" err="1">
                <a:ea typeface="Calibri Light"/>
                <a:cs typeface="Calibri Light"/>
              </a:rPr>
              <a:t>usb</a:t>
            </a:r>
            <a:r>
              <a:rPr lang="en-US" dirty="0">
                <a:ea typeface="Calibri Light"/>
                <a:cs typeface="Calibri Light"/>
              </a:rPr>
              <a:t> C: short </a:t>
            </a:r>
            <a:r>
              <a:rPr lang="en-US" dirty="0" err="1">
                <a:ea typeface="Calibri Light"/>
                <a:cs typeface="Calibri Light"/>
              </a:rPr>
              <a:t>molex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5B86A4-8157-75CD-64AF-FFC6F972E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818" y="1409722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Calibri" panose="020B0604020202020204" pitchFamily="34" charset="0"/>
              <a:buChar char="-"/>
            </a:pPr>
            <a:r>
              <a:rPr lang="en-US">
                <a:ea typeface="Calibri" panose="020F0502020204030204"/>
                <a:cs typeface="Calibri" panose="020F0502020204030204"/>
              </a:rPr>
              <a:t>We start by using short </a:t>
            </a:r>
            <a:r>
              <a:rPr lang="en-US" err="1">
                <a:ea typeface="Calibri" panose="020F0502020204030204"/>
                <a:cs typeface="Calibri" panose="020F0502020204030204"/>
              </a:rPr>
              <a:t>molex</a:t>
            </a:r>
            <a:r>
              <a:rPr lang="en-US">
                <a:ea typeface="Calibri" panose="020F0502020204030204"/>
                <a:cs typeface="Calibri" panose="020F0502020204030204"/>
              </a:rPr>
              <a:t> cable: we have a steady + low signal</a:t>
            </a:r>
          </a:p>
          <a:p>
            <a:pPr marL="0" indent="0" algn="ctr">
              <a:buNone/>
            </a:pPr>
            <a:r>
              <a:rPr lang="en-US" sz="1800" i="1">
                <a:ea typeface="+mn-lt"/>
                <a:cs typeface="+mn-lt"/>
              </a:rPr>
              <a:t>./prog.sh </a:t>
            </a:r>
            <a:r>
              <a:rPr lang="en-US" sz="1800" i="1" err="1">
                <a:ea typeface="+mn-lt"/>
                <a:cs typeface="+mn-lt"/>
              </a:rPr>
              <a:t>nexys</a:t>
            </a:r>
            <a:r>
              <a:rPr lang="en-US" sz="1800" i="1">
                <a:ea typeface="+mn-lt"/>
                <a:cs typeface="+mn-lt"/>
              </a:rPr>
              <a:t> 1 12.5 0 170 100000 50 true board1-long.txt </a:t>
            </a:r>
            <a:r>
              <a:rPr lang="en-US" sz="1800" i="1" err="1">
                <a:ea typeface="+mn-lt"/>
                <a:cs typeface="+mn-lt"/>
              </a:rPr>
              <a:t>revC</a:t>
            </a:r>
            <a:r>
              <a:rPr lang="en-US" sz="1800" i="1">
                <a:ea typeface="+mn-lt"/>
                <a:cs typeface="+mn-lt"/>
              </a:rPr>
              <a:t> false</a:t>
            </a:r>
            <a:endParaRPr lang="en-US" sz="1800" i="1">
              <a:ea typeface="Calibri" panose="020F0502020204030204"/>
              <a:cs typeface="Calibri" panose="020F0502020204030204"/>
            </a:endParaRPr>
          </a:p>
          <a:p>
            <a:pPr>
              <a:buFont typeface="Calibri" panose="020B0604020202020204" pitchFamily="34" charset="0"/>
              <a:buChar char="-"/>
            </a:pPr>
            <a:endParaRPr lang="en-US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6" name="Picture 5" descr="A graph of a photodiode charge&#10;&#10;Description automatically generated">
            <a:extLst>
              <a:ext uri="{FF2B5EF4-FFF2-40B4-BE49-F238E27FC236}">
                <a16:creationId xmlns:a16="http://schemas.microsoft.com/office/drawing/2014/main" id="{3623E65E-D1A1-D635-2BB6-5709E67B8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87" y="2716432"/>
            <a:ext cx="5305015" cy="3953775"/>
          </a:xfrm>
          <a:prstGeom prst="rect">
            <a:avLst/>
          </a:prstGeom>
        </p:spPr>
      </p:pic>
      <p:pic>
        <p:nvPicPr>
          <p:cNvPr id="4" name="Picture 3" descr="A graph of a photodiode charge&#10;&#10;Description automatically generated">
            <a:extLst>
              <a:ext uri="{FF2B5EF4-FFF2-40B4-BE49-F238E27FC236}">
                <a16:creationId xmlns:a16="http://schemas.microsoft.com/office/drawing/2014/main" id="{B60133A4-F496-B391-B4DC-3AAA44BAA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328" y="2908687"/>
            <a:ext cx="4884279" cy="37290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CA7756-887B-5B3E-716E-D3CA73C7FD62}"/>
              </a:ext>
            </a:extLst>
          </p:cNvPr>
          <p:cNvSpPr txBox="1"/>
          <p:nvPr/>
        </p:nvSpPr>
        <p:spPr>
          <a:xfrm>
            <a:off x="3768436" y="3094181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PD facing down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FA19C1-4BE1-2E08-2FCE-269B657DA3EE}"/>
              </a:ext>
            </a:extLst>
          </p:cNvPr>
          <p:cNvSpPr txBox="1"/>
          <p:nvPr/>
        </p:nvSpPr>
        <p:spPr>
          <a:xfrm>
            <a:off x="9388763" y="3246580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PD facing up</a:t>
            </a:r>
          </a:p>
        </p:txBody>
      </p:sp>
    </p:spTree>
    <p:extLst>
      <p:ext uri="{BB962C8B-B14F-4D97-AF65-F5344CB8AC3E}">
        <p14:creationId xmlns:p14="http://schemas.microsoft.com/office/powerpoint/2010/main" val="2611895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5DE92-8025-C016-6A90-D546AFF7A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4894"/>
            <a:ext cx="10515600" cy="1325563"/>
          </a:xfrm>
        </p:spPr>
        <p:txBody>
          <a:bodyPr/>
          <a:lstStyle/>
          <a:p>
            <a:r>
              <a:rPr lang="en-US">
                <a:ea typeface="Calibri Light"/>
                <a:cs typeface="Calibri Light"/>
              </a:rPr>
              <a:t>Debugging </a:t>
            </a:r>
            <a:r>
              <a:rPr lang="en-US" err="1">
                <a:ea typeface="Calibri Light"/>
                <a:cs typeface="Calibri Light"/>
              </a:rPr>
              <a:t>usb</a:t>
            </a:r>
            <a:r>
              <a:rPr lang="en-US">
                <a:ea typeface="Calibri Light"/>
                <a:cs typeface="Calibri Light"/>
              </a:rPr>
              <a:t> C: short </a:t>
            </a:r>
            <a:r>
              <a:rPr lang="en-US" err="1">
                <a:ea typeface="Calibri Light"/>
                <a:cs typeface="Calibri Light"/>
              </a:rPr>
              <a:t>molex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5B86A4-8157-75CD-64AF-FFC6F972E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818" y="1409722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Calibri" panose="020B0604020202020204" pitchFamily="34" charset="0"/>
              <a:buChar char="-"/>
            </a:pPr>
            <a:r>
              <a:rPr lang="en-US">
                <a:ea typeface="Calibri" panose="020F0502020204030204"/>
                <a:cs typeface="Calibri" panose="020F0502020204030204"/>
              </a:rPr>
              <a:t>We start by using short </a:t>
            </a:r>
            <a:r>
              <a:rPr lang="en-US" err="1">
                <a:ea typeface="Calibri" panose="020F0502020204030204"/>
                <a:cs typeface="Calibri" panose="020F0502020204030204"/>
              </a:rPr>
              <a:t>molex</a:t>
            </a:r>
            <a:r>
              <a:rPr lang="en-US">
                <a:ea typeface="Calibri" panose="020F0502020204030204"/>
                <a:cs typeface="Calibri" panose="020F0502020204030204"/>
              </a:rPr>
              <a:t> cable: we have a steady + low signal</a:t>
            </a:r>
          </a:p>
          <a:p>
            <a:pPr marL="0" indent="0" algn="ctr">
              <a:buNone/>
            </a:pPr>
            <a:r>
              <a:rPr lang="en-US" sz="1800" i="1">
                <a:ea typeface="+mn-lt"/>
                <a:cs typeface="+mn-lt"/>
              </a:rPr>
              <a:t>./</a:t>
            </a:r>
            <a:r>
              <a:rPr lang="en-US" sz="1800" i="1" err="1">
                <a:ea typeface="+mn-lt"/>
                <a:cs typeface="+mn-lt"/>
              </a:rPr>
              <a:t>prog.sh</a:t>
            </a:r>
            <a:r>
              <a:rPr lang="en-US" sz="1800" i="1">
                <a:ea typeface="+mn-lt"/>
                <a:cs typeface="+mn-lt"/>
              </a:rPr>
              <a:t> </a:t>
            </a:r>
            <a:r>
              <a:rPr lang="en-US" sz="1800" i="1" err="1">
                <a:ea typeface="+mn-lt"/>
                <a:cs typeface="+mn-lt"/>
              </a:rPr>
              <a:t>nexys</a:t>
            </a:r>
            <a:r>
              <a:rPr lang="en-US" sz="1800" i="1">
                <a:ea typeface="+mn-lt"/>
                <a:cs typeface="+mn-lt"/>
              </a:rPr>
              <a:t> 1 12.5 0 170 100000 50 true board1-long.txt </a:t>
            </a:r>
            <a:r>
              <a:rPr lang="en-US" sz="1800" i="1" err="1">
                <a:ea typeface="+mn-lt"/>
                <a:cs typeface="+mn-lt"/>
              </a:rPr>
              <a:t>revC</a:t>
            </a:r>
            <a:r>
              <a:rPr lang="en-US" sz="1800" i="1">
                <a:ea typeface="+mn-lt"/>
                <a:cs typeface="+mn-lt"/>
              </a:rPr>
              <a:t> false</a:t>
            </a:r>
            <a:endParaRPr lang="en-US" sz="1800" i="1">
              <a:ea typeface="Calibri" panose="020F0502020204030204"/>
              <a:cs typeface="Calibri" panose="020F0502020204030204"/>
            </a:endParaRPr>
          </a:p>
          <a:p>
            <a:pPr>
              <a:buFont typeface="Calibri" panose="020B0604020202020204" pitchFamily="34" charset="0"/>
              <a:buChar char="-"/>
            </a:pPr>
            <a:endParaRPr lang="en-US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8" name="short.mov">
            <a:hlinkClick r:id="" action="ppaction://media"/>
            <a:extLst>
              <a:ext uri="{FF2B5EF4-FFF2-40B4-BE49-F238E27FC236}">
                <a16:creationId xmlns:a16="http://schemas.microsoft.com/office/drawing/2014/main" id="{0EA6DD82-4886-5DAC-6425-82B52F15F7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10661" y="2248218"/>
            <a:ext cx="5696119" cy="448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1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5DE92-8025-C016-6A90-D546AFF7A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4894"/>
            <a:ext cx="10515600" cy="1325563"/>
          </a:xfrm>
        </p:spPr>
        <p:txBody>
          <a:bodyPr/>
          <a:lstStyle/>
          <a:p>
            <a:r>
              <a:rPr lang="en-US">
                <a:ea typeface="Calibri Light"/>
                <a:cs typeface="Calibri Light"/>
              </a:rPr>
              <a:t>Debugging </a:t>
            </a:r>
            <a:r>
              <a:rPr lang="en-US" err="1">
                <a:ea typeface="Calibri Light"/>
                <a:cs typeface="Calibri Light"/>
              </a:rPr>
              <a:t>usb</a:t>
            </a:r>
            <a:r>
              <a:rPr lang="en-US">
                <a:ea typeface="Calibri Light"/>
                <a:cs typeface="Calibri Light"/>
              </a:rPr>
              <a:t> C: long </a:t>
            </a:r>
            <a:r>
              <a:rPr lang="en-US" err="1">
                <a:ea typeface="Calibri Light"/>
                <a:cs typeface="Calibri Light"/>
              </a:rPr>
              <a:t>molex</a:t>
            </a:r>
            <a:r>
              <a:rPr lang="en-US">
                <a:ea typeface="Calibri Light"/>
                <a:cs typeface="Calibri Light"/>
              </a:rPr>
              <a:t> cable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5B86A4-8157-75CD-64AF-FFC6F972E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545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Calibri" panose="020B0604020202020204" pitchFamily="34" charset="0"/>
              <a:buChar char="-"/>
            </a:pPr>
            <a:r>
              <a:rPr lang="en-US">
                <a:ea typeface="Calibri" panose="020F0502020204030204"/>
                <a:cs typeface="Calibri" panose="020F0502020204030204"/>
              </a:rPr>
              <a:t>Switching the cable to a long </a:t>
            </a:r>
            <a:r>
              <a:rPr lang="en-US" err="1">
                <a:ea typeface="Calibri" panose="020F0502020204030204"/>
                <a:cs typeface="Calibri" panose="020F0502020204030204"/>
              </a:rPr>
              <a:t>molex</a:t>
            </a:r>
            <a:r>
              <a:rPr lang="en-US">
                <a:ea typeface="Calibri" panose="020F0502020204030204"/>
                <a:cs typeface="Calibri" panose="020F0502020204030204"/>
              </a:rPr>
              <a:t> our signal becomes a lot worse, unsteady and jumps a lot.</a:t>
            </a:r>
            <a:endParaRPr lang="en-US"/>
          </a:p>
          <a:p>
            <a:pPr marL="0" indent="0" algn="ctr">
              <a:buNone/>
            </a:pPr>
            <a:r>
              <a:rPr lang="en-US" sz="1800" i="1">
                <a:ea typeface="+mn-lt"/>
                <a:cs typeface="+mn-lt"/>
              </a:rPr>
              <a:t>./</a:t>
            </a:r>
            <a:r>
              <a:rPr lang="en-US" sz="1800" i="1" err="1">
                <a:ea typeface="+mn-lt"/>
                <a:cs typeface="+mn-lt"/>
              </a:rPr>
              <a:t>prog.sh</a:t>
            </a:r>
            <a:r>
              <a:rPr lang="en-US" sz="1800" i="1">
                <a:ea typeface="+mn-lt"/>
                <a:cs typeface="+mn-lt"/>
              </a:rPr>
              <a:t> </a:t>
            </a:r>
            <a:r>
              <a:rPr lang="en-US" sz="1800" i="1" err="1">
                <a:ea typeface="+mn-lt"/>
                <a:cs typeface="+mn-lt"/>
              </a:rPr>
              <a:t>nexys</a:t>
            </a:r>
            <a:r>
              <a:rPr lang="en-US" sz="1800" i="1">
                <a:ea typeface="+mn-lt"/>
                <a:cs typeface="+mn-lt"/>
              </a:rPr>
              <a:t> 1 12.5 0 170 100000 50 true board1-long.txt </a:t>
            </a:r>
            <a:r>
              <a:rPr lang="en-US" sz="1800" i="1" err="1">
                <a:ea typeface="+mn-lt"/>
                <a:cs typeface="+mn-lt"/>
              </a:rPr>
              <a:t>revC</a:t>
            </a:r>
            <a:r>
              <a:rPr lang="en-US" sz="1800" i="1">
                <a:ea typeface="+mn-lt"/>
                <a:cs typeface="+mn-lt"/>
              </a:rPr>
              <a:t> false</a:t>
            </a:r>
            <a:endParaRPr lang="en-US" sz="1800" i="1">
              <a:ea typeface="Calibri" panose="020F0502020204030204"/>
              <a:cs typeface="Calibri" panose="020F0502020204030204"/>
            </a:endParaRPr>
          </a:p>
          <a:p>
            <a:pPr>
              <a:buFont typeface="Calibri" panose="020B0604020202020204" pitchFamily="34" charset="0"/>
              <a:buChar char="-"/>
            </a:pPr>
            <a:endParaRPr lang="en-US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10" name="long.mov">
            <a:hlinkClick r:id="" action="ppaction://media"/>
            <a:extLst>
              <a:ext uri="{FF2B5EF4-FFF2-40B4-BE49-F238E27FC236}">
                <a16:creationId xmlns:a16="http://schemas.microsoft.com/office/drawing/2014/main" id="{59A72DF0-9D3D-60D3-5DF9-16E7670F17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58133" y="2701018"/>
            <a:ext cx="4928887" cy="387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29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5DE92-8025-C016-6A90-D546AFF7A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4894"/>
            <a:ext cx="10515600" cy="1325563"/>
          </a:xfrm>
        </p:spPr>
        <p:txBody>
          <a:bodyPr/>
          <a:lstStyle/>
          <a:p>
            <a:r>
              <a:rPr lang="en-US">
                <a:ea typeface="Calibri Light"/>
                <a:cs typeface="Calibri Light"/>
              </a:rPr>
              <a:t>Debugging </a:t>
            </a:r>
            <a:r>
              <a:rPr lang="en-US" err="1">
                <a:ea typeface="Calibri Light"/>
                <a:cs typeface="Calibri Light"/>
              </a:rPr>
              <a:t>usb</a:t>
            </a:r>
            <a:r>
              <a:rPr lang="en-US">
                <a:ea typeface="Calibri Light"/>
                <a:cs typeface="Calibri Light"/>
              </a:rPr>
              <a:t> C: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5B86A4-8157-75CD-64AF-FFC6F972E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545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Calibri" panose="020B0604020202020204" pitchFamily="34" charset="0"/>
              <a:buChar char="-"/>
            </a:pPr>
            <a:r>
              <a:rPr lang="en-US">
                <a:ea typeface="Calibri" panose="020F0502020204030204"/>
                <a:cs typeface="Calibri" panose="020F0502020204030204"/>
              </a:rPr>
              <a:t>Previous tests were made with daughter board 1, the board that works with </a:t>
            </a:r>
            <a:r>
              <a:rPr lang="en-US" err="1">
                <a:ea typeface="Calibri" panose="020F0502020204030204"/>
                <a:cs typeface="Calibri" panose="020F0502020204030204"/>
              </a:rPr>
              <a:t>usbC</a:t>
            </a:r>
            <a:r>
              <a:rPr lang="en-US">
                <a:ea typeface="Calibri" panose="020F0502020204030204"/>
                <a:cs typeface="Calibri" panose="020F0502020204030204"/>
              </a:rPr>
              <a:t> is board4. We have checked with short and long </a:t>
            </a:r>
            <a:r>
              <a:rPr lang="en-US" err="1">
                <a:ea typeface="Calibri" panose="020F0502020204030204"/>
                <a:cs typeface="Calibri" panose="020F0502020204030204"/>
              </a:rPr>
              <a:t>molex</a:t>
            </a:r>
            <a:r>
              <a:rPr lang="en-US">
                <a:ea typeface="Calibri" panose="020F0502020204030204"/>
                <a:cs typeface="Calibri" panose="020F0502020204030204"/>
              </a:rPr>
              <a:t> and the results are the same as we obtained in board 1.</a:t>
            </a:r>
            <a:endParaRPr lang="en-US"/>
          </a:p>
          <a:p>
            <a:pPr>
              <a:buFont typeface="Calibri" panose="020B0604020202020204" pitchFamily="34" charset="0"/>
              <a:buChar char="-"/>
            </a:pPr>
            <a:endParaRPr lang="en-US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4" name="usbc.mov">
            <a:hlinkClick r:id="" action="ppaction://media"/>
            <a:extLst>
              <a:ext uri="{FF2B5EF4-FFF2-40B4-BE49-F238E27FC236}">
                <a16:creationId xmlns:a16="http://schemas.microsoft.com/office/drawing/2014/main" id="{8197D42E-6636-0514-C35B-D4A2888EF7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43733" y="2678566"/>
            <a:ext cx="5313299" cy="417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23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172</Words>
  <Application>Microsoft Macintosh PowerPoint</Application>
  <PresentationFormat>Widescreen</PresentationFormat>
  <Paragraphs>14</Paragraphs>
  <Slides>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Debugging usb C</vt:lpstr>
      <vt:lpstr>Debugging usb C: short molex</vt:lpstr>
      <vt:lpstr>Debugging usb C: short molex</vt:lpstr>
      <vt:lpstr>Debugging usb C: long molex cable</vt:lpstr>
      <vt:lpstr>Debugging usb C: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Debugging usb C</dc:title>
  <dc:creator>Escribano Rodriguez, Sonia</dc:creator>
  <cp:lastModifiedBy>Escribano Rodriguez, Sonia</cp:lastModifiedBy>
  <cp:revision>1</cp:revision>
  <dcterms:created xsi:type="dcterms:W3CDTF">2023-11-28T12:59:08Z</dcterms:created>
  <dcterms:modified xsi:type="dcterms:W3CDTF">2023-11-28T13:00:42Z</dcterms:modified>
</cp:coreProperties>
</file>