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62" r:id="rId4"/>
    <p:sldId id="261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3"/>
  </p:normalViewPr>
  <p:slideViewPr>
    <p:cSldViewPr snapToGrid="0">
      <p:cViewPr varScale="1">
        <p:scale>
          <a:sx n="118" d="100"/>
          <a:sy n="118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9T17:09:28.704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0 199 24575,'0'38'0,"0"45"0,0-21 0,0 27 0,0-12 0,0-19 0,0 29 0,0-15 0,0-1 0,6-1 0,-5-17 0,5-1 0,-2-8 0,-2 0 0,3-6 0,-1-2 0,-3-12 0,3-1 0,-4-6 0,4 1 0,-3-5 0,3-1 0,-4 0 0,3-4 0,-2 9 0,3-4 0,-1 0 0,-2 8 0,2-6 0,-3 13 0,0-9 0,0 9 0,0-4 0,0 6 0,0 0 0,0-6 0,0-1 0,0-6 0,0 0 0,0-3 0,0-3 0,0-3 0,0 4 0,0-3 0,0 7 0,0-3 0,0 0 0,0 3 0,0-3 0,0 0 0,0-1 0,0-4 0,4-1 0,-4 1 0,4 0 0,-4-1 0,0 1 0,0-1 0,3 0 0,-2 5 0,2 1 0,1 4 0,-3-4 0,7 4 0,-3-4 0,3 0 0,0-1 0,0-1 0,0-2 0,0 3 0,4-4 0,1 0 0,4 1 0,6 0 0,-4 0 0,9 1 0,3-5 0,0 3 0,12-6 0,-6 7 0,8-8 0,-8 4 0,6-5 0,-12 0 0,5 0 0,-6 0 0,-1 0 0,-4 0 0,3 0 0,-4 0 0,6 0 0,-1 0 0,1 0 0,6 0 0,2 0 0,0 0 0,4 0 0,-4 0 0,0 0 0,4-5 0,-4-1 0,-1-5 0,6 0 0,-12 1 0,12-1 0,-5 1 0,-1 3 0,-1-2 0,-6 8 0,6-9 0,-10 9 0,9-8 0,-5 8 0,2-8 0,10 8 0,-11-8 0,5 8 0,1-8 0,-6 7 0,11-3 0,-10 5 0,10 0 0,-4 0 0,0 0 0,4 0 0,-4 0 0,-1 0 0,6 0 0,-12 0 0,5 0 0,-6 0 0,6 0 0,-5 0 0,12 0 0,-5 0 0,6 0 0,0 0 0,0 0 0,0-5 0,0 4 0,1-4 0,-1 5 0,0 0 0,0 0 0,0 0 0,0 0 0,0 0 0,8 0 0,-6 0 0,6 0 0,-8 0 0,-7 0 0,6 0 0,-17 0 0,9 0 0,-11 0 0,5 0 0,-4 0 0,3 0 0,-9 0 0,9 0 0,-4 0 0,0 0 0,5 0 0,-11 0 0,11 0 0,-11 0 0,5 0 0,-5 0 0,-1 0 0,0 0 0,1 0 0,-1 0 0,1 0 0,4 0 0,-3 0 0,9 0 0,-9 0 0,10 0 0,-11 0 0,11 0 0,-11 0 0,11 0 0,-11 0 0,11 0 0,-11 0 0,11 0 0,-11 0 0,5 0 0,-5 0 0,-1 0 0,0 0 0,1 0 0,-5 0 0,9 0 0,-8 0 0,9 0 0,-6 0 0,1 0 0,5 0 0,-5 0 0,5 0 0,-6 0 0,1 0 0,5 0 0,-5 0 0,5 0 0,-5 0 0,5 0 0,-5 0 0,5 0 0,0 0 0,-4 0 0,4 0 0,-6 0 0,0 0 0,-4 0 0,-1 0 0,-4 0 0,-1 0 0,1 0 0,0 0 0,-1 0 0,1-7 0,-1 2 0,0-6 0,1 4 0,0-1 0,-1 0 0,-3 0 0,3 1 0,-6-5 0,6-1 0,-6-10 0,3-8 0,-4-7 0,5-14 0,-3-1 0,3-8 0,-5 0 0,0 0 0,0-9 0,0 15 0,0-13 0,0 22 0,0-6 0,0 8 0,0 6 0,0-4 0,0 10 0,0-10 0,0 10 0,0-11 0,0 12 0,0-12 0,0 12 0,0-5 0,-4 6 0,-2-6 0,0 5 0,1-6 0,5 8 0,-5-8 0,4 0 0,-4-1 0,5-5 0,0 5 0,-4 0 0,2-4 0,-2 10 0,0 2 0,3 1 0,-7 10 0,7-4 0,-6 6 0,6 4 0,-7-4 0,7 4 0,-7 0 0,8-3 0,-7 7 0,2-3 0,-2 4 0,-1 0 0,-4 0 0,-13-1 0,-1 4 0,-17-5 0,-2 9 0,-8-4 0,-8 5 0,0 0 0,11 0 0,-2 0-444,-27 0 444,19 0 0,-1 0 0,-31 0 0,36 0 0,-1 0 0,6 0 0,-2 0 0,-8 0 0,0 0-531,4-1 1,-1 2 530,-10 2 0,-1 1 0,5-3 0,0 0 0,-6 6 0,3 0 0,-30-5 0,25 2 0,2-1 0,-4-3 0,-9 0 0,-1 0 0,-8 0 0,33 0 0,-1 0-414,-37 6 414,23-4 0,-15 4 0,8-6 0,10 6 0,-7-5 0,15 5 0,-35-6 0,37 0 0,7 0 0,2 0 0,2 0 0,-36 6 0,30-5 0,-22 11 411,22-11-411,-11 11 1060,21-6-1060,-6 5 448,8 0-448,0 0 0,-1 0 0,1 1 0,0-1 0,6-5 0,2 3 0,11-8 0,2 3 0,6-4 0,4 4 0,-4-3 0,9 2 0,-9-3 0,4 4 0,0-3 0,-3 7 0,7-8 0,-3 4 0,4 0 0,1-3 0,-1 2 0,1-3 0,-4 0 0,2 0 0,-23 0 0,15 4 0,-16-3 0,16 3 0,-1-4 0,1 0 0,4 0 0,-4 0 0,9 0 0,-9 0 0,8 0 0,-3 0 0,0 0 0,4 0 0,-4 0 0,5 0 0,-1 0 0,2 0 0,-2 0 0,1 0 0,-4 0 0,3 0 0,-2 0 0,6-3 0,0 2 0,4-2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9T17:09:35.909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0 3 24575,'0'27'0,"0"11"0,0 8 0,0 13 0,0-5 0,0-7 0,0 3 0,0-5 0,0-6 0,0 5 0,0-15 0,0 1 0,0-6 0,5 5 0,0-11 0,4 5 0,-4-5 0,-2-1 0,-3 0 0,4 1 0,-3 5 0,3-5 0,-4 17 0,0-9 0,0 16 0,0-4 0,0 6 0,0 0 0,0 1 0,0-8 0,0-1 0,0-6 0,0 0 0,0-6 0,5 4 0,-4-9 0,3 9 0,0-9 0,-3 16 0,3-9 0,-4 10 0,0-7 0,0 1 0,4 0 0,-3-1 0,3-5 0,-4-1 0,4-10 0,-3-1 0,2-4 0,0-1 0,-2 1 0,6 0 0,-2 4 0,-1 1 0,4 4 0,-3 0 0,3 1 0,1-1 0,-1-4 0,0-1 0,0-4 0,-1-1 0,1 1 0,0-1 0,-1 1 0,11 1 0,1-5 0,25 6 0,-11-4 0,43 6 0,-32-6 0,33 1 0,-24-7 0,8 0 0,0 0 0,0 0 0,-8 0 0,6 0 0,-13 0 0,-1 0 0,-2 0 0,-5 0 0,6 0 0,-7 0 0,6 0 0,-5 0 0,-1 0 0,6 0 0,-12 0 0,12 0 0,-6 0 0,7 0 0,-6-5 0,5 4 0,-6-8 0,8 8 0,-1-9 0,-7 9 0,6-9 0,-12 8 0,5-7 0,-6 8 0,0-3 0,6-1 0,-5 3 0,5-7 0,-6 8 0,-1-8 0,-4 8 0,3-8 0,-4 8 0,0-7 0,5 7 0,-5-8 0,5 8 0,-4-3 0,3 0 0,-4 2 0,6-2 0,-1 0 0,-4 3 0,3-8 0,-9 8 0,4-8 0,-6 8 0,0-7 0,1 7 0,-1-6 0,-4 6 0,3-3 0,-7 0 0,7 3 0,-3-2 0,0 3 0,-1-3 0,-4 2 0,4-3 0,-3 1 0,7 2 0,-3-6 0,0 6 0,3-3 0,-7 0 0,7 4 0,-7-4 0,3 4 0,-5 0 0,1-3 0,0 2 0,-1-6 0,1-1 0,4-1 0,1-8 0,0 8 0,-1-3 0,0 0 0,8-8 0,-4 0 0,8-10 0,-9 6 0,1-12 0,-2 5 0,-3-12 0,-1 5 0,1-6 0,0 0 0,1-1 0,-1 1 0,0 0 0,0 0 0,-5-1 0,-1-6 0,-5 5 0,0-6 0,0 8 0,0-1 0,0 1 0,0 6 0,0 2 0,0 0 0,0 4 0,0-4 0,0 6 0,0 1 0,0-1 0,0 6 0,0-5 0,0 10 0,0-4 0,0 6 0,0 4 0,-4 1 0,3 4 0,-2 1 0,0 2 0,2-1 0,-6 1 0,6-2 0,-6-1 0,-1-4 0,-1 3 0,-8-7 0,8 3 0,-7-5 0,2 5 0,-4-4 0,-5 7 0,-1-4 0,-6 5 0,-6-2 0,-2 0 0,-6 5 0,-8-4 0,6 9 0,-13-5 0,13 1 0,-6 4 0,8-4 0,0 0 0,0 4 0,6-4 0,-5 5 0,5 0 0,-6 0 0,0 0 0,-1 0 0,1 0 0,0 0 0,6 0 0,-4 0 0,10 0 0,-11 0 0,12 0 0,-12 0 0,12 0 0,-12 0 0,12 0 0,-5 0 0,0 0 0,4 0 0,-4 0 0,6 0 0,1 0 0,-8 0 0,0 0 0,-8 0 0,-15 0 0,4 0 0,-6 0 0,3 0 0,6 0 0,-8 0 0,7 0 0,9 0 0,2 0 0,17 0 0,-9 0 0,17 0 0,-5 0 0,5 0 0,5 0 0,-3 0 0,2 0 0,-3 0 0,4 0 0,-4 0 0,9 0 0,-9 0 0,4 0 0,-4 0 0,-1 0 0,1 0 0,-6 0 0,-2 0 0,1 0 0,-4 0 0,3 0 0,-5 0 0,6 0 0,1 0 0,0 0 0,4 0 0,-4 0 0,6 0 0,-1 0 0,5 0 0,1 0 0,5 0 0,-1 0 0,1 0 0,0 0 0,0 0 0,-5 0 0,3 0 0,-3 0 0,5 0 0,-1 0 0,1 0 0,3 0 0,1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9T17:09:52.55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158 102 24575,'0'7'0,"0"4"0,0 2 0,0 0 0,0-1 0,0-5 0,0 1 0,0-1 0,0 0 0,0 5 0,0 1 0,0 4 0,3-4 0,-2 3 0,2-3 0,1 0 0,-3 4 0,5-9 0,-5 4 0,7 0 0,-8 1 0,8 0 0,-7 4 0,2-9 0,1 9 0,-3-9 0,3 4 0,-4-4 0,0-1 0,0 1 0,3-4 0,-2 3 0,2-3 0,-3 3 0,0 0 0,3 3 0,-2-1 0,2 2 0,-3-4 0,0 1 0,0-1 0,0 1 0,0 0 0,0-1 0,0 1 0,0-1 0,0 0 0,0 0 0,0 0 0,0 1 0,0 4 0,0-3 0,4 3 0,-4 0 0,4-4 0,-4 4 0,0 0 0,0-3 0,0 7 0,0-7 0,0 7 0,0-7 0,0 7 0,0-3 0,0 0 0,0 3 0,0-3 0,0 10 0,0-4 0,0 4 0,0 0 0,0-5 0,0 11 0,0-11 0,0 5 0,0-10 0,0 4 0,0-4 0,0 0 0,4 3 0,-3-3 0,3 4 0,-4 1 0,0-5 0,3 3 0,-2-7 0,3 7 0,-4-7 0,0 3 0,0-5 0,0 1 0,0-1 0,0 5 0,4 1 0,-3 5 0,3-1 0,-4 1 0,0-1 0,0 0 0,0-4 0,0 4 0,0-9 0,0 4 0,0-4 0,0-1 0,0 1 0,0-1 0,0 0 0,0 1 0,0 4 0,0 1 0,0 4 0,0-4 0,0-1 0,0-4 0,0-1 0,0 1 0,0-1 0,3 1 0,-2 0 0,2-1 0,1 5 0,-3-3 0,7 7 0,-7-3 0,3 4 0,-1-3 0,-2 2 0,6-8 0,-2 9 0,2-9 0,1 4 0,0 0 0,1 1 0,-1 0 0,0 4 0,4-8 0,2 7 0,9-6 0,1 8 0,12-7 0,2 4 0,6-4 0,0 0 0,0 0 0,8 1 0,-6-6 0,13 5 0,-13-10 0,5 5 0,-6-6 0,-1 0 0,0 0 0,7 0 0,-5 0 0,6 0 0,-8 0 0,0 0 0,0 0 0,1 0 0,-8 0 0,6 0 0,-12 0 0,12 0 0,-6-5 0,7 4 0,1-9 0,-1 4 0,7-1 0,-5-3 0,6 4 0,-8-5 0,0 5 0,-6-3 0,12 2 0,-11 1 0,13-4 0,-8 9 0,0-9 0,8 8 0,-6-7 0,13 7 0,-6-8 0,8 9 0,0-5 0,0 6 0,0 0 0,8 0 0,-6 0 0,7 0 0,-1 0 0,-6 0 0,6-5 0,-8 3 0,-7-3 0,-3 5 0,1 0 0,-6 0 0,5 0 0,-13 0 0,5 0 0,-6 0 0,8 0 0,-8 0 0,6 0 0,-5 0 0,6 0 0,-7 0 0,6 0 0,-12 0 0,5 0 0,0 0 0,-4 0 0,4 0 0,-7 0 0,1 0 0,0 0 0,-1 0 0,7-5 0,-4 4 0,4-4 0,-7 5 0,1 0 0,6 0 0,-5 0 0,6 0 0,-1 0 0,-5 0 0,5 0 0,0 0 0,-10 0 0,9 0 0,-17 0 0,11 0 0,-11 0 0,5 0 0,-10 0 0,4 0 0,-4 0 0,9 0 0,-3 0 0,10 0 0,-5 0 0,0 0 0,4 0 0,-4 4 0,6-3 0,-6 3 0,-1-4 0,0 0 0,-4 0 0,9 5 0,-9-4 0,4 3 0,-6 0 0,6-3 0,-4 3 0,3 0 0,-4-3 0,5 3 0,1-4 0,6 0 0,-1 0 0,7 5 0,-4-4 0,4 4 0,-7-1 0,1-3 0,0 4 0,-6-5 0,4 0 0,-9 0 0,9 0 0,-9 0 0,4 0 0,0 0 0,1 0 0,0 0 0,-1 0 0,-6 0 0,1 0 0,-1 0 0,-4 0 0,-1 0 0,0 0 0,1 0 0,0 0 0,3 0 0,-7 0 0,3 0 0,0-4 0,1 3 0,4-3 0,-4 0 0,-1 3 0,-4-2 0,-1 3 0,1 0 0,-1 0 0,1 0 0,-1-3 0,1 2 0,-1-3 0,5 0 0,-3 3 0,13-2 0,-8-1 0,9 3 0,-10-7 0,3 7 0,-7-5 0,3 5 0,-5-3 0,-2 1 0,-2-1 0,0 0 0,2-3 0,7 3 0,1-5 0,0 1 0,3-1 0,2-4 0,1 3 0,9-9 0,-9 9 0,0-3 0,-3 1 0,-7 6 0,3-5 0,-5 7 0,1-4 0,0-4 0,0 3 0,0-7 0,13-11 0,-4-6 0,18-21 0,-10 1 0,7-26 0,-8 21 0,-3-28 0,2 22 0,-9-8 0,4 10 0,-6 10 0,-6 20 0,3-3 0,-8 11 0,4-6 0,-5 0 0,0-6 0,0-9 0,0-1 0,0-13 0,0 19 0,0-10 0,0 24 0,0-3 0,0 11 0,0 5 0,0 1 0,0 4 0,0-4 0,0-1 0,0 0 0,0-4 0,0 9 0,0-9 0,0 8 0,0-3 0,0 1 0,0 3 0,0-3 0,0-1 0,-4-2 0,0 1 0,-1-3 0,1 7 0,1-3 0,2 5 0,-6 2 0,3-1 0,-3 5 0,-1-2 0,-4-1 0,-1 3 0,-4-6 0,-1 6 0,1-7 0,-1 3 0,-5-4 0,4 0 0,-9-1 0,4 0 0,-1 1 0,-3-1 0,4 1 0,-6-1 0,0 4 0,0 2 0,0 4 0,1 0 0,-7 0 0,4 0 0,1 0 0,3 0 0,4 0 0,-1 0 0,2 0 0,6 0 0,-6 0 0,4 0 0,-9 0 0,9 0 0,-10 0 0,11 0 0,-11 0 0,5 0 0,-6 0 0,6 0 0,-5 0 0,10 0 0,-3 0 0,-1 0 0,4 0 0,-10 0 0,5 0 0,-6 0 0,-6 0 0,5 0 0,-12 0 0,12 4 0,-12 2 0,12 0 0,-6 3 0,1-8 0,5 8 0,-5-8 0,6 3 0,0 1 0,-6 1 0,4-1 0,-18 6 0,11-5 0,-13 5 0,8 1 0,-8-6 0,6 3 0,-6-2 0,8-1 0,6 3 0,-4-3 0,4 0 0,0 3 0,-5-8 0,5 8 0,-6-3 0,-7 0 0,4 4 0,-4-4 0,-1 1 0,6 2 0,-13-7 0,13 2 0,-6-4 0,0 0 0,6 0 0,-6 0 0,8 0 0,-7 0 0,4 0 0,-12 0 0,13 0 0,-13 0 0,13 5 0,-13-3 0,13 3 0,-13-5 0,12 0 0,-4 0 0,-1 0 0,6 0 0,1 0 0,2 0 0,5 0 0,-6 0 0,0 0 0,-1 0 0,1 0 0,0 0 0,0 0 0,-1 0 0,1 0 0,6 0 0,-4 0 0,10 0 0,-4 0 0,6 0 0,-6 0 0,-2 0 0,1 0 0,-14 0 0,12 0 0,-13 0 0,0 0 0,6 0 0,1 0 0,2-5 0,12 3 0,-5-7 0,6 8 0,0-8 0,0 8 0,-6-8 0,5 7 0,-12-8 0,5 9 0,-6-9 0,0 9 0,6-4 0,-5 5 0,6 0 0,-8 0 0,1 0 0,0 0 0,0 0 0,6 0 0,-5 0 0,5-5 0,1 4 0,0-8 0,8 7 0,4-2 0,7 4 0,1-4 0,8 3 0,-3-3 0,1 4 0,3-3 0,-8 2 0,8-3 0,-9 4 0,-1 0 0,-7 0 0,-5 0 0,1 0 0,-7 0 0,-2 0 0,0 0 0,7 0 0,3 0 0,9 0 0,0 0 0,7 0 0,5 0 0,-1 0 0,1 0 0,-5 0 0,-1 0 0,-10 0 0,4 0 0,-10 0 0,5 0 0,-6 0 0,0 0 0,1 0 0,-1 0 0,0 0 0,0 0 0,1 0 0,4-3 0,7 2 0,1-3 0,9 0 0,-4 3 0,4-2 0,1 3 0,-5-4 0,3 3 0,-8-3 0,9 4 0,-9 0 0,8 0 0,-3 0 0,5 0 0,0 0 0,3 0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9T17:09:58.08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8 300 24575,'0'27'0,"0"46"0,0-2 0,0 21 0,0-32 0,0-22 0,0-8 0,0-1 0,0-15 0,0 3 0,0-9 0,0-1 0,0 1 0,0 0 0,0-1 0,0 1 0,0-1 0,0 5 0,0 7 0,0 0 0,0 9 0,0-9 0,0 3 0,0-4 0,0-1 0,0-4 0,0-1 0,0 0 0,0-3 0,0 3 0,4 0 0,-3 1 0,6 4 0,-1 6 0,-1-4 0,3 4 0,-7-1 0,6-3 0,-6 9 0,7-9 0,-7 9 0,7-9 0,-3 10 0,0-5 0,4 5 0,-4 1 0,1-6 0,2-1 0,-7-6 0,3 1 0,-1-5 0,-2-1 0,2-5 0,-3 1 0,3-1 0,-2 1 0,2-1 0,-3 0 0,0 5 0,4 1 0,-3 5 0,7-1 0,-7 1 0,2-5 0,1 3 0,-3-3 0,7 4 0,-7 1 0,7-1 0,-7 0 0,6 1 0,-6-1 0,7-4 0,-8 4 0,8-4 0,-4 0 0,1 3 0,1-7 0,-1 7 0,0-7 0,2 7 0,-2-7 0,3 7 0,0-3 0,1 0 0,-1 3 0,0-3 0,1 0 0,-5-1 0,3 0 0,-2-3 0,3 3 0,-1-5 0,-2 1 0,1 0 0,-1-1 0,2 1 0,1-1 0,-1 1 0,1-1 0,0 1 0,3-4 0,2 3 0,5-2 0,-1 0 0,1 3 0,-1-3 0,6 0 0,1-2 0,6 2 0,-1-4 0,7 3 0,-4-4 0,4 0 0,-6 0 0,-1 0 0,1 0 0,6 0 0,2 0 0,6 0 0,7-5 0,-5-2 0,13-10 0,-13 4 0,13-10 0,-13 11 0,13-11 0,-5 10 0,-1-5 0,-1 2 0,-1 3 0,-5-3 0,6 4 0,-8 1 0,0 0 0,0 0 0,1 0 0,-1 0 0,0-6 0,0 5 0,0-9 0,0 9 0,0-9 0,-6 9 0,-2-3 0,-12 5 0,-1 5 0,-10-3 0,4 8 0,-9-4 0,4 1 0,-4 2 0,-1-9 0,5 4 0,-3-5 0,7-2 0,-7 5 0,3-5 0,-4 6 0,-1-1 0,1 0 0,0-4 0,0-1 0,1-4 0,0-13 0,1-2 0,1-12 0,8-26 0,-6 19 0,12-26 0,-11 15 0,4-1 0,-6-6 0,0 8 0,0 7 0,0 2 0,-6 14 0,-1-4 0,-5 16 0,0-9 0,0 16 0,0-4 0,0 6 0,0 4 0,0 1 0,0 4 0,0 0 0,0 0 0,0 1 0,0-5 0,-4 3 0,-4-7 0,-1 7 0,-8-8 0,8 4 0,-7-4 0,2-1 0,0 1 0,-2-1 0,1-5 0,-3 4 0,0-4 0,4 6 0,-2-1 0,2 1 0,0-1 0,-2 1 0,6 4 0,-2 1 0,5 4 0,-1 0 0,-4 0 0,3 0 0,-7 0 0,7 0 0,-7-1 0,7 1 0,-8-4 0,9 3 0,-9-4 0,4 5 0,-1-5 0,-2 4 0,7-3 0,-3 3 0,4 2 0,-4 2 0,3-1 0,-3 1 0,4-2 0,-4 2 0,3-2 0,-7 3 0,7-1 0,-7-3 0,3 4 0,-5-1 0,5-3 0,-3 7 0,-3-6 0,0 2 0,-9-1 0,3 2 0,-4 0 0,-1 3 0,-6-9 0,4 9 0,-4-4 0,6 1 0,6 3 0,-4-8 0,9 8 0,-10-8 0,5 8 0,0-7 0,-5 2 0,5 1 0,-6-4 0,1 8 0,-1-8 0,0 8 0,0-3 0,0 4 0,1-4 0,-1 2 0,-6-2 0,4 4 0,-10-5 0,4 4 0,0-4 0,2 5 0,0-5 0,4 4 0,2-4 0,1 5 0,5 0 0,-12 0 0,4 0 0,-4 0 0,6 0 0,0 0 0,6 0 0,-4 0 0,9 0 0,0 0 0,7 0 0,0 0 0,-1 0 0,-4 0 0,-1 0 0,-5 4 0,-1 2 0,-6 3 0,6 1 0,-5-1 0,10-4 0,1 3 0,6-7 0,4 6 0,0-7 0,1 4 0,3-1 0,-2 1 0,1 0 0,-2 3 0,-11-2 0,7 7 0,-16 3 0,12 3 0,-8 0 0,6 0 0,-1-5 0,5-1 0,1-4 0,8 0 0,-3-4 0,6 3 0,-2-3 0,3 3 0,0-1 0,0 1 0,0 1 0,0 9 0,-5 3 0,4 16 0,-8 2 0,7-1 0,-3 6 0,5-12 0,0 0 0,0-8 0,0-6 0,0-4 0,0-1 0,0-5 0,0-2 0,0-2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9T17:15:44.091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7 55 24575,'-7'0'0,"24"0"0,5 0 0,17 0 0,4 0 0,10 0 0,-11 0 0,24 0 0,-33 0 0,25 0 0,-11 0 0,6 0 0,-1 0 0,-15 0 0,-1 0 0,1 0 0,-6 0 0,11 0 0,-10 0 0,10 0 0,-11 0 0,12 0 0,-12 0 0,12 0 0,-12 0 0,5 0 0,-6 0 0,-1 0 0,1 0 0,0 0 0,-1 0 0,-4 0 0,3 0 0,-9 0 0,3 0 0,1 0 0,-4 0 0,0 0 0,-3 0 0,-3 0 0,0 0 0,3 0 0,-3 0 0,5 0 0,4 0 0,-3 0 0,4 0 0,0 0 0,-4 0 0,3 0 0,1 0 0,-4 0 0,4 0 0,0 0 0,-4 0 0,9 0 0,-9 0 0,9 0 0,-9 0 0,3 0 0,1 0 0,-4 0 0,4 0 0,-6 0 0,6 0 0,-4 0 0,4 0 0,0 0 0,-5 0 0,5 0 0,0 0 0,-4 0 0,9 0 0,-9 0 0,4 0 0,-6 0 0,6 0 0,-4 0 0,3 0 0,-4 0 0,-1-4 0,6 3 0,-4-3 0,4 4 0,-6 0 0,0 0 0,6 0 0,-4-4 0,9 3 0,-9-3 0,9 4 0,-3-4 0,4 3 0,1-4 0,-6 1 0,4 3 0,-3-3 0,-1 4 0,4 0 0,-9 0 0,4 0 0,0 0 0,-5 0 0,5-4 0,-5 4 0,4-4 0,-3 4 0,9 0 0,-9 0 0,4 0 0,-6 0 0,1 0 0,-1 0 0,1 0 0,-1 0 0,0 0 0,1 0 0,-1 0 0,1 0 0,4 0 0,-3-4 0,4 3 0,0-3 0,-4 4 0,3 0 0,-4 0 0,5 0 0,-5 0 0,11 0 0,-11 0 0,11 0 0,-5 0 0,6 0 0,-1 0 0,1 0 0,0 0 0,-1 0 0,-5 0 0,5 0 0,-5 0 0,6 0 0,-1 0 0,-5 0 0,5 0 0,-5 0 0,0 0 0,4 0 0,-9 0 0,4 0 0,-6 0 0,-4 0 0,4 0 0,-4 0 0,4 0 0,1 0 0,-1 0 0,0 0 0,1 0 0,-5 0 0,3 0 0,-3 0 0,0 0 0,3 0 0,-7 0 0,7 0 0,-7 0 0,3 0 0,0 0 0,-3 0 0,7 0 0,-7 0 0,7 0 0,-3 0 0,4 0 0,1 0 0,-5 0 0,3 0 0,-3 0 0,4 0 0,-4 0 0,4 0 0,-4 0 0,0 0 0,3 0 0,-7 0 0,7 0 0,-7 0 0,3 0 0,-5 0 0,1 0 0,-1 0 0,-2 0 0,-2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09T17:15:49.498"/>
    </inkml:context>
    <inkml:brush xml:id="br0">
      <inkml:brushProperty name="width" value="0.05" units="cm"/>
      <inkml:brushProperty name="height" value="0.05" units="cm"/>
      <inkml:brushProperty name="color" value="#5B2D90"/>
    </inkml:brush>
  </inkml:definitions>
  <inkml:trace contextRef="#ctx0" brushRef="#br0">459 89 24575,'-10'0'0,"-8"0"0,4 0 0,-7 0 0,8 0 0,1 0 0,4 0 0,-4 0 0,3 0 0,-3 0 0,4 0 0,-4 0 0,-1 0 0,-4 0 0,-6 0 0,8 0 0,-12 0 0,12 0 0,-3 3 0,1 2 0,4 3 0,0 0 0,-3 1 0,7-1 0,-3-4 0,8 3 0,-3-6 0,6 5 0,-6-5 0,3 5 0,-4-2 0,1 4 0,-1-1 0,-4 5 0,3-3 0,-3 3 0,5-5 0,2 1 0,-1-1 0,5 1 0,-3-1 0,4 0 0,0 0 0,0 0 0,0 1 0,0-1 0,0 5 0,0-3 0,0 3 0,0 0 0,0-4 0,0 4 0,0 0 0,0-3 0,0 3 0,0-5 0,0 1 0,0 0 0,0-1 0,0 1 0,0-1 0,4 1 0,-4 4 0,7-3 0,-6 2 0,6-3 0,-6 0 0,5-1 0,-1 1 0,-1-1 0,3 1 0,-7 0 0,7-1 0,-3 1 0,4-1 0,-4 1 0,3-1 0,-3 1 0,4 0 0,-1-1 0,1 1 0,-4-1 0,3 1 0,-3 0 0,4-1 0,-1 1 0,1-1 0,-1 1 0,1-1 0,-1 0 0,1-2 0,-1 1 0,5-1 0,-3 3 0,7 0 0,-3 1 0,4-1 0,1 1 0,-1-4 0,1 3 0,-1-7 0,0 6 0,1-6 0,5 3 0,-5 0 0,11-3 0,-11 3 0,11 0 0,-5-3 0,6 4 0,-1-5 0,1 0 0,0 0 0,6 0 0,-5 0 0,5 0 0,-6 0 0,6 0 0,-5 0 0,5 0 0,-6 0 0,-6 0 0,4 0 0,-9 0 0,4 0 0,-6 0 0,1 0 0,-1 0 0,0 0 0,1 0 0,-1 0 0,1 0 0,-1 0 0,-4 0 0,3 0 0,-3 0 0,0 0 0,4 0 0,-9 0 0,9 0 0,-9 0 0,9 0 0,-4 0 0,4 0 0,0 0 0,1 0 0,-1 0 0,1 0 0,-1 0 0,6 0 0,1 0 0,6 0 0,-1 0 0,7 0 0,-4 0 0,10 0 0,-11 0 0,12 0 0,-12 0 0,12 0 0,-12 0 0,12 0 0,-12 0 0,5 0 0,0 0 0,-5 0 0,5 0 0,-6 0 0,0 0 0,-1 0 0,1 0 0,0 0 0,-6 0 0,4 0 0,-9 0 0,4 0 0,-6 0 0,-4 0 0,-1 0 0,-4 0 0,-1 0 0,-2-10 0,-2 0 0,-3-21 0,0-2 0,0-11 0,0 6 0,0-4 0,0 4 0,0 0 0,-5 2 0,0 11 0,-4-3 0,-4 9 0,3-4 0,-7 6 0,3 3 0,-3-2 0,3 2 0,-2 0 0,2 2 0,-3 3 0,-1 0 0,1 0 0,-1-4 0,1 4 0,-6-4 0,4 4 0,-4-1 0,0 1 0,4 0 0,-4 4 0,0-4 0,-1 8 0,-6-8 0,-6 8 0,-2-8 0,-14 8 0,-1-10 0,-1 5 0,-5-6 0,13 6 0,-6-5 0,8 10 0,0-9 0,6 9 0,2-4 0,6 5 0,6 0 0,-5 0 0,5 0 0,0 0 0,-5 0 0,10 0 0,-4 0 0,6 0 0,-1 0 0,1 0 0,-6 0 0,4 0 0,-4 0 0,6 0 0,4 0 0,0 0 0,6-4 0,-1 4 0,0-4 0,1 4 0,0 0 0,-5-4 0,3 3 0,-7-3 0,7 4 0,-7 0 0,3 0 0,-5-4 0,5 3 0,-3-2 0,7 3 0,-8 0 0,4 0 0,0-4 0,-3 3 0,3-2 0,0-1 0,0 4 0,1-4 0,4 4 0,-4 0 0,4-3 0,0 2 0,-4-3 0,3 4 0,-7 0 0,-3 0 0,0 0 0,-9 0 0,9 0 0,-9 0 0,9 0 0,-4 0 0,10 0 0,1 0 0,4 0 0,0 0 0,1 0 0,3-3 0,-2 2 0,2-2 0,-3 3 0,-10 0 0,7 0 0,-4 0 0,10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F54EB-842A-7FD0-833B-A619A064E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D561FB-1BDC-42E6-DE04-CBC0D7EC4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152FD-61AE-CA59-75CF-20C28436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1C944-BAA3-89A9-6D95-14B11C14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6FE65-D0CE-207C-B1F5-A9EF8EE65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02117-10C7-5602-ABED-970037554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A9A09-EEDD-0680-A150-E2789AE7E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91BE1-2FA5-9573-5AE7-28743FF3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470-9306-70A5-B1DD-D00229233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F68F7-CA79-271C-E2D7-27DFE57B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9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62D22-130C-ACDF-0662-761A9FE47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ECF0E1-2738-DE08-7193-6E178D2EF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BE17A-1D5A-9270-5928-A71E087A0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416A-0FE3-B18A-5A6F-0E0979E80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06439-0825-0686-1E45-52E72BF8D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99685-30CC-851E-D01C-D309DED5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3A255-634D-A8DA-8B05-913492D1D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F74E8-3841-9E83-30A1-2BB0BD15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2D25D-2866-F9B5-B849-1BEB36E08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8F861-D1EB-D087-3502-E75779959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6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A3447-07B5-3789-D6DB-586459CED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9812D-4507-14D7-9525-AD7E2256B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A5B03-D1A8-91F6-2F95-6A57605C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3C73F-A149-F213-7828-B3849D49C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5B8D-6BE9-D575-FC50-20DEC2C2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31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292F7-F58E-26AC-EAC7-920F1165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56FC-7197-E71A-6F2A-E5C6A5C837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EF8B44-C812-7161-378E-F643916CD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8C2C18-199B-5E9A-A9EE-520E0425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B6F0A-A75D-6FF2-E209-75713D41F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5DE3F-455A-88BD-B9A6-B5646DE03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0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B0EB2-DD3F-9A4D-F88A-B824CAEBF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CE9B3-5AF1-1D0E-C540-C72CC0836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AA9F0-25B4-DDDB-5497-B743B93AB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E6FB77-EB5B-713F-51A4-D48AAC50AC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AA0087-9351-CA68-DEFA-2AC22895E9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2C5304-A774-799F-3546-C7277BFF5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A4F97F-69A7-DA5F-FBA9-C5509D6D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EB7B27-D0D6-44FD-DC3A-8C7ACD05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6F77D-C5AE-5981-4CD6-03D1FED05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F25FB-2D9C-7ECA-BB27-1F811EF0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2E2D63-459C-688B-C49A-096F93DE4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3550F-8C0F-0D54-F386-B6BE3541F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5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180915-8D0E-1706-5927-42FF8A1E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4B397E-205D-49E4-D5BC-13518564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DED92-5DA7-1BB9-1E6E-466E958F1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0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048A1-843D-2735-22AA-563543E5B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A0490-1131-D966-5849-D3ABA8ED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31142-FC2D-01C4-8370-A4F619401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0E1AB-C4C6-DD3F-8D38-7FDFBD0A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4DB3F-A8BA-948A-2832-8A333637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C1F2E-C910-B49D-CAFC-809C00211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33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9EBDD-A5A8-A9EA-0A3A-73159993A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33D51A-AA1B-2FCF-6A1C-B88185BD07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391ED1-C35A-A241-DB74-8190F09B6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505C0-4789-7DA7-98D3-1D48D30C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7565C-2DAF-6D7E-C487-58931B78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8E453-E8B0-88FA-67A0-0731789E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7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7F85E0-2412-0384-3FA0-C0700D51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BACF7-0E23-14BD-D3F3-E571F27BE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CFAEF-7C65-6853-E838-889978BB8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9011-0908-8E46-87C1-908DA3CFD70C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C59DB-CF1C-E8EE-7336-0ECF266F75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2DCA7-F7EC-7D72-B7FD-18DF06FF3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87BC-B16F-DE49-94E4-809FC360C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8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customXml" Target="../ink/ink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9.png"/><Relationship Id="rId14" Type="http://schemas.openxmlformats.org/officeDocument/2006/relationships/customXml" Target="../ink/ink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311B6-CBDE-B768-D79D-33F82F140C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USBC Port Labelling</a:t>
            </a:r>
            <a:br>
              <a:rPr lang="en-US" dirty="0"/>
            </a:br>
            <a:r>
              <a:rPr lang="en-US" dirty="0"/>
              <a:t>ZMOD Daughterboard rev#2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F74E47-D054-3091-5F3A-0272AB4826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11/12/2024</a:t>
            </a:r>
          </a:p>
        </p:txBody>
      </p:sp>
    </p:spTree>
    <p:extLst>
      <p:ext uri="{BB962C8B-B14F-4D97-AF65-F5344CB8AC3E}">
        <p14:creationId xmlns:p14="http://schemas.microsoft.com/office/powerpoint/2010/main" val="30089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12236-31DB-A6F5-70C2-66359F782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9785"/>
            <a:ext cx="10515600" cy="132556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28019-717F-FD67-2D3A-58EA277AE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2029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Background: Before proceeding to printing PCB, review on the electronic design is conducted.</a:t>
            </a:r>
          </a:p>
          <a:p>
            <a:r>
              <a:rPr lang="en-US" dirty="0"/>
              <a:t>After checking the DDC232 Design (which I just find recently sinking in a long email) there seems to be a USB-C pins translation mismatch. </a:t>
            </a:r>
          </a:p>
          <a:p>
            <a:pPr lvl="1"/>
            <a:r>
              <a:rPr lang="en-US" dirty="0"/>
              <a:t>No big deal as it’s just the matter of assigning the pins in FPGA (It remains functioning) but it could create confusion if needs to be referred later.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7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C4DBE-5636-718C-47D7-01BC49B32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Pete’s Design Labelling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0E5FC42-BCCE-4F85-4E7D-7375FB64B8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142" y="1052183"/>
            <a:ext cx="7518400" cy="31242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4B3E17-FCF1-C571-30B6-A6A188E02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000" y="3644900"/>
            <a:ext cx="6985000" cy="32131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CE7DC17-FCF6-17F4-52EC-B319B0F3DEB6}"/>
              </a:ext>
            </a:extLst>
          </p:cNvPr>
          <p:cNvSpPr txBox="1"/>
          <p:nvPr/>
        </p:nvSpPr>
        <p:spPr>
          <a:xfrm>
            <a:off x="9145545" y="3375061"/>
            <a:ext cx="2740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ZMOD Board USBC Port Pin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E3DDD6-6D47-5A89-8DF2-EFE148B5BD1D}"/>
              </a:ext>
            </a:extLst>
          </p:cNvPr>
          <p:cNvSpPr txBox="1"/>
          <p:nvPr/>
        </p:nvSpPr>
        <p:spPr>
          <a:xfrm>
            <a:off x="7119991" y="1128040"/>
            <a:ext cx="5143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Matching Translation label (A2-A2, A3-A3) – is not achievable??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 cable orientation and port match, A2 – A2, The other side will be A11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the cable orientation and port is A2 – B2, the other side will be B11 (like Marko Example)</a:t>
            </a:r>
          </a:p>
        </p:txBody>
      </p:sp>
    </p:spTree>
    <p:extLst>
      <p:ext uri="{BB962C8B-B14F-4D97-AF65-F5344CB8AC3E}">
        <p14:creationId xmlns:p14="http://schemas.microsoft.com/office/powerpoint/2010/main" val="1087335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F400A-0D24-2CDD-0BBD-AC38B06D0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765817"/>
            <a:ext cx="10515600" cy="1325563"/>
          </a:xfrm>
        </p:spPr>
        <p:txBody>
          <a:bodyPr/>
          <a:lstStyle/>
          <a:p>
            <a:r>
              <a:rPr lang="en-US" dirty="0"/>
              <a:t>Refer to USB-C Cables Tables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2962852-0D71-F93A-D96A-0C84F1BA2D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2420" y="3216811"/>
            <a:ext cx="11567160" cy="1594615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339DA46-930F-0A71-B21A-D170920C8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19" y="2521366"/>
            <a:ext cx="11567159" cy="70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F1E07-AFB5-EDB4-1AC0-684DB111B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3467" y="-106779"/>
            <a:ext cx="10515600" cy="1325563"/>
          </a:xfrm>
        </p:spPr>
        <p:txBody>
          <a:bodyPr/>
          <a:lstStyle/>
          <a:p>
            <a:r>
              <a:rPr lang="en-US" dirty="0"/>
              <a:t>Example Marko Design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C8A807-A48B-FA96-CCD3-DF49CB1B8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6372" y="3207679"/>
            <a:ext cx="7125628" cy="36503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D05F04-3E10-6F0A-C88D-8A4017591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3" y="955174"/>
            <a:ext cx="8444354" cy="291404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9F67B13-A12A-BD87-F68C-9912C9A3441B}"/>
              </a:ext>
            </a:extLst>
          </p:cNvPr>
          <p:cNvSpPr txBox="1"/>
          <p:nvPr/>
        </p:nvSpPr>
        <p:spPr>
          <a:xfrm>
            <a:off x="2186811" y="712407"/>
            <a:ext cx="2090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FMC Daughterboard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D82D69-45F7-60D7-6C42-1357735497F5}"/>
              </a:ext>
            </a:extLst>
          </p:cNvPr>
          <p:cNvSpPr txBox="1"/>
          <p:nvPr/>
        </p:nvSpPr>
        <p:spPr>
          <a:xfrm>
            <a:off x="9369012" y="2937249"/>
            <a:ext cx="155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DDC232 Board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31EF31-E552-3424-F1DC-9128268FF3D4}"/>
              </a:ext>
            </a:extLst>
          </p:cNvPr>
          <p:cNvSpPr txBox="1"/>
          <p:nvPr/>
        </p:nvSpPr>
        <p:spPr>
          <a:xfrm>
            <a:off x="270136" y="3817686"/>
            <a:ext cx="47962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Design shows USB-C Port Pins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A2 and A3 translates to B11 and B10 – means the cable connected to A2 and A3 Port pins on FMC is equal to B2, B3 cable pins which – on the DDC232 board equals to B11, B10 respectively.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Similarly for A10, A11 DIN CFG.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A5 (CC Pins Reset) translates to A5 in DDC as well – A5 port – B5 Cable – A5 Other side.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F0FDD4F8-AE25-A2B4-EBE2-CCEF83EA77E1}"/>
                  </a:ext>
                </a:extLst>
              </p14:cNvPr>
              <p14:cNvContentPartPr/>
              <p14:nvPr/>
            </p14:nvContentPartPr>
            <p14:xfrm>
              <a:off x="681967" y="1287466"/>
              <a:ext cx="1669680" cy="7398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F0FDD4F8-AE25-A2B4-EBE2-CCEF83EA77E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72967" y="1278466"/>
                <a:ext cx="1687320" cy="75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3FDAE238-B179-3A2A-2A6E-8C5AC1B588E6}"/>
                  </a:ext>
                </a:extLst>
              </p14:cNvPr>
              <p14:cNvContentPartPr/>
              <p14:nvPr/>
            </p14:nvContentPartPr>
            <p14:xfrm>
              <a:off x="10384147" y="3405483"/>
              <a:ext cx="1077120" cy="6372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3FDAE238-B179-3A2A-2A6E-8C5AC1B588E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375147" y="3396843"/>
                <a:ext cx="1094760" cy="65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5A3E1CE-1CFB-5C85-A276-597104735136}"/>
                  </a:ext>
                </a:extLst>
              </p14:cNvPr>
              <p14:cNvContentPartPr/>
              <p14:nvPr/>
            </p14:nvContentPartPr>
            <p14:xfrm>
              <a:off x="234529" y="2872159"/>
              <a:ext cx="2356920" cy="6710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5A3E1CE-1CFB-5C85-A276-59710473513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5529" y="2863519"/>
                <a:ext cx="2374560" cy="68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8F1E42A-1C34-6F1D-D73E-8687149CBE89}"/>
                  </a:ext>
                </a:extLst>
              </p14:cNvPr>
              <p14:cNvContentPartPr/>
              <p14:nvPr/>
            </p14:nvContentPartPr>
            <p14:xfrm>
              <a:off x="10414387" y="4876083"/>
              <a:ext cx="883440" cy="765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8F1E42A-1C34-6F1D-D73E-8687149CBE89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405387" y="4867443"/>
                <a:ext cx="901080" cy="78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EC295CB3-B3D7-4C4D-40BB-538C794C7441}"/>
                  </a:ext>
                </a:extLst>
              </p14:cNvPr>
              <p14:cNvContentPartPr/>
              <p14:nvPr/>
            </p14:nvContentPartPr>
            <p14:xfrm>
              <a:off x="621307" y="2180043"/>
              <a:ext cx="1556640" cy="1980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EC295CB3-B3D7-4C4D-40BB-538C794C744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2307" y="2171403"/>
                <a:ext cx="157428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4ABA7737-21D3-7AAA-036E-CEA88D26A9F5}"/>
                  </a:ext>
                </a:extLst>
              </p14:cNvPr>
              <p14:cNvContentPartPr/>
              <p14:nvPr/>
            </p14:nvContentPartPr>
            <p14:xfrm>
              <a:off x="5308867" y="3954483"/>
              <a:ext cx="813960" cy="2718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4ABA7737-21D3-7AAA-036E-CEA88D26A9F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299867" y="3945483"/>
                <a:ext cx="831600" cy="28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12721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AEAA2-29EA-6AEC-02E7-DEA60FA6B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404" y="200971"/>
            <a:ext cx="10515600" cy="1325563"/>
          </a:xfrm>
        </p:spPr>
        <p:txBody>
          <a:bodyPr/>
          <a:lstStyle/>
          <a:p>
            <a:r>
              <a:rPr lang="en-US" dirty="0"/>
              <a:t>Proposed new labelling for ZMOD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5FEC632-D12D-6FA6-3730-B1E3F2A7EE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1133" y="1690688"/>
            <a:ext cx="9509733" cy="437447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07BC667-BDBC-6C28-2251-EA748C628BA4}"/>
              </a:ext>
            </a:extLst>
          </p:cNvPr>
          <p:cNvSpPr/>
          <p:nvPr/>
        </p:nvSpPr>
        <p:spPr>
          <a:xfrm>
            <a:off x="1469204" y="2373330"/>
            <a:ext cx="1520576" cy="26610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F63E5D-7786-2D82-7CAD-04D8ACEDAB8F}"/>
              </a:ext>
            </a:extLst>
          </p:cNvPr>
          <p:cNvSpPr/>
          <p:nvPr/>
        </p:nvSpPr>
        <p:spPr>
          <a:xfrm>
            <a:off x="9458361" y="2547423"/>
            <a:ext cx="1520576" cy="26610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0DD877-F1BB-A999-5198-0F4D3A89C5FF}"/>
              </a:ext>
            </a:extLst>
          </p:cNvPr>
          <p:cNvSpPr txBox="1"/>
          <p:nvPr/>
        </p:nvSpPr>
        <p:spPr>
          <a:xfrm>
            <a:off x="9375951" y="2485479"/>
            <a:ext cx="1007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DIN_C_P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DED263-E966-5B50-8FD3-1C039EA1BB3C}"/>
              </a:ext>
            </a:extLst>
          </p:cNvPr>
          <p:cNvSpPr txBox="1"/>
          <p:nvPr/>
        </p:nvSpPr>
        <p:spPr>
          <a:xfrm>
            <a:off x="9369814" y="2732089"/>
            <a:ext cx="1037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DIN_C_N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2B1A86-EE23-CE23-C1DF-2BA80BEE74A3}"/>
              </a:ext>
            </a:extLst>
          </p:cNvPr>
          <p:cNvSpPr txBox="1"/>
          <p:nvPr/>
        </p:nvSpPr>
        <p:spPr>
          <a:xfrm>
            <a:off x="9330090" y="3171996"/>
            <a:ext cx="738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BC5B81-6887-EA04-1214-D454C34EBE60}"/>
              </a:ext>
            </a:extLst>
          </p:cNvPr>
          <p:cNvSpPr txBox="1"/>
          <p:nvPr/>
        </p:nvSpPr>
        <p:spPr>
          <a:xfrm>
            <a:off x="1072099" y="1204018"/>
            <a:ext cx="5568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Matching to the DDC232 Port input as it has been printed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5CE87B-5701-EAF0-810B-BFC603A19DBD}"/>
              </a:ext>
            </a:extLst>
          </p:cNvPr>
          <p:cNvSpPr txBox="1"/>
          <p:nvPr/>
        </p:nvSpPr>
        <p:spPr>
          <a:xfrm>
            <a:off x="2080472" y="3387904"/>
            <a:ext cx="973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DOUT_P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E0CEE0-CEF6-3D10-0D81-F121A955FC5F}"/>
              </a:ext>
            </a:extLst>
          </p:cNvPr>
          <p:cNvSpPr txBox="1"/>
          <p:nvPr/>
        </p:nvSpPr>
        <p:spPr>
          <a:xfrm>
            <a:off x="2078299" y="3628962"/>
            <a:ext cx="100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DOUT_N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00961B-3DB5-8538-908A-C14507E65872}"/>
              </a:ext>
            </a:extLst>
          </p:cNvPr>
          <p:cNvSpPr txBox="1"/>
          <p:nvPr/>
        </p:nvSpPr>
        <p:spPr>
          <a:xfrm>
            <a:off x="2322305" y="3180382"/>
            <a:ext cx="749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9FDEAE-10E8-EE82-BBB2-5CFB43226F5D}"/>
              </a:ext>
            </a:extLst>
          </p:cNvPr>
          <p:cNvSpPr txBox="1"/>
          <p:nvPr/>
        </p:nvSpPr>
        <p:spPr>
          <a:xfrm>
            <a:off x="9330090" y="4278697"/>
            <a:ext cx="790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CLK_N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F71500-D8C8-37A7-1E06-52699D7101AC}"/>
              </a:ext>
            </a:extLst>
          </p:cNvPr>
          <p:cNvSpPr txBox="1"/>
          <p:nvPr/>
        </p:nvSpPr>
        <p:spPr>
          <a:xfrm>
            <a:off x="9336474" y="4522398"/>
            <a:ext cx="76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CLK_P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779194-2FC9-3F41-C31F-896A3CBBF877}"/>
              </a:ext>
            </a:extLst>
          </p:cNvPr>
          <p:cNvSpPr txBox="1"/>
          <p:nvPr/>
        </p:nvSpPr>
        <p:spPr>
          <a:xfrm>
            <a:off x="2180434" y="2502075"/>
            <a:ext cx="902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DCLK_P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BFD77C-4931-6487-FA6B-F76C9573EC96}"/>
              </a:ext>
            </a:extLst>
          </p:cNvPr>
          <p:cNvSpPr txBox="1"/>
          <p:nvPr/>
        </p:nvSpPr>
        <p:spPr>
          <a:xfrm>
            <a:off x="2178398" y="2738012"/>
            <a:ext cx="933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DCLK_N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606FCE-9D91-F092-0456-D31A38FFF403}"/>
              </a:ext>
            </a:extLst>
          </p:cNvPr>
          <p:cNvSpPr txBox="1"/>
          <p:nvPr/>
        </p:nvSpPr>
        <p:spPr>
          <a:xfrm>
            <a:off x="2008688" y="3847110"/>
            <a:ext cx="111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DVALID_R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B9DE15-B67E-4362-1D9A-50E756ACA539}"/>
              </a:ext>
            </a:extLst>
          </p:cNvPr>
          <p:cNvSpPr txBox="1"/>
          <p:nvPr/>
        </p:nvSpPr>
        <p:spPr>
          <a:xfrm>
            <a:off x="9327498" y="3616209"/>
            <a:ext cx="973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DOUT_P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9C50CB-78D3-51CE-DBF7-FB01C39BF2B4}"/>
              </a:ext>
            </a:extLst>
          </p:cNvPr>
          <p:cNvSpPr txBox="1"/>
          <p:nvPr/>
        </p:nvSpPr>
        <p:spPr>
          <a:xfrm>
            <a:off x="9322544" y="3393635"/>
            <a:ext cx="1003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DOUT_N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21361F-FA74-ECA4-0DE4-637372C29844}"/>
              </a:ext>
            </a:extLst>
          </p:cNvPr>
          <p:cNvSpPr txBox="1"/>
          <p:nvPr/>
        </p:nvSpPr>
        <p:spPr>
          <a:xfrm>
            <a:off x="2028239" y="4278697"/>
            <a:ext cx="10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CLK_C_N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90B94A4-44CC-9E13-2CA8-CBB4CC0E0886}"/>
              </a:ext>
            </a:extLst>
          </p:cNvPr>
          <p:cNvSpPr txBox="1"/>
          <p:nvPr/>
        </p:nvSpPr>
        <p:spPr>
          <a:xfrm>
            <a:off x="2065081" y="4529385"/>
            <a:ext cx="99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CLK_C_P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08F207-5D12-301C-8062-B8A7C7A4E9ED}"/>
              </a:ext>
            </a:extLst>
          </p:cNvPr>
          <p:cNvSpPr txBox="1"/>
          <p:nvPr/>
        </p:nvSpPr>
        <p:spPr>
          <a:xfrm>
            <a:off x="8521273" y="5570203"/>
            <a:ext cx="3772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Regarding CC pins, I would say, the ZMOD Daughterboard CC2 pin remains floating is not a problem.</a:t>
            </a:r>
          </a:p>
        </p:txBody>
      </p:sp>
    </p:spTree>
    <p:extLst>
      <p:ext uri="{BB962C8B-B14F-4D97-AF65-F5344CB8AC3E}">
        <p14:creationId xmlns:p14="http://schemas.microsoft.com/office/powerpoint/2010/main" val="346633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322</Words>
  <Application>Microsoft Macintosh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USBC Port Labelling ZMOD Daughterboard rev#2</vt:lpstr>
      <vt:lpstr>Outline</vt:lpstr>
      <vt:lpstr>Pete’s Design Labelling</vt:lpstr>
      <vt:lpstr>Refer to USB-C Cables Tables </vt:lpstr>
      <vt:lpstr>Example Marko Design</vt:lpstr>
      <vt:lpstr>Proposed new labelling for ZMOD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USBC Port Labelling ZMOD Daughterboard rev#2</dc:title>
  <dc:creator>Febian Febian</dc:creator>
  <cp:lastModifiedBy>Febian Febian</cp:lastModifiedBy>
  <cp:revision>1</cp:revision>
  <dcterms:created xsi:type="dcterms:W3CDTF">2024-12-11T16:28:34Z</dcterms:created>
  <dcterms:modified xsi:type="dcterms:W3CDTF">2024-12-11T16:30:26Z</dcterms:modified>
</cp:coreProperties>
</file>