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48"/>
    <a:srgbClr val="00248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6" autoAdjust="0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interface the device using FPGA,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002248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pic>
        <p:nvPicPr>
          <p:cNvPr id="3" name="UCL Branding">
            <a:extLst>
              <a:ext uri="{FF2B5EF4-FFF2-40B4-BE49-F238E27FC236}">
                <a16:creationId xmlns:a16="http://schemas.microsoft.com/office/drawing/2014/main" id="{D331EFEF-5306-9919-6E35-67D73A942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4" name="Faculty, Department title">
            <a:extLst>
              <a:ext uri="{FF2B5EF4-FFF2-40B4-BE49-F238E27FC236}">
                <a16:creationId xmlns:a16="http://schemas.microsoft.com/office/drawing/2014/main" id="{0B0FDC54-FBC7-0010-53EC-C3D224945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90C77D3C-C771-DA14-AC1E-8A9AFE2E3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090BB0CB-BBA9-F32A-0E98-88B4D006FC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00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4D09D4FB-2564-C1A7-DFC1-BE5A9416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823D982D-C777-33D6-9598-1B04FBC07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00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343D598F-2F72-090E-DE6D-6CD71762F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7B59F99D-EEFF-A119-2CD4-28FA300275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002248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10/23/24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17DDF5-27C8-83D2-4E4B-FDA0C7BAA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64" y="1513570"/>
            <a:ext cx="5808529" cy="313847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282" y="137365"/>
            <a:ext cx="5760000" cy="720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Physics and Astronomy Department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385107" y="1345912"/>
            <a:ext cx="5564221" cy="1806938"/>
          </a:xfrm>
          <a:noFill/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FPGA Optimisation and Machine Learning </a:t>
            </a:r>
            <a:r>
              <a:rPr lang="en-GB" sz="3200">
                <a:solidFill>
                  <a:schemeClr val="tx1"/>
                </a:solidFill>
              </a:rPr>
              <a:t>in Proton </a:t>
            </a:r>
            <a:r>
              <a:rPr lang="en-GB" sz="3200" dirty="0">
                <a:solidFill>
                  <a:schemeClr val="tx1"/>
                </a:solidFill>
              </a:rPr>
              <a:t>Beam Therapy Quality Assurance Device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36258-AAF7-CA4B-9BCE-147273DC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7" y="3437385"/>
            <a:ext cx="4464995" cy="297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4CE32-F7AE-E5A4-AAC9-FC233C7967AB}"/>
              </a:ext>
            </a:extLst>
          </p:cNvPr>
          <p:cNvSpPr txBox="1"/>
          <p:nvPr/>
        </p:nvSpPr>
        <p:spPr>
          <a:xfrm>
            <a:off x="336012" y="6412858"/>
            <a:ext cx="409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UCLH Proton Beam Therapy facility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E1D63-2FFF-7373-A67D-A2AA183720F2}"/>
              </a:ext>
            </a:extLst>
          </p:cNvPr>
          <p:cNvSpPr txBox="1"/>
          <p:nvPr/>
        </p:nvSpPr>
        <p:spPr>
          <a:xfrm>
            <a:off x="3365547" y="6151248"/>
            <a:ext cx="1484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Source: UCLH NHS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3A053-1782-EBE8-FF38-5BC06AC095E6}"/>
              </a:ext>
            </a:extLst>
          </p:cNvPr>
          <p:cNvSpPr txBox="1"/>
          <p:nvPr/>
        </p:nvSpPr>
        <p:spPr>
          <a:xfrm>
            <a:off x="10261894" y="4235475"/>
            <a:ext cx="1398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/>
              <a:t>Source: CERN 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0DC0FE53-2549-EB3E-20BE-4D0251806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390" y="4640586"/>
            <a:ext cx="2700064" cy="2080049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3D931C4-4043-31B3-52D9-86384DC739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49" t="3021" r="4834" b="6352"/>
          <a:stretch/>
        </p:blipFill>
        <p:spPr>
          <a:xfrm>
            <a:off x="9208742" y="4640586"/>
            <a:ext cx="2367144" cy="1969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48F26B-5E50-4E78-569C-E8FF3C4F1ADB}"/>
              </a:ext>
            </a:extLst>
          </p:cNvPr>
          <p:cNvSpPr txBox="1"/>
          <p:nvPr/>
        </p:nvSpPr>
        <p:spPr>
          <a:xfrm>
            <a:off x="7653975" y="6610356"/>
            <a:ext cx="4202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Source: </a:t>
            </a:r>
            <a:r>
              <a:rPr lang="en-US" sz="1100" dirty="0" err="1"/>
              <a:t>Escribano</a:t>
            </a:r>
            <a:r>
              <a:rPr lang="en-US" sz="1100" dirty="0"/>
              <a:t> – Rodriguez (2023)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A9649CC-CB3F-FEB6-FD12-D50D42973534}"/>
              </a:ext>
            </a:extLst>
          </p:cNvPr>
          <p:cNvSpPr/>
          <p:nvPr/>
        </p:nvSpPr>
        <p:spPr>
          <a:xfrm>
            <a:off x="8552329" y="5561815"/>
            <a:ext cx="451822" cy="25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D69FD-A656-6E75-C06F-57D8421B4C35}"/>
              </a:ext>
            </a:extLst>
          </p:cNvPr>
          <p:cNvSpPr txBox="1"/>
          <p:nvPr/>
        </p:nvSpPr>
        <p:spPr>
          <a:xfrm>
            <a:off x="9338553" y="2161752"/>
            <a:ext cx="162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Bragg Peak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B35E8D-9083-09A3-A0B5-1A19ADF81D7C}"/>
              </a:ext>
            </a:extLst>
          </p:cNvPr>
          <p:cNvCxnSpPr>
            <a:cxnSpLocks/>
          </p:cNvCxnSpPr>
          <p:nvPr/>
        </p:nvCxnSpPr>
        <p:spPr>
          <a:xfrm flipH="1" flipV="1">
            <a:off x="8852170" y="2161752"/>
            <a:ext cx="486383" cy="175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051EF3E-25B0-E10F-7B8E-217413BB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92" y="4428852"/>
            <a:ext cx="3636054" cy="2301765"/>
          </a:xfrm>
          <a:prstGeom prst="rect">
            <a:avLst/>
          </a:prstGeom>
        </p:spPr>
      </p:pic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161390" y="599235"/>
            <a:ext cx="11417899" cy="1368000"/>
          </a:xfrm>
        </p:spPr>
        <p:txBody>
          <a:bodyPr/>
          <a:lstStyle/>
          <a:p>
            <a:r>
              <a:rPr lang="en-GB" sz="4000" dirty="0"/>
              <a:t>FPGA Optimisation and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352A22-B0BC-9203-83B2-0B95F20E3A6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8596" r="-1393"/>
          <a:stretch/>
        </p:blipFill>
        <p:spPr>
          <a:xfrm rot="5400000">
            <a:off x="3993125" y="732744"/>
            <a:ext cx="3067215" cy="4077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749296-7649-EC71-827A-F8E7F5D0DC31}"/>
              </a:ext>
            </a:extLst>
          </p:cNvPr>
          <p:cNvSpPr txBox="1"/>
          <p:nvPr/>
        </p:nvSpPr>
        <p:spPr>
          <a:xfrm>
            <a:off x="3842983" y="1303831"/>
            <a:ext cx="420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Source: </a:t>
            </a:r>
            <a:r>
              <a:rPr lang="en-US" sz="1000" dirty="0" err="1"/>
              <a:t>Escribano</a:t>
            </a:r>
            <a:r>
              <a:rPr lang="en-US" sz="1000" dirty="0"/>
              <a:t> – Rodriguez &amp; Sheikh (2023)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0FB75-B361-CC53-0EDD-61148BEC9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52" y="2855522"/>
            <a:ext cx="3033913" cy="2730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A798B-4882-8279-AB68-94ED1FC3BA33}"/>
              </a:ext>
            </a:extLst>
          </p:cNvPr>
          <p:cNvSpPr txBox="1"/>
          <p:nvPr/>
        </p:nvSpPr>
        <p:spPr>
          <a:xfrm>
            <a:off x="2132446" y="5586362"/>
            <a:ext cx="4202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Source: </a:t>
            </a:r>
            <a:r>
              <a:rPr lang="en-US" sz="1100" dirty="0" err="1"/>
              <a:t>Digilent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9AD44-4734-7C0A-6092-307CC609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17" y="4477269"/>
            <a:ext cx="3636054" cy="2301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235E8-1848-8E76-25B4-A26D3FA95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178" y="1387340"/>
            <a:ext cx="2246437" cy="2702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5E8DB-6402-4F8F-A9E5-1F4F7D88BC4B}"/>
              </a:ext>
            </a:extLst>
          </p:cNvPr>
          <p:cNvSpPr txBox="1"/>
          <p:nvPr/>
        </p:nvSpPr>
        <p:spPr>
          <a:xfrm>
            <a:off x="5603405" y="4530200"/>
            <a:ext cx="1575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Carbon 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86EC-62DC-5D15-AFB4-74F250988C87}"/>
              </a:ext>
            </a:extLst>
          </p:cNvPr>
          <p:cNvSpPr txBox="1"/>
          <p:nvPr/>
        </p:nvSpPr>
        <p:spPr>
          <a:xfrm>
            <a:off x="5996265" y="6627135"/>
            <a:ext cx="3456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/>
              <a:t>Source: </a:t>
            </a:r>
            <a:r>
              <a:rPr lang="en-US" sz="1050" dirty="0" err="1"/>
              <a:t>Keat</a:t>
            </a:r>
            <a:r>
              <a:rPr lang="en-US" sz="1050" dirty="0"/>
              <a:t> (2017) – </a:t>
            </a:r>
            <a:r>
              <a:rPr lang="en-US" sz="1050" dirty="0" err="1"/>
              <a:t>ResearchGates</a:t>
            </a:r>
            <a:r>
              <a:rPr lang="en-US" sz="1050" dirty="0"/>
              <a:t>/330824578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317BD-418A-E633-B930-C1A79267F3A2}"/>
              </a:ext>
            </a:extLst>
          </p:cNvPr>
          <p:cNvSpPr txBox="1"/>
          <p:nvPr/>
        </p:nvSpPr>
        <p:spPr>
          <a:xfrm>
            <a:off x="6803417" y="1462243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B0E59-E56C-8D0B-AE25-633683E2BBCA}"/>
              </a:ext>
            </a:extLst>
          </p:cNvPr>
          <p:cNvSpPr txBox="1"/>
          <p:nvPr/>
        </p:nvSpPr>
        <p:spPr>
          <a:xfrm>
            <a:off x="4388266" y="3401019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E7E9C5B7-1623-4251-9B73-236224EC89C6}"/>
              </a:ext>
            </a:extLst>
          </p:cNvPr>
          <p:cNvSpPr/>
          <p:nvPr/>
        </p:nvSpPr>
        <p:spPr>
          <a:xfrm>
            <a:off x="2077864" y="1955811"/>
            <a:ext cx="1474236" cy="77444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2F16164-B41A-9C26-EA99-181EA5869FEC}"/>
              </a:ext>
            </a:extLst>
          </p:cNvPr>
          <p:cNvSpPr/>
          <p:nvPr/>
        </p:nvSpPr>
        <p:spPr>
          <a:xfrm>
            <a:off x="7664450" y="2627846"/>
            <a:ext cx="761093" cy="2336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71948B22-0539-4A1B-9353-4AF9AE132968}"/>
              </a:ext>
            </a:extLst>
          </p:cNvPr>
          <p:cNvSpPr/>
          <p:nvPr/>
        </p:nvSpPr>
        <p:spPr>
          <a:xfrm rot="5400000">
            <a:off x="10338981" y="3695816"/>
            <a:ext cx="2702744" cy="78853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27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3E7B55-31F6-F306-AB29-845263C24017}"/>
              </a:ext>
            </a:extLst>
          </p:cNvPr>
          <p:cNvSpPr txBox="1"/>
          <p:nvPr/>
        </p:nvSpPr>
        <p:spPr>
          <a:xfrm>
            <a:off x="6300110" y="5073668"/>
            <a:ext cx="1575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Monte Carlo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67626-C3FA-99E8-410B-39C7004151FF}"/>
              </a:ext>
            </a:extLst>
          </p:cNvPr>
          <p:cNvSpPr txBox="1"/>
          <p:nvPr/>
        </p:nvSpPr>
        <p:spPr>
          <a:xfrm>
            <a:off x="10602721" y="5127819"/>
            <a:ext cx="71941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accent6"/>
                </a:solidFill>
              </a:rPr>
              <a:t>AI Model</a:t>
            </a: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D59EA18B-143E-B7F8-7E5F-811688F711FB}"/>
              </a:ext>
            </a:extLst>
          </p:cNvPr>
          <p:cNvSpPr/>
          <p:nvPr/>
        </p:nvSpPr>
        <p:spPr>
          <a:xfrm>
            <a:off x="5603405" y="4080753"/>
            <a:ext cx="266934" cy="44011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85</Words>
  <Application>Microsoft Macintosh PowerPoint</Application>
  <PresentationFormat>Widescreen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UCL_Black_Slide_Theme</vt:lpstr>
      <vt:lpstr>FPGA Optimisation and Machine Learning in Proton Beam Therapy Quality Assurance Device</vt:lpstr>
      <vt:lpstr>FPGA Optimisation and Machine Learning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Febian Febian</cp:lastModifiedBy>
  <cp:revision>28</cp:revision>
  <dcterms:created xsi:type="dcterms:W3CDTF">2020-09-10T09:35:54Z</dcterms:created>
  <dcterms:modified xsi:type="dcterms:W3CDTF">2024-10-23T21:25:05Z</dcterms:modified>
</cp:coreProperties>
</file>