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5" r:id="rId2"/>
    <p:sldId id="264" r:id="rId3"/>
    <p:sldId id="266" r:id="rId4"/>
    <p:sldId id="267" r:id="rId5"/>
    <p:sldId id="268" r:id="rId6"/>
    <p:sldId id="269" r:id="rId7"/>
    <p:sldId id="270" r:id="rId8"/>
    <p:sldId id="272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B202C-A362-284A-9585-2F65C376E787}" type="datetimeFigureOut">
              <a:rPr lang="en-US" smtClean="0"/>
              <a:t>12/5/24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69D11-2889-0247-9B0D-2F98B8CA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8AAED-6F9B-F145-AD45-F78B673808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75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0065D-D324-BE4E-CF8C-C402BD59C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A74AAE-2579-DF19-1940-C3285081C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805AB-15ED-8DA5-E021-490EC039B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DFC-1224-F54E-A821-C93C23C411FD}" type="datetimeFigureOut">
              <a:rPr lang="en-US" smtClean="0"/>
              <a:t>12/5/24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5C737-3BE3-F1A5-DC2D-719B82FC5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397D8-2C26-5BE1-C1BB-0B5D741D6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094C-2585-F94F-B532-C4C05133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60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59A7-460D-E03E-CB0D-B39F577C8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AA2114-CA43-90D7-C0C3-11B38A201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BCF9F-746D-3908-E625-A1EE1F73F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DFC-1224-F54E-A821-C93C23C411FD}" type="datetimeFigureOut">
              <a:rPr lang="en-US" smtClean="0"/>
              <a:t>12/5/24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70A02-5F91-D006-02C2-02D96ACDA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10B6C-15D3-8AB1-6E4E-375E06B04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094C-2585-F94F-B532-C4C05133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24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F4AA23-FF9D-E342-476B-2F5421E5F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3101C4-11B9-FCED-3D2E-C4D287C70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06A77-7DDA-982B-AD8C-875DE8CC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DFC-1224-F54E-A821-C93C23C411FD}" type="datetimeFigureOut">
              <a:rPr lang="en-US" smtClean="0"/>
              <a:t>12/5/24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CD2F2-FAE2-44EB-6D4A-D830C01A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27B45-FC2F-FACD-8C37-6B5A084C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094C-2585-F94F-B532-C4C05133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8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501BF-4C14-7C60-EB85-08216E2C5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7AF20-5A1D-8914-9640-3099F22A2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07283-396A-1786-7EAF-1E72803CA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DFC-1224-F54E-A821-C93C23C411FD}" type="datetimeFigureOut">
              <a:rPr lang="en-US" smtClean="0"/>
              <a:t>12/5/24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A9E1F-6718-3053-BEB3-329FBBB48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0B007-7779-A451-54F3-4F5E7FD8C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094C-2585-F94F-B532-C4C05133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01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A3CA1-9236-B886-A405-E9E5114ED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AD11B-3516-86AD-F5FB-C14920D44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6F2AE-9F2F-8172-5D58-4B272D0E3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DFC-1224-F54E-A821-C93C23C411FD}" type="datetimeFigureOut">
              <a:rPr lang="en-US" smtClean="0"/>
              <a:t>12/5/24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F956-01A3-8BF5-1C54-A16E843B9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28051-7D06-61B8-6F81-32325856E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094C-2585-F94F-B532-C4C05133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2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36FF3-12BD-8112-925D-A0FF62E11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A3311-B073-ECB7-DDD2-616770759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217D44-4B85-9BAB-A496-8D04FB258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940BB-C2AE-95FA-EEE7-CE8095B18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DFC-1224-F54E-A821-C93C23C411FD}" type="datetimeFigureOut">
              <a:rPr lang="en-US" smtClean="0"/>
              <a:t>12/5/24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BDE1E-35B7-DFAE-1B4E-63051FCB2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09586-EC02-5253-EEBC-99A1369BB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094C-2585-F94F-B532-C4C05133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3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3DBB4-CBBF-9F30-FA35-A6FC65593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A4C0B-B685-2E53-9A72-D12095761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4EA7E-7F1A-C104-2818-8B996B3FE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A81E9F-74AC-0910-A607-40EAEC8289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9035F4-59CD-5F24-39A5-9EAFCE4F1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4DDF7A-0630-34D6-0AD1-EB9F4AEFC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DFC-1224-F54E-A821-C93C23C411FD}" type="datetimeFigureOut">
              <a:rPr lang="en-US" smtClean="0"/>
              <a:t>12/5/24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045F10-6F15-16B6-5DEC-5A1AF2091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2641E6-0EF3-032D-DCD5-EB83C447F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094C-2585-F94F-B532-C4C05133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0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9559C-5DEF-2B7C-0545-720500397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B139BD-5736-1713-40A3-7E1ECB6F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DFC-1224-F54E-A821-C93C23C411FD}" type="datetimeFigureOut">
              <a:rPr lang="en-US" smtClean="0"/>
              <a:t>12/5/24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C1C009-E24C-C621-B069-2BF364EE6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8EF76C-3A73-64FD-DEDF-DAB964AFD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094C-2585-F94F-B532-C4C05133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2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189362-A914-3F08-823F-2C4621D11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DFC-1224-F54E-A821-C93C23C411FD}" type="datetimeFigureOut">
              <a:rPr lang="en-US" smtClean="0"/>
              <a:t>12/5/24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C94131-6D15-0413-DD12-FC6435E56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D1467-55B0-131F-0AD7-D2CA255F8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094C-2585-F94F-B532-C4C05133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5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BF2FE-EDBF-B3B4-4D86-81E4C7127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28E15-0252-D2BA-C460-85C810A98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DE13E6-07C0-6AD0-ABF1-F2F2C1414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3D5D9E-A3A6-B851-C3DF-F80D8520B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DFC-1224-F54E-A821-C93C23C411FD}" type="datetimeFigureOut">
              <a:rPr lang="en-US" smtClean="0"/>
              <a:t>12/5/24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6910CD-28D1-7D97-25D0-4C8C91262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787EE-9ABA-A284-6C80-FB359944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094C-2585-F94F-B532-C4C05133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8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C1E25-4BBF-0751-690E-C3B1634D8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A138EB-6719-0975-BCF5-EFF535DAD0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2C9BF-A189-1843-4C57-7779C5AAD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59F233-6340-F939-92A3-AE55D2F39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EDFC-1224-F54E-A821-C93C23C411FD}" type="datetimeFigureOut">
              <a:rPr lang="en-US" smtClean="0"/>
              <a:t>12/5/24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7FA55-E9B9-85B4-678A-93FF3A88E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596D43-50E6-F2D7-4011-9D050AEE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094C-2585-F94F-B532-C4C05133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1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25396D-8A76-9420-6C48-8D35481E5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B81D2-01A7-73B9-ED63-C13AB61B4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6EA6A-276F-EBDD-671F-22617AFB3A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DEDFC-1224-F54E-A821-C93C23C411FD}" type="datetimeFigureOut">
              <a:rPr lang="en-US" smtClean="0"/>
              <a:t>12/5/24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E204A-8254-F19F-99E0-D4E9426CC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60625-0EF6-F051-931A-CD6D76344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C094C-2585-F94F-B532-C4C05133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4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CBAB3-230E-3FF6-E23C-24C05E3886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ZMOD Daughterboard Rev#2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B715AA-DE92-8C7D-B30A-C5262712E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Updates</a:t>
            </a:r>
            <a:r>
              <a:rPr lang="en-US"/>
              <a:t>, 27/11/2024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2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9BDE18-6810-5D06-3943-CA556DA3EB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0515600" cy="3501930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505B014-E816-8472-DBD7-EB5CE59C0E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165" y="3429000"/>
            <a:ext cx="9503338" cy="336162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9EDE076-00B7-5C1C-9EC1-6813CDD295DA}"/>
              </a:ext>
            </a:extLst>
          </p:cNvPr>
          <p:cNvSpPr txBox="1"/>
          <p:nvPr/>
        </p:nvSpPr>
        <p:spPr>
          <a:xfrm>
            <a:off x="10223939" y="2207941"/>
            <a:ext cx="756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Rev#1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EF2DE1-2F43-AE25-0187-26B84BCACD9C}"/>
              </a:ext>
            </a:extLst>
          </p:cNvPr>
          <p:cNvSpPr txBox="1"/>
          <p:nvPr/>
        </p:nvSpPr>
        <p:spPr>
          <a:xfrm>
            <a:off x="10223939" y="5351691"/>
            <a:ext cx="756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Rev#2</a:t>
            </a:r>
          </a:p>
        </p:txBody>
      </p:sp>
    </p:spTree>
    <p:extLst>
      <p:ext uri="{BB962C8B-B14F-4D97-AF65-F5344CB8AC3E}">
        <p14:creationId xmlns:p14="http://schemas.microsoft.com/office/powerpoint/2010/main" val="322752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1F085-E495-257D-F8D7-7B9EAE656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EE33C-A2B5-3B23-13AF-FEFCB030E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I2C EEPROM Component in Rev#1 to use ATTiny44A-PU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Generic only handles connection but not enabling I2C and SPI </a:t>
            </a:r>
            <a:r>
              <a:rPr lang="en-US" dirty="0"/>
              <a:t>(Serial Peripheral Interface) - </a:t>
            </a:r>
            <a:r>
              <a:rPr lang="en-GB" dirty="0"/>
              <a:t>a communication protocol that allows multiple integrated circuits (ICs) to communicate with each other over a short distance using just two wires: a serial data line (SDA) and a serial clock line (SCL).</a:t>
            </a:r>
            <a:endParaRPr lang="en-US" dirty="0"/>
          </a:p>
          <a:p>
            <a:pPr lvl="1"/>
            <a:r>
              <a:rPr lang="en-US" dirty="0"/>
              <a:t>SCL USCK (Universal Synchronous Clock), SDA from ATTiny44A-PU, MOSI(Master Out Slave In) and MISO Master In Slave Out) – Bi directional data transfer from master and slave device.</a:t>
            </a:r>
          </a:p>
        </p:txBody>
      </p:sp>
    </p:spTree>
    <p:extLst>
      <p:ext uri="{BB962C8B-B14F-4D97-AF65-F5344CB8AC3E}">
        <p14:creationId xmlns:p14="http://schemas.microsoft.com/office/powerpoint/2010/main" val="1505283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3E889-D43A-26C1-FE5D-24A7CAD1F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6708"/>
            <a:ext cx="10515600" cy="5150527"/>
          </a:xfrm>
        </p:spPr>
        <p:txBody>
          <a:bodyPr>
            <a:normAutofit/>
          </a:bodyPr>
          <a:lstStyle/>
          <a:p>
            <a:r>
              <a:rPr lang="en-US" dirty="0"/>
              <a:t>R_GA (Resistor Ground Assist): Reference resistor (pull-down resistor) provides </a:t>
            </a:r>
            <a:r>
              <a:rPr lang="en-US" dirty="0">
                <a:solidFill>
                  <a:srgbClr val="FF0000"/>
                </a:solidFill>
              </a:rPr>
              <a:t>reference voltage </a:t>
            </a:r>
            <a:r>
              <a:rPr lang="en-US" dirty="0"/>
              <a:t>for all components to communicate (determines current flowing when line is low (I2C using MOSFET – like switch))</a:t>
            </a:r>
          </a:p>
          <a:p>
            <a:pPr lvl="1"/>
            <a:r>
              <a:rPr lang="en-US" dirty="0"/>
              <a:t>This provides I2C address (</a:t>
            </a:r>
            <a:r>
              <a:rPr lang="en-GB" dirty="0"/>
              <a:t>The I2C address of each pod is determined by a resistor divider formed between the carrier and the pod. A pulldown resistor R_GA is connected to each port on the carrier. Each port uses a unique resistor value. On the pod, a 10-k</a:t>
            </a:r>
            <a:r>
              <a:rPr lang="el-GR" dirty="0"/>
              <a:t>Ω </a:t>
            </a:r>
            <a:r>
              <a:rPr lang="en-GB" dirty="0"/>
              <a:t>pullup resistor is connected from R_GA to +3.3V. The R_GA net is connected to one of the </a:t>
            </a:r>
            <a:r>
              <a:rPr lang="en-GB" dirty="0" err="1"/>
              <a:t>pMCU</a:t>
            </a:r>
            <a:r>
              <a:rPr lang="en-GB" dirty="0"/>
              <a:t> ADC input pins, and the resulting voltage is used to determine the I2C address of the pod)</a:t>
            </a:r>
            <a:endParaRPr lang="en-US" dirty="0"/>
          </a:p>
          <a:p>
            <a:r>
              <a:rPr lang="en-US" dirty="0"/>
              <a:t>In the design, “DNF” indicates Do Not Fit, it’s there in design but not to be printed out. (for further design purposes, no need to change the design)</a:t>
            </a:r>
          </a:p>
        </p:txBody>
      </p:sp>
    </p:spTree>
    <p:extLst>
      <p:ext uri="{BB962C8B-B14F-4D97-AF65-F5344CB8AC3E}">
        <p14:creationId xmlns:p14="http://schemas.microsoft.com/office/powerpoint/2010/main" val="3307019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05EAAF-F721-ECCA-4193-B699273A1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743" y="787734"/>
            <a:ext cx="9338129" cy="57427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D7A026-D849-8862-4C24-6656CA1C574E}"/>
              </a:ext>
            </a:extLst>
          </p:cNvPr>
          <p:cNvSpPr txBox="1"/>
          <p:nvPr/>
        </p:nvSpPr>
        <p:spPr>
          <a:xfrm>
            <a:off x="3273735" y="5216947"/>
            <a:ext cx="5260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Switch to take supply from </a:t>
            </a:r>
            <a:r>
              <a:rPr lang="en-US" dirty="0" err="1"/>
              <a:t>Ext_V</a:t>
            </a:r>
            <a:r>
              <a:rPr lang="en-US" dirty="0"/>
              <a:t>/ZMOD_V at the same time disabling V booster when not </a:t>
            </a:r>
            <a:r>
              <a:rPr lang="en-US" dirty="0" err="1"/>
              <a:t>beeded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D307D0-69A5-0453-BD8D-81A07CBEA37B}"/>
              </a:ext>
            </a:extLst>
          </p:cNvPr>
          <p:cNvSpPr txBox="1"/>
          <p:nvPr/>
        </p:nvSpPr>
        <p:spPr>
          <a:xfrm>
            <a:off x="6096000" y="3429000"/>
            <a:ext cx="3914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TPS6104 Voltage Booster, step up 5V to 7V using Common value resistor,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606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5432C-3A3B-4DD8-D88F-BED4647EE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Shifters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ECEDF9-8C47-6C71-D040-0A940A778B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83960"/>
            <a:ext cx="10515600" cy="311271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74FF2B4-7632-7C3B-B883-E0B07B880F95}"/>
              </a:ext>
            </a:extLst>
          </p:cNvPr>
          <p:cNvSpPr txBox="1"/>
          <p:nvPr/>
        </p:nvSpPr>
        <p:spPr>
          <a:xfrm>
            <a:off x="1140431" y="4396670"/>
            <a:ext cx="8127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SN74LVC is a </a:t>
            </a:r>
            <a:r>
              <a:rPr lang="en-GB" dirty="0"/>
              <a:t>single-bit bidirectional voltage level translator</a:t>
            </a:r>
            <a:r>
              <a:rPr lang="en-US" dirty="0"/>
              <a:t>, </a:t>
            </a:r>
            <a:r>
              <a:rPr lang="en-GB" dirty="0"/>
              <a:t>It allows signal translation between two voltage domains, enabling proper communication between components operating at different voltage levels.</a:t>
            </a:r>
          </a:p>
          <a:p>
            <a:r>
              <a:rPr lang="en-GB" dirty="0"/>
              <a:t>Dir (direction control) is grounded means low, VCCB translate to VCCA (3.3V to 1.8V)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824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7E91C-641C-DE12-D43D-10DFCC0C4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0515" y="508963"/>
            <a:ext cx="2665287" cy="1325563"/>
          </a:xfrm>
        </p:spPr>
        <p:txBody>
          <a:bodyPr/>
          <a:lstStyle/>
          <a:p>
            <a:r>
              <a:rPr lang="en-US" dirty="0"/>
              <a:t>USBC Port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B524852-8D5B-5AB1-2020-5E2F37411E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2337" y="203166"/>
            <a:ext cx="6315227" cy="609708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DC42FF-67F8-8BB8-F6B7-3C14481670E0}"/>
              </a:ext>
            </a:extLst>
          </p:cNvPr>
          <p:cNvSpPr txBox="1"/>
          <p:nvPr/>
        </p:nvSpPr>
        <p:spPr>
          <a:xfrm>
            <a:off x="7048073" y="1997839"/>
            <a:ext cx="502406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Takes V, from </a:t>
            </a:r>
            <a:r>
              <a:rPr lang="en-US" dirty="0" err="1"/>
              <a:t>Board_V</a:t>
            </a:r>
            <a:r>
              <a:rPr lang="en-US" dirty="0"/>
              <a:t> value (ZMOD_STEP or </a:t>
            </a:r>
            <a:r>
              <a:rPr lang="en-US" dirty="0" err="1"/>
              <a:t>ext_V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MH (Mounting Hole) Chassis is </a:t>
            </a:r>
            <a:r>
              <a:rPr lang="en-GB" b="1" dirty="0"/>
              <a:t>metal enclosure</a:t>
            </a:r>
            <a:r>
              <a:rPr lang="en-GB" dirty="0"/>
              <a:t> or framework of the electronic device. It can also be part of the case or housing for the product, often used for mechanical protection and grounding.</a:t>
            </a:r>
          </a:p>
          <a:p>
            <a:endParaRPr lang="en-GB" dirty="0"/>
          </a:p>
          <a:p>
            <a:r>
              <a:rPr lang="en-GB" dirty="0" err="1"/>
              <a:t>Dvalid</a:t>
            </a:r>
            <a:r>
              <a:rPr lang="en-GB" dirty="0"/>
              <a:t> R_33 is connected from USBC port to DDC,</a:t>
            </a:r>
          </a:p>
          <a:p>
            <a:r>
              <a:rPr lang="en-GB" dirty="0" err="1"/>
              <a:t>Dvalid</a:t>
            </a:r>
            <a:r>
              <a:rPr lang="en-GB" dirty="0"/>
              <a:t> R_18 is connected from </a:t>
            </a:r>
            <a:r>
              <a:rPr lang="en-GB" dirty="0" err="1"/>
              <a:t>Zmod</a:t>
            </a:r>
            <a:r>
              <a:rPr lang="en-GB" dirty="0"/>
              <a:t> to FPGA (this requires the level shifters)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773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821EC99-B2F6-BEB6-49BC-1F611A3A6F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897" y="167859"/>
            <a:ext cx="8008125" cy="652228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003479-FDAB-84D4-A8E4-326E5EF927F1}"/>
              </a:ext>
            </a:extLst>
          </p:cNvPr>
          <p:cNvSpPr txBox="1"/>
          <p:nvPr/>
        </p:nvSpPr>
        <p:spPr>
          <a:xfrm>
            <a:off x="8789393" y="2764971"/>
            <a:ext cx="27385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LED for power debugging process. To check the power supply using jumper pin. Meaning that it left floating when not necessary to not incur any unnecessary noises.</a:t>
            </a:r>
          </a:p>
        </p:txBody>
      </p:sp>
    </p:spTree>
    <p:extLst>
      <p:ext uri="{BB962C8B-B14F-4D97-AF65-F5344CB8AC3E}">
        <p14:creationId xmlns:p14="http://schemas.microsoft.com/office/powerpoint/2010/main" val="320309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1AF28-76F9-6D16-69CD-21A0B7883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A925E-4D14-D64B-6577-B1B4F79DC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Capacitors connected to power supply:</a:t>
            </a:r>
          </a:p>
          <a:p>
            <a:pPr lvl="1"/>
            <a:r>
              <a:rPr lang="en-US" dirty="0"/>
              <a:t>Prevention of voltage spikes of the supply, preventing damage to the board it connected to</a:t>
            </a:r>
          </a:p>
          <a:p>
            <a:pPr lvl="1"/>
            <a:r>
              <a:rPr lang="en-US" dirty="0"/>
              <a:t>Decoupling noise from power supply ripple, board receive clean DC voltage</a:t>
            </a:r>
          </a:p>
          <a:p>
            <a:pPr lvl="1"/>
            <a:r>
              <a:rPr lang="en-US" dirty="0"/>
              <a:t>Energy storage, ensuring smooth transition when turn on and off. </a:t>
            </a:r>
          </a:p>
          <a:p>
            <a:r>
              <a:rPr lang="en-US" dirty="0"/>
              <a:t>QFN (Quad Flat no-Lead) and DIS(Dual in line package)?</a:t>
            </a:r>
          </a:p>
          <a:p>
            <a:pPr lvl="1"/>
            <a:r>
              <a:rPr lang="en-US" dirty="0"/>
              <a:t>The IC pins, under the components or extend outside (QFN smaller and more compact) – QFN needs to be printed in to the PCB, DIS can be manually soldered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782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588</Words>
  <Application>Microsoft Macintosh PowerPoint</Application>
  <PresentationFormat>Widescreen</PresentationFormat>
  <Paragraphs>32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ZMOD Daughterboard Rev#2 </vt:lpstr>
      <vt:lpstr>PowerPoint Presentation</vt:lpstr>
      <vt:lpstr>Changes</vt:lpstr>
      <vt:lpstr>PowerPoint Presentation</vt:lpstr>
      <vt:lpstr>PowerPoint Presentation</vt:lpstr>
      <vt:lpstr>Level Shifters</vt:lpstr>
      <vt:lpstr>USBC Port</vt:lpstr>
      <vt:lpstr>PowerPoint Presentation</vt:lpstr>
      <vt:lpstr>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ZMOD Daughterboard Rev#2 </dc:title>
  <dc:creator>Febian Febian</dc:creator>
  <cp:lastModifiedBy>Febian Febian</cp:lastModifiedBy>
  <cp:revision>2</cp:revision>
  <dcterms:created xsi:type="dcterms:W3CDTF">2024-12-05T11:27:10Z</dcterms:created>
  <dcterms:modified xsi:type="dcterms:W3CDTF">2024-12-05T11:34:04Z</dcterms:modified>
</cp:coreProperties>
</file>