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2" r:id="rId1"/>
  </p:sldMasterIdLst>
  <p:notesMasterIdLst>
    <p:notesMasterId r:id="rId18"/>
  </p:notesMasterIdLst>
  <p:handoutMasterIdLst>
    <p:handoutMasterId r:id="rId19"/>
  </p:handoutMasterIdLst>
  <p:sldIdLst>
    <p:sldId id="1647" r:id="rId2"/>
    <p:sldId id="1925" r:id="rId3"/>
    <p:sldId id="1911" r:id="rId4"/>
    <p:sldId id="1913" r:id="rId5"/>
    <p:sldId id="1914" r:id="rId6"/>
    <p:sldId id="1915" r:id="rId7"/>
    <p:sldId id="1926" r:id="rId8"/>
    <p:sldId id="1921" r:id="rId9"/>
    <p:sldId id="1916" r:id="rId10"/>
    <p:sldId id="1917" r:id="rId11"/>
    <p:sldId id="1918" r:id="rId12"/>
    <p:sldId id="1919" r:id="rId13"/>
    <p:sldId id="1928" r:id="rId14"/>
    <p:sldId id="1920" r:id="rId15"/>
    <p:sldId id="1929" r:id="rId16"/>
    <p:sldId id="1922" r:id="rId17"/>
  </p:sldIdLst>
  <p:sldSz cx="12192000" cy="6858000"/>
  <p:notesSz cx="6731000" cy="985678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64B6"/>
    <a:srgbClr val="BBE0E3"/>
    <a:srgbClr val="FF6666"/>
    <a:srgbClr val="FF66FF"/>
    <a:srgbClr val="FF8000"/>
    <a:srgbClr val="FFCC66"/>
    <a:srgbClr val="FF3300"/>
    <a:srgbClr val="FF6699"/>
    <a:srgbClr val="DAEE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FF98DE9-092C-0F4D-AFFB-B529AB8CEE69}" v="15" dt="2024-06-18T07:07:27.0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35"/>
    <p:restoredTop sz="94801"/>
  </p:normalViewPr>
  <p:slideViewPr>
    <p:cSldViewPr snapToGrid="0">
      <p:cViewPr varScale="1">
        <p:scale>
          <a:sx n="129" d="100"/>
          <a:sy n="129" d="100"/>
        </p:scale>
        <p:origin x="648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2696"/>
    </p:cViewPr>
  </p:outlineViewPr>
  <p:notesTextViewPr>
    <p:cViewPr>
      <p:scale>
        <a:sx n="100" d="100"/>
        <a:sy n="100" d="100"/>
      </p:scale>
      <p:origin x="0" y="0"/>
    </p:cViewPr>
  </p:notesText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lly, Simon" userId="483c67c2-aa76-446b-83f2-8414b3e7bd97" providerId="ADAL" clId="{2E784404-0226-6E4E-95CB-B3A2EEEB8117}"/>
    <pc:docChg chg="undo redo custSel addSld delSld modSld modMainMaster">
      <pc:chgData name="Jolly, Simon" userId="483c67c2-aa76-446b-83f2-8414b3e7bd97" providerId="ADAL" clId="{2E784404-0226-6E4E-95CB-B3A2EEEB8117}" dt="2024-06-07T18:52:08.710" v="1974" actId="2696"/>
      <pc:docMkLst>
        <pc:docMk/>
      </pc:docMkLst>
      <pc:sldChg chg="del">
        <pc:chgData name="Jolly, Simon" userId="483c67c2-aa76-446b-83f2-8414b3e7bd97" providerId="ADAL" clId="{2E784404-0226-6E4E-95CB-B3A2EEEB8117}" dt="2024-06-07T18:51:14.875" v="1973" actId="2696"/>
        <pc:sldMkLst>
          <pc:docMk/>
          <pc:sldMk cId="870739745" sldId="279"/>
        </pc:sldMkLst>
      </pc:sldChg>
      <pc:sldChg chg="addSp delSp modSp mod">
        <pc:chgData name="Jolly, Simon" userId="483c67c2-aa76-446b-83f2-8414b3e7bd97" providerId="ADAL" clId="{2E784404-0226-6E4E-95CB-B3A2EEEB8117}" dt="2024-06-07T14:24:35.555" v="713" actId="1035"/>
        <pc:sldMkLst>
          <pc:docMk/>
          <pc:sldMk cId="98545993" sldId="1647"/>
        </pc:sldMkLst>
        <pc:spChg chg="mod">
          <ac:chgData name="Jolly, Simon" userId="483c67c2-aa76-446b-83f2-8414b3e7bd97" providerId="ADAL" clId="{2E784404-0226-6E4E-95CB-B3A2EEEB8117}" dt="2024-06-07T14:01:27.355" v="138" actId="14100"/>
          <ac:spMkLst>
            <pc:docMk/>
            <pc:sldMk cId="98545993" sldId="1647"/>
            <ac:spMk id="2" creationId="{00000000-0000-0000-0000-000000000000}"/>
          </ac:spMkLst>
        </pc:spChg>
        <pc:spChg chg="mod">
          <ac:chgData name="Jolly, Simon" userId="483c67c2-aa76-446b-83f2-8414b3e7bd97" providerId="ADAL" clId="{2E784404-0226-6E4E-95CB-B3A2EEEB8117}" dt="2024-06-07T14:24:35.555" v="713" actId="1035"/>
          <ac:spMkLst>
            <pc:docMk/>
            <pc:sldMk cId="98545993" sldId="1647"/>
            <ac:spMk id="3" creationId="{00000000-0000-0000-0000-000000000000}"/>
          </ac:spMkLst>
        </pc:spChg>
        <pc:picChg chg="add mod">
          <ac:chgData name="Jolly, Simon" userId="483c67c2-aa76-446b-83f2-8414b3e7bd97" providerId="ADAL" clId="{2E784404-0226-6E4E-95CB-B3A2EEEB8117}" dt="2024-06-07T14:18:00.789" v="659" actId="1038"/>
          <ac:picMkLst>
            <pc:docMk/>
            <pc:sldMk cId="98545993" sldId="1647"/>
            <ac:picMk id="5" creationId="{C36458C2-694A-ACB2-B233-E5E176AC48C8}"/>
          </ac:picMkLst>
        </pc:picChg>
        <pc:picChg chg="add mod">
          <ac:chgData name="Jolly, Simon" userId="483c67c2-aa76-446b-83f2-8414b3e7bd97" providerId="ADAL" clId="{2E784404-0226-6E4E-95CB-B3A2EEEB8117}" dt="2024-06-07T14:16:22.392" v="622" actId="1076"/>
          <ac:picMkLst>
            <pc:docMk/>
            <pc:sldMk cId="98545993" sldId="1647"/>
            <ac:picMk id="7" creationId="{194F5AF8-9EBA-AA4C-4190-591E5B26C98A}"/>
          </ac:picMkLst>
        </pc:picChg>
        <pc:picChg chg="add mod">
          <ac:chgData name="Jolly, Simon" userId="483c67c2-aa76-446b-83f2-8414b3e7bd97" providerId="ADAL" clId="{2E784404-0226-6E4E-95CB-B3A2EEEB8117}" dt="2024-06-07T14:18:05.989" v="661" actId="1038"/>
          <ac:picMkLst>
            <pc:docMk/>
            <pc:sldMk cId="98545993" sldId="1647"/>
            <ac:picMk id="9" creationId="{C4A37F94-7984-8ACF-76E8-1A890D3E89F8}"/>
          </ac:picMkLst>
        </pc:picChg>
        <pc:picChg chg="add mod">
          <ac:chgData name="Jolly, Simon" userId="483c67c2-aa76-446b-83f2-8414b3e7bd97" providerId="ADAL" clId="{2E784404-0226-6E4E-95CB-B3A2EEEB8117}" dt="2024-06-07T14:24:06.069" v="704" actId="1037"/>
          <ac:picMkLst>
            <pc:docMk/>
            <pc:sldMk cId="98545993" sldId="1647"/>
            <ac:picMk id="11" creationId="{C4FB29D8-EFDE-B558-13C1-15513A2F00E9}"/>
          </ac:picMkLst>
        </pc:picChg>
        <pc:picChg chg="add del mod">
          <ac:chgData name="Jolly, Simon" userId="483c67c2-aa76-446b-83f2-8414b3e7bd97" providerId="ADAL" clId="{2E784404-0226-6E4E-95CB-B3A2EEEB8117}" dt="2024-06-07T14:23:20.619" v="673" actId="478"/>
          <ac:picMkLst>
            <pc:docMk/>
            <pc:sldMk cId="98545993" sldId="1647"/>
            <ac:picMk id="13" creationId="{6841E605-A55C-13C4-B2CB-EC66DED763C3}"/>
          </ac:picMkLst>
        </pc:picChg>
        <pc:picChg chg="add del mod">
          <ac:chgData name="Jolly, Simon" userId="483c67c2-aa76-446b-83f2-8414b3e7bd97" providerId="ADAL" clId="{2E784404-0226-6E4E-95CB-B3A2EEEB8117}" dt="2024-06-07T14:23:18.205" v="672" actId="478"/>
          <ac:picMkLst>
            <pc:docMk/>
            <pc:sldMk cId="98545993" sldId="1647"/>
            <ac:picMk id="15" creationId="{3611263E-EC04-F901-C094-E69754E73954}"/>
          </ac:picMkLst>
        </pc:picChg>
        <pc:picChg chg="add mod">
          <ac:chgData name="Jolly, Simon" userId="483c67c2-aa76-446b-83f2-8414b3e7bd97" providerId="ADAL" clId="{2E784404-0226-6E4E-95CB-B3A2EEEB8117}" dt="2024-06-07T14:24:00.492" v="695" actId="1035"/>
          <ac:picMkLst>
            <pc:docMk/>
            <pc:sldMk cId="98545993" sldId="1647"/>
            <ac:picMk id="17" creationId="{69781C53-391E-6088-D628-2A5C994C6043}"/>
          </ac:picMkLst>
        </pc:picChg>
      </pc:sldChg>
      <pc:sldChg chg="del">
        <pc:chgData name="Jolly, Simon" userId="483c67c2-aa76-446b-83f2-8414b3e7bd97" providerId="ADAL" clId="{2E784404-0226-6E4E-95CB-B3A2EEEB8117}" dt="2024-06-07T14:32:14.419" v="717" actId="2696"/>
        <pc:sldMkLst>
          <pc:docMk/>
          <pc:sldMk cId="1140372097" sldId="1788"/>
        </pc:sldMkLst>
      </pc:sldChg>
      <pc:sldChg chg="del">
        <pc:chgData name="Jolly, Simon" userId="483c67c2-aa76-446b-83f2-8414b3e7bd97" providerId="ADAL" clId="{2E784404-0226-6E4E-95CB-B3A2EEEB8117}" dt="2024-06-07T18:50:41.450" v="1971" actId="2696"/>
        <pc:sldMkLst>
          <pc:docMk/>
          <pc:sldMk cId="3060688680" sldId="1891"/>
        </pc:sldMkLst>
      </pc:sldChg>
      <pc:sldChg chg="addSp delSp modSp del mod">
        <pc:chgData name="Jolly, Simon" userId="483c67c2-aa76-446b-83f2-8414b3e7bd97" providerId="ADAL" clId="{2E784404-0226-6E4E-95CB-B3A2EEEB8117}" dt="2024-06-07T18:50:36.286" v="1970" actId="2696"/>
        <pc:sldMkLst>
          <pc:docMk/>
          <pc:sldMk cId="3006442422" sldId="1892"/>
        </pc:sldMkLst>
        <pc:spChg chg="add mod">
          <ac:chgData name="Jolly, Simon" userId="483c67c2-aa76-446b-83f2-8414b3e7bd97" providerId="ADAL" clId="{2E784404-0226-6E4E-95CB-B3A2EEEB8117}" dt="2024-06-07T17:58:39.783" v="1543" actId="21"/>
          <ac:spMkLst>
            <pc:docMk/>
            <pc:sldMk cId="3006442422" sldId="1892"/>
            <ac:spMk id="3" creationId="{8B08AB67-1591-A60A-0899-03CCB0E33F68}"/>
          </ac:spMkLst>
        </pc:spChg>
        <pc:picChg chg="del mod">
          <ac:chgData name="Jolly, Simon" userId="483c67c2-aa76-446b-83f2-8414b3e7bd97" providerId="ADAL" clId="{2E784404-0226-6E4E-95CB-B3A2EEEB8117}" dt="2024-06-07T17:58:39.783" v="1543" actId="21"/>
          <ac:picMkLst>
            <pc:docMk/>
            <pc:sldMk cId="3006442422" sldId="1892"/>
            <ac:picMk id="14" creationId="{8A352E9D-769B-3722-B8FC-8C47995FE2C8}"/>
          </ac:picMkLst>
        </pc:picChg>
      </pc:sldChg>
      <pc:sldChg chg="del">
        <pc:chgData name="Jolly, Simon" userId="483c67c2-aa76-446b-83f2-8414b3e7bd97" providerId="ADAL" clId="{2E784404-0226-6E4E-95CB-B3A2EEEB8117}" dt="2024-06-07T14:32:14.438" v="718" actId="2696"/>
        <pc:sldMkLst>
          <pc:docMk/>
          <pc:sldMk cId="3603634416" sldId="1893"/>
        </pc:sldMkLst>
      </pc:sldChg>
      <pc:sldChg chg="del">
        <pc:chgData name="Jolly, Simon" userId="483c67c2-aa76-446b-83f2-8414b3e7bd97" providerId="ADAL" clId="{2E784404-0226-6E4E-95CB-B3A2EEEB8117}" dt="2024-06-07T14:32:14.455" v="719" actId="2696"/>
        <pc:sldMkLst>
          <pc:docMk/>
          <pc:sldMk cId="1078863479" sldId="1894"/>
        </pc:sldMkLst>
      </pc:sldChg>
      <pc:sldChg chg="del">
        <pc:chgData name="Jolly, Simon" userId="483c67c2-aa76-446b-83f2-8414b3e7bd97" providerId="ADAL" clId="{2E784404-0226-6E4E-95CB-B3A2EEEB8117}" dt="2024-06-07T18:11:26.054" v="1772" actId="2696"/>
        <pc:sldMkLst>
          <pc:docMk/>
          <pc:sldMk cId="1310588269" sldId="1895"/>
        </pc:sldMkLst>
      </pc:sldChg>
      <pc:sldChg chg="del">
        <pc:chgData name="Jolly, Simon" userId="483c67c2-aa76-446b-83f2-8414b3e7bd97" providerId="ADAL" clId="{2E784404-0226-6E4E-95CB-B3A2EEEB8117}" dt="2024-06-07T18:11:26.029" v="1771" actId="2696"/>
        <pc:sldMkLst>
          <pc:docMk/>
          <pc:sldMk cId="534721868" sldId="1896"/>
        </pc:sldMkLst>
      </pc:sldChg>
      <pc:sldChg chg="del">
        <pc:chgData name="Jolly, Simon" userId="483c67c2-aa76-446b-83f2-8414b3e7bd97" providerId="ADAL" clId="{2E784404-0226-6E4E-95CB-B3A2EEEB8117}" dt="2024-06-07T14:32:02.158" v="714" actId="2696"/>
        <pc:sldMkLst>
          <pc:docMk/>
          <pc:sldMk cId="1031142642" sldId="1900"/>
        </pc:sldMkLst>
      </pc:sldChg>
      <pc:sldChg chg="del">
        <pc:chgData name="Jolly, Simon" userId="483c67c2-aa76-446b-83f2-8414b3e7bd97" providerId="ADAL" clId="{2E784404-0226-6E4E-95CB-B3A2EEEB8117}" dt="2024-06-07T14:32:02.183" v="716" actId="2696"/>
        <pc:sldMkLst>
          <pc:docMk/>
          <pc:sldMk cId="987454622" sldId="1901"/>
        </pc:sldMkLst>
      </pc:sldChg>
      <pc:sldChg chg="del">
        <pc:chgData name="Jolly, Simon" userId="483c67c2-aa76-446b-83f2-8414b3e7bd97" providerId="ADAL" clId="{2E784404-0226-6E4E-95CB-B3A2EEEB8117}" dt="2024-06-07T14:32:02.181" v="715" actId="2696"/>
        <pc:sldMkLst>
          <pc:docMk/>
          <pc:sldMk cId="2133984800" sldId="1902"/>
        </pc:sldMkLst>
      </pc:sldChg>
      <pc:sldChg chg="del">
        <pc:chgData name="Jolly, Simon" userId="483c67c2-aa76-446b-83f2-8414b3e7bd97" providerId="ADAL" clId="{2E784404-0226-6E4E-95CB-B3A2EEEB8117}" dt="2024-06-07T14:15:33.077" v="615" actId="2696"/>
        <pc:sldMkLst>
          <pc:docMk/>
          <pc:sldMk cId="1697889875" sldId="1903"/>
        </pc:sldMkLst>
      </pc:sldChg>
      <pc:sldChg chg="del">
        <pc:chgData name="Jolly, Simon" userId="483c67c2-aa76-446b-83f2-8414b3e7bd97" providerId="ADAL" clId="{2E784404-0226-6E4E-95CB-B3A2EEEB8117}" dt="2024-06-07T18:51:14.870" v="1972" actId="2696"/>
        <pc:sldMkLst>
          <pc:docMk/>
          <pc:sldMk cId="195532156" sldId="1905"/>
        </pc:sldMkLst>
      </pc:sldChg>
      <pc:sldChg chg="del">
        <pc:chgData name="Jolly, Simon" userId="483c67c2-aa76-446b-83f2-8414b3e7bd97" providerId="ADAL" clId="{2E784404-0226-6E4E-95CB-B3A2EEEB8117}" dt="2024-06-07T18:52:08.710" v="1974" actId="2696"/>
        <pc:sldMkLst>
          <pc:docMk/>
          <pc:sldMk cId="2367851110" sldId="1907"/>
        </pc:sldMkLst>
      </pc:sldChg>
      <pc:sldChg chg="addSp delSp modSp new mod">
        <pc:chgData name="Jolly, Simon" userId="483c67c2-aa76-446b-83f2-8414b3e7bd97" providerId="ADAL" clId="{2E784404-0226-6E4E-95CB-B3A2EEEB8117}" dt="2024-06-07T15:18:56.341" v="722" actId="478"/>
        <pc:sldMkLst>
          <pc:docMk/>
          <pc:sldMk cId="646820008" sldId="1909"/>
        </pc:sldMkLst>
        <pc:spChg chg="mod">
          <ac:chgData name="Jolly, Simon" userId="483c67c2-aa76-446b-83f2-8414b3e7bd97" providerId="ADAL" clId="{2E784404-0226-6E4E-95CB-B3A2EEEB8117}" dt="2024-06-07T13:58:23.565" v="12" actId="20577"/>
          <ac:spMkLst>
            <pc:docMk/>
            <pc:sldMk cId="646820008" sldId="1909"/>
            <ac:spMk id="2" creationId="{9DD88E5C-BE10-30BE-F6D1-CCE496830AAB}"/>
          </ac:spMkLst>
        </pc:spChg>
        <pc:spChg chg="mod">
          <ac:chgData name="Jolly, Simon" userId="483c67c2-aa76-446b-83f2-8414b3e7bd97" providerId="ADAL" clId="{2E784404-0226-6E4E-95CB-B3A2EEEB8117}" dt="2024-06-07T14:11:08.660" v="310" actId="207"/>
          <ac:spMkLst>
            <pc:docMk/>
            <pc:sldMk cId="646820008" sldId="1909"/>
            <ac:spMk id="3" creationId="{7C6F6A6F-3855-9DF2-78AC-514CA21F15DC}"/>
          </ac:spMkLst>
        </pc:spChg>
        <pc:spChg chg="del">
          <ac:chgData name="Jolly, Simon" userId="483c67c2-aa76-446b-83f2-8414b3e7bd97" providerId="ADAL" clId="{2E784404-0226-6E4E-95CB-B3A2EEEB8117}" dt="2024-06-07T14:11:26.450" v="312" actId="478"/>
          <ac:spMkLst>
            <pc:docMk/>
            <pc:sldMk cId="646820008" sldId="1909"/>
            <ac:spMk id="5" creationId="{4D101C79-866E-63EA-9D63-6AB39AE80A99}"/>
          </ac:spMkLst>
        </pc:spChg>
        <pc:spChg chg="del">
          <ac:chgData name="Jolly, Simon" userId="483c67c2-aa76-446b-83f2-8414b3e7bd97" providerId="ADAL" clId="{2E784404-0226-6E4E-95CB-B3A2EEEB8117}" dt="2024-06-07T14:11:21.369" v="311" actId="478"/>
          <ac:spMkLst>
            <pc:docMk/>
            <pc:sldMk cId="646820008" sldId="1909"/>
            <ac:spMk id="6" creationId="{047EDFEE-0F98-83E8-85A4-26DA3FC39A3F}"/>
          </ac:spMkLst>
        </pc:spChg>
        <pc:spChg chg="add del mod">
          <ac:chgData name="Jolly, Simon" userId="483c67c2-aa76-446b-83f2-8414b3e7bd97" providerId="ADAL" clId="{2E784404-0226-6E4E-95CB-B3A2EEEB8117}" dt="2024-06-07T15:18:56.341" v="722" actId="478"/>
          <ac:spMkLst>
            <pc:docMk/>
            <pc:sldMk cId="646820008" sldId="1909"/>
            <ac:spMk id="7" creationId="{5928C062-DBBA-1F41-8BF7-F248E53DF407}"/>
          </ac:spMkLst>
        </pc:spChg>
        <pc:spChg chg="add del mod">
          <ac:chgData name="Jolly, Simon" userId="483c67c2-aa76-446b-83f2-8414b3e7bd97" providerId="ADAL" clId="{2E784404-0226-6E4E-95CB-B3A2EEEB8117}" dt="2024-06-07T15:18:52.941" v="721" actId="478"/>
          <ac:spMkLst>
            <pc:docMk/>
            <pc:sldMk cId="646820008" sldId="1909"/>
            <ac:spMk id="8" creationId="{7FC61A4C-DB61-E95E-B4DA-AA9835F12F54}"/>
          </ac:spMkLst>
        </pc:spChg>
      </pc:sldChg>
      <pc:sldChg chg="modSp new mod">
        <pc:chgData name="Jolly, Simon" userId="483c67c2-aa76-446b-83f2-8414b3e7bd97" providerId="ADAL" clId="{2E784404-0226-6E4E-95CB-B3A2EEEB8117}" dt="2024-06-07T14:15:21.045" v="614" actId="20577"/>
        <pc:sldMkLst>
          <pc:docMk/>
          <pc:sldMk cId="2331496976" sldId="1910"/>
        </pc:sldMkLst>
        <pc:spChg chg="mod">
          <ac:chgData name="Jolly, Simon" userId="483c67c2-aa76-446b-83f2-8414b3e7bd97" providerId="ADAL" clId="{2E784404-0226-6E4E-95CB-B3A2EEEB8117}" dt="2024-06-07T14:11:39.222" v="324" actId="20577"/>
          <ac:spMkLst>
            <pc:docMk/>
            <pc:sldMk cId="2331496976" sldId="1910"/>
            <ac:spMk id="2" creationId="{9096DB86-BA30-7D50-3C5C-67DF2ADC3124}"/>
          </ac:spMkLst>
        </pc:spChg>
        <pc:spChg chg="mod">
          <ac:chgData name="Jolly, Simon" userId="483c67c2-aa76-446b-83f2-8414b3e7bd97" providerId="ADAL" clId="{2E784404-0226-6E4E-95CB-B3A2EEEB8117}" dt="2024-06-07T14:15:21.045" v="614" actId="20577"/>
          <ac:spMkLst>
            <pc:docMk/>
            <pc:sldMk cId="2331496976" sldId="1910"/>
            <ac:spMk id="3" creationId="{903E6BB3-2538-C8C7-962B-46722B316684}"/>
          </ac:spMkLst>
        </pc:spChg>
      </pc:sldChg>
      <pc:sldChg chg="addSp delSp modSp new mod modClrScheme chgLayout">
        <pc:chgData name="Jolly, Simon" userId="483c67c2-aa76-446b-83f2-8414b3e7bd97" providerId="ADAL" clId="{2E784404-0226-6E4E-95CB-B3A2EEEB8117}" dt="2024-06-07T18:11:11.179" v="1770" actId="1076"/>
        <pc:sldMkLst>
          <pc:docMk/>
          <pc:sldMk cId="1323830672" sldId="1911"/>
        </pc:sldMkLst>
        <pc:spChg chg="mod ord">
          <ac:chgData name="Jolly, Simon" userId="483c67c2-aa76-446b-83f2-8414b3e7bd97" providerId="ADAL" clId="{2E784404-0226-6E4E-95CB-B3A2EEEB8117}" dt="2024-06-07T15:38:25.202" v="770" actId="700"/>
          <ac:spMkLst>
            <pc:docMk/>
            <pc:sldMk cId="1323830672" sldId="1911"/>
            <ac:spMk id="2" creationId="{2C6DD9E6-9677-348A-E37E-3E7E0F088C1B}"/>
          </ac:spMkLst>
        </pc:spChg>
        <pc:spChg chg="del mod ord">
          <ac:chgData name="Jolly, Simon" userId="483c67c2-aa76-446b-83f2-8414b3e7bd97" providerId="ADAL" clId="{2E784404-0226-6E4E-95CB-B3A2EEEB8117}" dt="2024-06-07T15:29:16.735" v="744" actId="700"/>
          <ac:spMkLst>
            <pc:docMk/>
            <pc:sldMk cId="1323830672" sldId="1911"/>
            <ac:spMk id="3" creationId="{AED076B7-3234-1E39-F8BD-731F22FAEF33}"/>
          </ac:spMkLst>
        </pc:spChg>
        <pc:spChg chg="del mod ord">
          <ac:chgData name="Jolly, Simon" userId="483c67c2-aa76-446b-83f2-8414b3e7bd97" providerId="ADAL" clId="{2E784404-0226-6E4E-95CB-B3A2EEEB8117}" dt="2024-06-07T15:29:16.735" v="744" actId="700"/>
          <ac:spMkLst>
            <pc:docMk/>
            <pc:sldMk cId="1323830672" sldId="1911"/>
            <ac:spMk id="4" creationId="{D943536F-6D0E-C4F4-5C07-C9DFE68D3063}"/>
          </ac:spMkLst>
        </pc:spChg>
        <pc:spChg chg="del mod ord">
          <ac:chgData name="Jolly, Simon" userId="483c67c2-aa76-446b-83f2-8414b3e7bd97" providerId="ADAL" clId="{2E784404-0226-6E4E-95CB-B3A2EEEB8117}" dt="2024-06-07T15:29:16.735" v="744" actId="700"/>
          <ac:spMkLst>
            <pc:docMk/>
            <pc:sldMk cId="1323830672" sldId="1911"/>
            <ac:spMk id="5" creationId="{72B49D20-FE42-83F5-18EB-DF7155F3F80C}"/>
          </ac:spMkLst>
        </pc:spChg>
        <pc:spChg chg="mod ord">
          <ac:chgData name="Jolly, Simon" userId="483c67c2-aa76-446b-83f2-8414b3e7bd97" providerId="ADAL" clId="{2E784404-0226-6E4E-95CB-B3A2EEEB8117}" dt="2024-06-07T15:38:25.202" v="770" actId="700"/>
          <ac:spMkLst>
            <pc:docMk/>
            <pc:sldMk cId="1323830672" sldId="1911"/>
            <ac:spMk id="6" creationId="{7DCF51E4-A721-060D-D3CA-48F36CF60B7E}"/>
          </ac:spMkLst>
        </pc:spChg>
        <pc:spChg chg="mod ord">
          <ac:chgData name="Jolly, Simon" userId="483c67c2-aa76-446b-83f2-8414b3e7bd97" providerId="ADAL" clId="{2E784404-0226-6E4E-95CB-B3A2EEEB8117}" dt="2024-06-07T15:38:25.202" v="770" actId="700"/>
          <ac:spMkLst>
            <pc:docMk/>
            <pc:sldMk cId="1323830672" sldId="1911"/>
            <ac:spMk id="7" creationId="{81DBE820-FB5D-C86E-18DC-25AE563792D5}"/>
          </ac:spMkLst>
        </pc:spChg>
        <pc:spChg chg="mod ord">
          <ac:chgData name="Jolly, Simon" userId="483c67c2-aa76-446b-83f2-8414b3e7bd97" providerId="ADAL" clId="{2E784404-0226-6E4E-95CB-B3A2EEEB8117}" dt="2024-06-07T15:38:25.202" v="770" actId="700"/>
          <ac:spMkLst>
            <pc:docMk/>
            <pc:sldMk cId="1323830672" sldId="1911"/>
            <ac:spMk id="8" creationId="{17EF4B36-28CA-9EE6-C495-72731B104999}"/>
          </ac:spMkLst>
        </pc:spChg>
        <pc:spChg chg="add del mod ord">
          <ac:chgData name="Jolly, Simon" userId="483c67c2-aa76-446b-83f2-8414b3e7bd97" providerId="ADAL" clId="{2E784404-0226-6E4E-95CB-B3A2EEEB8117}" dt="2024-06-07T15:35:53.809" v="750" actId="700"/>
          <ac:spMkLst>
            <pc:docMk/>
            <pc:sldMk cId="1323830672" sldId="1911"/>
            <ac:spMk id="9" creationId="{3B685FEB-584A-84AE-7078-50E66F5604DB}"/>
          </ac:spMkLst>
        </pc:spChg>
        <pc:spChg chg="add del mod ord">
          <ac:chgData name="Jolly, Simon" userId="483c67c2-aa76-446b-83f2-8414b3e7bd97" providerId="ADAL" clId="{2E784404-0226-6E4E-95CB-B3A2EEEB8117}" dt="2024-06-07T15:35:53.809" v="750" actId="700"/>
          <ac:spMkLst>
            <pc:docMk/>
            <pc:sldMk cId="1323830672" sldId="1911"/>
            <ac:spMk id="10" creationId="{B369C50A-A3D8-C74F-03BD-C9554BECD2F6}"/>
          </ac:spMkLst>
        </pc:spChg>
        <pc:spChg chg="add del mod ord">
          <ac:chgData name="Jolly, Simon" userId="483c67c2-aa76-446b-83f2-8414b3e7bd97" providerId="ADAL" clId="{2E784404-0226-6E4E-95CB-B3A2EEEB8117}" dt="2024-06-07T15:35:19.326" v="745" actId="931"/>
          <ac:spMkLst>
            <pc:docMk/>
            <pc:sldMk cId="1323830672" sldId="1911"/>
            <ac:spMk id="11" creationId="{3DEC49C0-6B23-02A1-8535-728605484AE3}"/>
          </ac:spMkLst>
        </pc:spChg>
        <pc:spChg chg="add del mod ord">
          <ac:chgData name="Jolly, Simon" userId="483c67c2-aa76-446b-83f2-8414b3e7bd97" providerId="ADAL" clId="{2E784404-0226-6E4E-95CB-B3A2EEEB8117}" dt="2024-06-07T15:36:01.500" v="752"/>
          <ac:spMkLst>
            <pc:docMk/>
            <pc:sldMk cId="1323830672" sldId="1911"/>
            <ac:spMk id="14" creationId="{F7AFBD3B-FF89-4944-E730-4B4BF06385E4}"/>
          </ac:spMkLst>
        </pc:spChg>
        <pc:spChg chg="add del mod ord">
          <ac:chgData name="Jolly, Simon" userId="483c67c2-aa76-446b-83f2-8414b3e7bd97" providerId="ADAL" clId="{2E784404-0226-6E4E-95CB-B3A2EEEB8117}" dt="2024-06-07T15:38:25.202" v="770" actId="700"/>
          <ac:spMkLst>
            <pc:docMk/>
            <pc:sldMk cId="1323830672" sldId="1911"/>
            <ac:spMk id="16" creationId="{6ABEE37B-591A-075F-AB29-6D022A27321F}"/>
          </ac:spMkLst>
        </pc:spChg>
        <pc:spChg chg="add del mod">
          <ac:chgData name="Jolly, Simon" userId="483c67c2-aa76-446b-83f2-8414b3e7bd97" providerId="ADAL" clId="{2E784404-0226-6E4E-95CB-B3A2EEEB8117}" dt="2024-06-07T15:38:25.202" v="770" actId="700"/>
          <ac:spMkLst>
            <pc:docMk/>
            <pc:sldMk cId="1323830672" sldId="1911"/>
            <ac:spMk id="19" creationId="{4CE959F7-533B-FE58-EE29-F55775847608}"/>
          </ac:spMkLst>
        </pc:spChg>
        <pc:spChg chg="add del mod ord">
          <ac:chgData name="Jolly, Simon" userId="483c67c2-aa76-446b-83f2-8414b3e7bd97" providerId="ADAL" clId="{2E784404-0226-6E4E-95CB-B3A2EEEB8117}" dt="2024-06-07T15:38:28.037" v="771"/>
          <ac:spMkLst>
            <pc:docMk/>
            <pc:sldMk cId="1323830672" sldId="1911"/>
            <ac:spMk id="21" creationId="{11B881EA-524E-28C9-2562-0B709064A13F}"/>
          </ac:spMkLst>
        </pc:spChg>
        <pc:spChg chg="add mod">
          <ac:chgData name="Jolly, Simon" userId="483c67c2-aa76-446b-83f2-8414b3e7bd97" providerId="ADAL" clId="{2E784404-0226-6E4E-95CB-B3A2EEEB8117}" dt="2024-06-07T15:40:30.315" v="837" actId="1076"/>
          <ac:spMkLst>
            <pc:docMk/>
            <pc:sldMk cId="1323830672" sldId="1911"/>
            <ac:spMk id="23" creationId="{86370F7F-0B73-74C1-AF84-29D2089E304C}"/>
          </ac:spMkLst>
        </pc:spChg>
        <pc:spChg chg="add mod">
          <ac:chgData name="Jolly, Simon" userId="483c67c2-aa76-446b-83f2-8414b3e7bd97" providerId="ADAL" clId="{2E784404-0226-6E4E-95CB-B3A2EEEB8117}" dt="2024-06-07T15:48:30.195" v="1023" actId="555"/>
          <ac:spMkLst>
            <pc:docMk/>
            <pc:sldMk cId="1323830672" sldId="1911"/>
            <ac:spMk id="27" creationId="{3AFA9775-484C-8CDF-2192-3C40CC0D917C}"/>
          </ac:spMkLst>
        </pc:spChg>
        <pc:spChg chg="add mod">
          <ac:chgData name="Jolly, Simon" userId="483c67c2-aa76-446b-83f2-8414b3e7bd97" providerId="ADAL" clId="{2E784404-0226-6E4E-95CB-B3A2EEEB8117}" dt="2024-06-07T18:11:11.179" v="1770" actId="1076"/>
          <ac:spMkLst>
            <pc:docMk/>
            <pc:sldMk cId="1323830672" sldId="1911"/>
            <ac:spMk id="31" creationId="{A4B0D8CB-E447-A23B-BD15-E2E7041F9EA1}"/>
          </ac:spMkLst>
        </pc:spChg>
        <pc:spChg chg="add mod">
          <ac:chgData name="Jolly, Simon" userId="483c67c2-aa76-446b-83f2-8414b3e7bd97" providerId="ADAL" clId="{2E784404-0226-6E4E-95CB-B3A2EEEB8117}" dt="2024-06-07T15:48:30.195" v="1023" actId="555"/>
          <ac:spMkLst>
            <pc:docMk/>
            <pc:sldMk cId="1323830672" sldId="1911"/>
            <ac:spMk id="34" creationId="{7F66C101-3898-3369-AA23-7E1966F2CAF9}"/>
          </ac:spMkLst>
        </pc:spChg>
        <pc:picChg chg="add del mod ord">
          <ac:chgData name="Jolly, Simon" userId="483c67c2-aa76-446b-83f2-8414b3e7bd97" providerId="ADAL" clId="{2E784404-0226-6E4E-95CB-B3A2EEEB8117}" dt="2024-06-07T15:35:58.526" v="751" actId="21"/>
          <ac:picMkLst>
            <pc:docMk/>
            <pc:sldMk cId="1323830672" sldId="1911"/>
            <ac:picMk id="13" creationId="{5BD18A74-4C62-BDBF-B802-98EBC829783A}"/>
          </ac:picMkLst>
        </pc:picChg>
        <pc:picChg chg="add del mod ord modCrop">
          <ac:chgData name="Jolly, Simon" userId="483c67c2-aa76-446b-83f2-8414b3e7bd97" providerId="ADAL" clId="{2E784404-0226-6E4E-95CB-B3A2EEEB8117}" dt="2024-06-07T15:38:13.348" v="767" actId="21"/>
          <ac:picMkLst>
            <pc:docMk/>
            <pc:sldMk cId="1323830672" sldId="1911"/>
            <ac:picMk id="17" creationId="{9E135A5A-C943-57BA-1FC7-8AE54A0F910D}"/>
          </ac:picMkLst>
        </pc:picChg>
        <pc:picChg chg="add del mod">
          <ac:chgData name="Jolly, Simon" userId="483c67c2-aa76-446b-83f2-8414b3e7bd97" providerId="ADAL" clId="{2E784404-0226-6E4E-95CB-B3A2EEEB8117}" dt="2024-06-07T15:38:22.060" v="769" actId="21"/>
          <ac:picMkLst>
            <pc:docMk/>
            <pc:sldMk cId="1323830672" sldId="1911"/>
            <ac:picMk id="20" creationId="{D19C5ABB-C06D-720E-314C-EAAADBB298A9}"/>
          </ac:picMkLst>
        </pc:picChg>
        <pc:picChg chg="add mod">
          <ac:chgData name="Jolly, Simon" userId="483c67c2-aa76-446b-83f2-8414b3e7bd97" providerId="ADAL" clId="{2E784404-0226-6E4E-95CB-B3A2EEEB8117}" dt="2024-06-07T15:39:53.946" v="826" actId="554"/>
          <ac:picMkLst>
            <pc:docMk/>
            <pc:sldMk cId="1323830672" sldId="1911"/>
            <ac:picMk id="22" creationId="{78B6D028-FB27-9814-044F-6EE551226981}"/>
          </ac:picMkLst>
        </pc:picChg>
        <pc:cxnChg chg="add mod">
          <ac:chgData name="Jolly, Simon" userId="483c67c2-aa76-446b-83f2-8414b3e7bd97" providerId="ADAL" clId="{2E784404-0226-6E4E-95CB-B3A2EEEB8117}" dt="2024-06-07T15:45:40.823" v="918" actId="692"/>
          <ac:cxnSpMkLst>
            <pc:docMk/>
            <pc:sldMk cId="1323830672" sldId="1911"/>
            <ac:cxnSpMk id="25" creationId="{5A8E6AE2-A13D-6735-A82C-C43BC65E64AC}"/>
          </ac:cxnSpMkLst>
        </pc:cxnChg>
        <pc:cxnChg chg="add mod">
          <ac:chgData name="Jolly, Simon" userId="483c67c2-aa76-446b-83f2-8414b3e7bd97" providerId="ADAL" clId="{2E784404-0226-6E4E-95CB-B3A2EEEB8117}" dt="2024-06-07T15:48:30.195" v="1023" actId="555"/>
          <ac:cxnSpMkLst>
            <pc:docMk/>
            <pc:sldMk cId="1323830672" sldId="1911"/>
            <ac:cxnSpMk id="28" creationId="{D0AB810F-97C8-6038-6D6A-6E60DD4D5822}"/>
          </ac:cxnSpMkLst>
        </pc:cxnChg>
        <pc:cxnChg chg="add mod">
          <ac:chgData name="Jolly, Simon" userId="483c67c2-aa76-446b-83f2-8414b3e7bd97" providerId="ADAL" clId="{2E784404-0226-6E4E-95CB-B3A2EEEB8117}" dt="2024-06-07T18:11:11.179" v="1770" actId="1076"/>
          <ac:cxnSpMkLst>
            <pc:docMk/>
            <pc:sldMk cId="1323830672" sldId="1911"/>
            <ac:cxnSpMk id="32" creationId="{1AD4EBC1-B7AA-5343-0E4C-7C3BEAD1C4A2}"/>
          </ac:cxnSpMkLst>
        </pc:cxnChg>
        <pc:cxnChg chg="add mod">
          <ac:chgData name="Jolly, Simon" userId="483c67c2-aa76-446b-83f2-8414b3e7bd97" providerId="ADAL" clId="{2E784404-0226-6E4E-95CB-B3A2EEEB8117}" dt="2024-06-07T15:48:45.630" v="1026" actId="14100"/>
          <ac:cxnSpMkLst>
            <pc:docMk/>
            <pc:sldMk cId="1323830672" sldId="1911"/>
            <ac:cxnSpMk id="35" creationId="{01A19CF9-929B-9129-DB83-CEF9CCB9A615}"/>
          </ac:cxnSpMkLst>
        </pc:cxnChg>
      </pc:sldChg>
      <pc:sldChg chg="addSp delSp modSp new del mod modClrScheme chgLayout">
        <pc:chgData name="Jolly, Simon" userId="483c67c2-aa76-446b-83f2-8414b3e7bd97" providerId="ADAL" clId="{2E784404-0226-6E4E-95CB-B3A2EEEB8117}" dt="2024-06-07T16:19:36.892" v="1263" actId="2696"/>
        <pc:sldMkLst>
          <pc:docMk/>
          <pc:sldMk cId="3918463147" sldId="1912"/>
        </pc:sldMkLst>
        <pc:spChg chg="mod ord">
          <ac:chgData name="Jolly, Simon" userId="483c67c2-aa76-446b-83f2-8414b3e7bd97" providerId="ADAL" clId="{2E784404-0226-6E4E-95CB-B3A2EEEB8117}" dt="2024-06-07T15:59:35.259" v="1073" actId="700"/>
          <ac:spMkLst>
            <pc:docMk/>
            <pc:sldMk cId="3918463147" sldId="1912"/>
            <ac:spMk id="2" creationId="{10E5C649-0BC7-FA50-52AE-46A22A4FB970}"/>
          </ac:spMkLst>
        </pc:spChg>
        <pc:spChg chg="del mod ord">
          <ac:chgData name="Jolly, Simon" userId="483c67c2-aa76-446b-83f2-8414b3e7bd97" providerId="ADAL" clId="{2E784404-0226-6E4E-95CB-B3A2EEEB8117}" dt="2024-06-07T15:59:35.259" v="1073" actId="700"/>
          <ac:spMkLst>
            <pc:docMk/>
            <pc:sldMk cId="3918463147" sldId="1912"/>
            <ac:spMk id="3" creationId="{A4029024-4C57-663E-1C25-FA017C92DD88}"/>
          </ac:spMkLst>
        </pc:spChg>
        <pc:spChg chg="mod ord">
          <ac:chgData name="Jolly, Simon" userId="483c67c2-aa76-446b-83f2-8414b3e7bd97" providerId="ADAL" clId="{2E784404-0226-6E4E-95CB-B3A2EEEB8117}" dt="2024-06-07T15:59:35.259" v="1073" actId="700"/>
          <ac:spMkLst>
            <pc:docMk/>
            <pc:sldMk cId="3918463147" sldId="1912"/>
            <ac:spMk id="4" creationId="{63F9E08F-8A35-C8A9-80C2-B55787DCE0B2}"/>
          </ac:spMkLst>
        </pc:spChg>
        <pc:spChg chg="mod ord">
          <ac:chgData name="Jolly, Simon" userId="483c67c2-aa76-446b-83f2-8414b3e7bd97" providerId="ADAL" clId="{2E784404-0226-6E4E-95CB-B3A2EEEB8117}" dt="2024-06-07T15:59:35.259" v="1073" actId="700"/>
          <ac:spMkLst>
            <pc:docMk/>
            <pc:sldMk cId="3918463147" sldId="1912"/>
            <ac:spMk id="5" creationId="{F0E34841-53A6-8D45-05A5-07619234B832}"/>
          </ac:spMkLst>
        </pc:spChg>
        <pc:spChg chg="mod ord">
          <ac:chgData name="Jolly, Simon" userId="483c67c2-aa76-446b-83f2-8414b3e7bd97" providerId="ADAL" clId="{2E784404-0226-6E4E-95CB-B3A2EEEB8117}" dt="2024-06-07T15:59:35.259" v="1073" actId="700"/>
          <ac:spMkLst>
            <pc:docMk/>
            <pc:sldMk cId="3918463147" sldId="1912"/>
            <ac:spMk id="6" creationId="{318CF285-3383-5C1F-D59C-2C23958B33D2}"/>
          </ac:spMkLst>
        </pc:spChg>
        <pc:spChg chg="add del mod ord">
          <ac:chgData name="Jolly, Simon" userId="483c67c2-aa76-446b-83f2-8414b3e7bd97" providerId="ADAL" clId="{2E784404-0226-6E4E-95CB-B3A2EEEB8117}" dt="2024-06-07T16:01:11.157" v="1107"/>
          <ac:spMkLst>
            <pc:docMk/>
            <pc:sldMk cId="3918463147" sldId="1912"/>
            <ac:spMk id="7" creationId="{5944960A-8823-4911-2D8E-F62092784AFF}"/>
          </ac:spMkLst>
        </pc:spChg>
        <pc:spChg chg="add mod ord">
          <ac:chgData name="Jolly, Simon" userId="483c67c2-aa76-446b-83f2-8414b3e7bd97" providerId="ADAL" clId="{2E784404-0226-6E4E-95CB-B3A2EEEB8117}" dt="2024-06-07T16:01:06.772" v="1106" actId="20577"/>
          <ac:spMkLst>
            <pc:docMk/>
            <pc:sldMk cId="3918463147" sldId="1912"/>
            <ac:spMk id="8" creationId="{73190853-7C31-F70A-3DF7-F2AE73466964}"/>
          </ac:spMkLst>
        </pc:spChg>
        <pc:spChg chg="add del mod ord">
          <ac:chgData name="Jolly, Simon" userId="483c67c2-aa76-446b-83f2-8414b3e7bd97" providerId="ADAL" clId="{2E784404-0226-6E4E-95CB-B3A2EEEB8117}" dt="2024-06-07T16:04:51.237" v="1134"/>
          <ac:spMkLst>
            <pc:docMk/>
            <pc:sldMk cId="3918463147" sldId="1912"/>
            <ac:spMk id="9" creationId="{E6D03FD0-4056-667C-E445-27CAB893067A}"/>
          </ac:spMkLst>
        </pc:spChg>
        <pc:spChg chg="add mod ord">
          <ac:chgData name="Jolly, Simon" userId="483c67c2-aa76-446b-83f2-8414b3e7bd97" providerId="ADAL" clId="{2E784404-0226-6E4E-95CB-B3A2EEEB8117}" dt="2024-06-07T16:03:13.979" v="1133" actId="27636"/>
          <ac:spMkLst>
            <pc:docMk/>
            <pc:sldMk cId="3918463147" sldId="1912"/>
            <ac:spMk id="10" creationId="{659F35F9-CAF2-41D2-E711-F1183C2D39A8}"/>
          </ac:spMkLst>
        </pc:spChg>
        <pc:graphicFrameChg chg="add mod">
          <ac:chgData name="Jolly, Simon" userId="483c67c2-aa76-446b-83f2-8414b3e7bd97" providerId="ADAL" clId="{2E784404-0226-6E4E-95CB-B3A2EEEB8117}" dt="2024-06-07T16:05:34.304" v="1138" actId="1076"/>
          <ac:graphicFrameMkLst>
            <pc:docMk/>
            <pc:sldMk cId="3918463147" sldId="1912"/>
            <ac:graphicFrameMk id="13" creationId="{A0D22FEA-DF85-0875-6162-103FA8AB312F}"/>
          </ac:graphicFrameMkLst>
        </pc:graphicFrameChg>
        <pc:picChg chg="add mod">
          <ac:chgData name="Jolly, Simon" userId="483c67c2-aa76-446b-83f2-8414b3e7bd97" providerId="ADAL" clId="{2E784404-0226-6E4E-95CB-B3A2EEEB8117}" dt="2024-06-07T16:05:18.436" v="1136" actId="1076"/>
          <ac:picMkLst>
            <pc:docMk/>
            <pc:sldMk cId="3918463147" sldId="1912"/>
            <ac:picMk id="11" creationId="{F28FA339-B973-CFBB-2404-37665670535A}"/>
          </ac:picMkLst>
        </pc:picChg>
        <pc:picChg chg="add mod">
          <ac:chgData name="Jolly, Simon" userId="483c67c2-aa76-446b-83f2-8414b3e7bd97" providerId="ADAL" clId="{2E784404-0226-6E4E-95CB-B3A2EEEB8117}" dt="2024-06-07T16:05:11.049" v="1135" actId="1076"/>
          <ac:picMkLst>
            <pc:docMk/>
            <pc:sldMk cId="3918463147" sldId="1912"/>
            <ac:picMk id="12" creationId="{B691A149-87EF-C449-D510-02E9A32B3CAF}"/>
          </ac:picMkLst>
        </pc:picChg>
      </pc:sldChg>
      <pc:sldChg chg="addSp delSp modSp add mod modClrScheme chgLayout">
        <pc:chgData name="Jolly, Simon" userId="483c67c2-aa76-446b-83f2-8414b3e7bd97" providerId="ADAL" clId="{2E784404-0226-6E4E-95CB-B3A2EEEB8117}" dt="2024-06-07T16:23:02.715" v="1300" actId="1036"/>
        <pc:sldMkLst>
          <pc:docMk/>
          <pc:sldMk cId="3356030875" sldId="1913"/>
        </pc:sldMkLst>
        <pc:spChg chg="mod ord">
          <ac:chgData name="Jolly, Simon" userId="483c67c2-aa76-446b-83f2-8414b3e7bd97" providerId="ADAL" clId="{2E784404-0226-6E4E-95CB-B3A2EEEB8117}" dt="2024-06-07T16:08:09.512" v="1177" actId="700"/>
          <ac:spMkLst>
            <pc:docMk/>
            <pc:sldMk cId="3356030875" sldId="1913"/>
            <ac:spMk id="2" creationId="{10E5C649-0BC7-FA50-52AE-46A22A4FB970}"/>
          </ac:spMkLst>
        </pc:spChg>
        <pc:spChg chg="mod ord">
          <ac:chgData name="Jolly, Simon" userId="483c67c2-aa76-446b-83f2-8414b3e7bd97" providerId="ADAL" clId="{2E784404-0226-6E4E-95CB-B3A2EEEB8117}" dt="2024-06-07T16:08:09.512" v="1177" actId="700"/>
          <ac:spMkLst>
            <pc:docMk/>
            <pc:sldMk cId="3356030875" sldId="1913"/>
            <ac:spMk id="4" creationId="{63F9E08F-8A35-C8A9-80C2-B55787DCE0B2}"/>
          </ac:spMkLst>
        </pc:spChg>
        <pc:spChg chg="mod ord">
          <ac:chgData name="Jolly, Simon" userId="483c67c2-aa76-446b-83f2-8414b3e7bd97" providerId="ADAL" clId="{2E784404-0226-6E4E-95CB-B3A2EEEB8117}" dt="2024-06-07T16:08:09.512" v="1177" actId="700"/>
          <ac:spMkLst>
            <pc:docMk/>
            <pc:sldMk cId="3356030875" sldId="1913"/>
            <ac:spMk id="5" creationId="{F0E34841-53A6-8D45-05A5-07619234B832}"/>
          </ac:spMkLst>
        </pc:spChg>
        <pc:spChg chg="mod ord">
          <ac:chgData name="Jolly, Simon" userId="483c67c2-aa76-446b-83f2-8414b3e7bd97" providerId="ADAL" clId="{2E784404-0226-6E4E-95CB-B3A2EEEB8117}" dt="2024-06-07T16:08:09.512" v="1177" actId="700"/>
          <ac:spMkLst>
            <pc:docMk/>
            <pc:sldMk cId="3356030875" sldId="1913"/>
            <ac:spMk id="6" creationId="{318CF285-3383-5C1F-D59C-2C23958B33D2}"/>
          </ac:spMkLst>
        </pc:spChg>
        <pc:spChg chg="add del mod">
          <ac:chgData name="Jolly, Simon" userId="483c67c2-aa76-446b-83f2-8414b3e7bd97" providerId="ADAL" clId="{2E784404-0226-6E4E-95CB-B3A2EEEB8117}" dt="2024-06-07T16:06:03.830" v="1144" actId="700"/>
          <ac:spMkLst>
            <pc:docMk/>
            <pc:sldMk cId="3356030875" sldId="1913"/>
            <ac:spMk id="7" creationId="{1919F053-C1C2-02E4-264F-B122AAC3E3CB}"/>
          </ac:spMkLst>
        </pc:spChg>
        <pc:spChg chg="del mod ord">
          <ac:chgData name="Jolly, Simon" userId="483c67c2-aa76-446b-83f2-8414b3e7bd97" providerId="ADAL" clId="{2E784404-0226-6E4E-95CB-B3A2EEEB8117}" dt="2024-06-07T16:08:09.512" v="1177" actId="700"/>
          <ac:spMkLst>
            <pc:docMk/>
            <pc:sldMk cId="3356030875" sldId="1913"/>
            <ac:spMk id="8" creationId="{73190853-7C31-F70A-3DF7-F2AE73466964}"/>
          </ac:spMkLst>
        </pc:spChg>
        <pc:spChg chg="del mod">
          <ac:chgData name="Jolly, Simon" userId="483c67c2-aa76-446b-83f2-8414b3e7bd97" providerId="ADAL" clId="{2E784404-0226-6E4E-95CB-B3A2EEEB8117}" dt="2024-06-07T16:06:03.830" v="1144" actId="700"/>
          <ac:spMkLst>
            <pc:docMk/>
            <pc:sldMk cId="3356030875" sldId="1913"/>
            <ac:spMk id="10" creationId="{659F35F9-CAF2-41D2-E711-F1183C2D39A8}"/>
          </ac:spMkLst>
        </pc:spChg>
        <pc:spChg chg="add del mod">
          <ac:chgData name="Jolly, Simon" userId="483c67c2-aa76-446b-83f2-8414b3e7bd97" providerId="ADAL" clId="{2E784404-0226-6E4E-95CB-B3A2EEEB8117}" dt="2024-06-07T16:06:03.830" v="1144" actId="700"/>
          <ac:spMkLst>
            <pc:docMk/>
            <pc:sldMk cId="3356030875" sldId="1913"/>
            <ac:spMk id="14" creationId="{416AB033-EB6E-105D-C273-61D2AC8ECF3C}"/>
          </ac:spMkLst>
        </pc:spChg>
        <pc:spChg chg="add mod ord">
          <ac:chgData name="Jolly, Simon" userId="483c67c2-aa76-446b-83f2-8414b3e7bd97" providerId="ADAL" clId="{2E784404-0226-6E4E-95CB-B3A2EEEB8117}" dt="2024-06-07T16:22:45.253" v="1288" actId="14100"/>
          <ac:spMkLst>
            <pc:docMk/>
            <pc:sldMk cId="3356030875" sldId="1913"/>
            <ac:spMk id="15" creationId="{D9CEE2E8-C1DE-DF8B-7A47-D7CDBCA8F13B}"/>
          </ac:spMkLst>
        </pc:spChg>
        <pc:spChg chg="add del mod ord">
          <ac:chgData name="Jolly, Simon" userId="483c67c2-aa76-446b-83f2-8414b3e7bd97" providerId="ADAL" clId="{2E784404-0226-6E4E-95CB-B3A2EEEB8117}" dt="2024-06-07T16:06:41.191" v="1157" actId="700"/>
          <ac:spMkLst>
            <pc:docMk/>
            <pc:sldMk cId="3356030875" sldId="1913"/>
            <ac:spMk id="16" creationId="{3E95D089-6C2F-E231-2DEF-79EDFB0B8FB0}"/>
          </ac:spMkLst>
        </pc:spChg>
        <pc:spChg chg="add del mod ord">
          <ac:chgData name="Jolly, Simon" userId="483c67c2-aa76-446b-83f2-8414b3e7bd97" providerId="ADAL" clId="{2E784404-0226-6E4E-95CB-B3A2EEEB8117}" dt="2024-06-07T16:06:41.191" v="1157" actId="700"/>
          <ac:spMkLst>
            <pc:docMk/>
            <pc:sldMk cId="3356030875" sldId="1913"/>
            <ac:spMk id="17" creationId="{6A585D65-4A52-D65B-A0C7-AE5BADF5B18D}"/>
          </ac:spMkLst>
        </pc:spChg>
        <pc:spChg chg="add del mod ord">
          <ac:chgData name="Jolly, Simon" userId="483c67c2-aa76-446b-83f2-8414b3e7bd97" providerId="ADAL" clId="{2E784404-0226-6E4E-95CB-B3A2EEEB8117}" dt="2024-06-07T16:08:09.512" v="1177" actId="700"/>
          <ac:spMkLst>
            <pc:docMk/>
            <pc:sldMk cId="3356030875" sldId="1913"/>
            <ac:spMk id="18" creationId="{D3E19764-0545-EEF2-FCC3-439D1D4D2E75}"/>
          </ac:spMkLst>
        </pc:spChg>
        <pc:spChg chg="add mod ord">
          <ac:chgData name="Jolly, Simon" userId="483c67c2-aa76-446b-83f2-8414b3e7bd97" providerId="ADAL" clId="{2E784404-0226-6E4E-95CB-B3A2EEEB8117}" dt="2024-06-07T16:23:02.715" v="1300" actId="1036"/>
          <ac:spMkLst>
            <pc:docMk/>
            <pc:sldMk cId="3356030875" sldId="1913"/>
            <ac:spMk id="20" creationId="{B1BD0D68-E624-7E4D-A5D3-F80BB3EC3F4E}"/>
          </ac:spMkLst>
        </pc:spChg>
        <pc:spChg chg="add del mod ord">
          <ac:chgData name="Jolly, Simon" userId="483c67c2-aa76-446b-83f2-8414b3e7bd97" providerId="ADAL" clId="{2E784404-0226-6E4E-95CB-B3A2EEEB8117}" dt="2024-06-07T16:12:09.590" v="1232" actId="478"/>
          <ac:spMkLst>
            <pc:docMk/>
            <pc:sldMk cId="3356030875" sldId="1913"/>
            <ac:spMk id="21" creationId="{ECAE75C8-2BF7-4488-A6D4-DF00ECE55D2E}"/>
          </ac:spMkLst>
        </pc:spChg>
        <pc:spChg chg="add del mod ord">
          <ac:chgData name="Jolly, Simon" userId="483c67c2-aa76-446b-83f2-8414b3e7bd97" providerId="ADAL" clId="{2E784404-0226-6E4E-95CB-B3A2EEEB8117}" dt="2024-06-07T16:11:31.348" v="1228"/>
          <ac:spMkLst>
            <pc:docMk/>
            <pc:sldMk cId="3356030875" sldId="1913"/>
            <ac:spMk id="22" creationId="{EA892475-8886-A8BF-B019-64B62C5247D0}"/>
          </ac:spMkLst>
        </pc:spChg>
        <pc:graphicFrameChg chg="mod">
          <ac:chgData name="Jolly, Simon" userId="483c67c2-aa76-446b-83f2-8414b3e7bd97" providerId="ADAL" clId="{2E784404-0226-6E4E-95CB-B3A2EEEB8117}" dt="2024-06-07T16:12:14.967" v="1233" actId="1076"/>
          <ac:graphicFrameMkLst>
            <pc:docMk/>
            <pc:sldMk cId="3356030875" sldId="1913"/>
            <ac:graphicFrameMk id="13" creationId="{A0D22FEA-DF85-0875-6162-103FA8AB312F}"/>
          </ac:graphicFrameMkLst>
        </pc:graphicFrameChg>
        <pc:picChg chg="del">
          <ac:chgData name="Jolly, Simon" userId="483c67c2-aa76-446b-83f2-8414b3e7bd97" providerId="ADAL" clId="{2E784404-0226-6E4E-95CB-B3A2EEEB8117}" dt="2024-06-07T16:05:52.364" v="1141" actId="478"/>
          <ac:picMkLst>
            <pc:docMk/>
            <pc:sldMk cId="3356030875" sldId="1913"/>
            <ac:picMk id="11" creationId="{F28FA339-B973-CFBB-2404-37665670535A}"/>
          </ac:picMkLst>
        </pc:picChg>
        <pc:picChg chg="del">
          <ac:chgData name="Jolly, Simon" userId="483c67c2-aa76-446b-83f2-8414b3e7bd97" providerId="ADAL" clId="{2E784404-0226-6E4E-95CB-B3A2EEEB8117}" dt="2024-06-07T16:05:50.192" v="1140" actId="478"/>
          <ac:picMkLst>
            <pc:docMk/>
            <pc:sldMk cId="3356030875" sldId="1913"/>
            <ac:picMk id="12" creationId="{B691A149-87EF-C449-D510-02E9A32B3CAF}"/>
          </ac:picMkLst>
        </pc:picChg>
        <pc:picChg chg="add mod">
          <ac:chgData name="Jolly, Simon" userId="483c67c2-aa76-446b-83f2-8414b3e7bd97" providerId="ADAL" clId="{2E784404-0226-6E4E-95CB-B3A2EEEB8117}" dt="2024-06-07T16:12:21.522" v="1234" actId="14100"/>
          <ac:picMkLst>
            <pc:docMk/>
            <pc:sldMk cId="3356030875" sldId="1913"/>
            <ac:picMk id="19" creationId="{43E7C426-6F2B-3EA4-338B-F6A501FB2671}"/>
          </ac:picMkLst>
        </pc:picChg>
        <pc:picChg chg="add mod">
          <ac:chgData name="Jolly, Simon" userId="483c67c2-aa76-446b-83f2-8414b3e7bd97" providerId="ADAL" clId="{2E784404-0226-6E4E-95CB-B3A2EEEB8117}" dt="2024-06-07T16:14:05.457" v="1260" actId="1076"/>
          <ac:picMkLst>
            <pc:docMk/>
            <pc:sldMk cId="3356030875" sldId="1913"/>
            <ac:picMk id="23" creationId="{8B6689E1-2D65-A02E-AD5F-DFA2501245F0}"/>
          </ac:picMkLst>
        </pc:picChg>
        <pc:picChg chg="add mod">
          <ac:chgData name="Jolly, Simon" userId="483c67c2-aa76-446b-83f2-8414b3e7bd97" providerId="ADAL" clId="{2E784404-0226-6E4E-95CB-B3A2EEEB8117}" dt="2024-06-07T16:20:56.282" v="1265" actId="1076"/>
          <ac:picMkLst>
            <pc:docMk/>
            <pc:sldMk cId="3356030875" sldId="1913"/>
            <ac:picMk id="24" creationId="{0E01750F-2861-BE9D-0758-E473405ADF3D}"/>
          </ac:picMkLst>
        </pc:picChg>
      </pc:sldChg>
      <pc:sldChg chg="new del">
        <pc:chgData name="Jolly, Simon" userId="483c67c2-aa76-446b-83f2-8414b3e7bd97" providerId="ADAL" clId="{2E784404-0226-6E4E-95CB-B3A2EEEB8117}" dt="2024-06-07T16:14:19.097" v="1262" actId="680"/>
        <pc:sldMkLst>
          <pc:docMk/>
          <pc:sldMk cId="1315869738" sldId="1914"/>
        </pc:sldMkLst>
      </pc:sldChg>
      <pc:sldChg chg="addSp delSp modSp new mod modClrScheme chgLayout">
        <pc:chgData name="Jolly, Simon" userId="483c67c2-aa76-446b-83f2-8414b3e7bd97" providerId="ADAL" clId="{2E784404-0226-6E4E-95CB-B3A2EEEB8117}" dt="2024-06-07T17:53:17.163" v="1492" actId="14100"/>
        <pc:sldMkLst>
          <pc:docMk/>
          <pc:sldMk cId="2800206435" sldId="1914"/>
        </pc:sldMkLst>
        <pc:spChg chg="mod ord">
          <ac:chgData name="Jolly, Simon" userId="483c67c2-aa76-446b-83f2-8414b3e7bd97" providerId="ADAL" clId="{2E784404-0226-6E4E-95CB-B3A2EEEB8117}" dt="2024-06-07T17:32:12.811" v="1466" actId="700"/>
          <ac:spMkLst>
            <pc:docMk/>
            <pc:sldMk cId="2800206435" sldId="1914"/>
            <ac:spMk id="2" creationId="{C38D3C87-D43D-BF61-DB03-589CC5944765}"/>
          </ac:spMkLst>
        </pc:spChg>
        <pc:spChg chg="del mod ord">
          <ac:chgData name="Jolly, Simon" userId="483c67c2-aa76-446b-83f2-8414b3e7bd97" providerId="ADAL" clId="{2E784404-0226-6E4E-95CB-B3A2EEEB8117}" dt="2024-06-07T17:32:12.811" v="1466" actId="700"/>
          <ac:spMkLst>
            <pc:docMk/>
            <pc:sldMk cId="2800206435" sldId="1914"/>
            <ac:spMk id="3" creationId="{E737ECF3-E2D1-5DE0-776C-A32DBE6C8F4D}"/>
          </ac:spMkLst>
        </pc:spChg>
        <pc:spChg chg="mod ord">
          <ac:chgData name="Jolly, Simon" userId="483c67c2-aa76-446b-83f2-8414b3e7bd97" providerId="ADAL" clId="{2E784404-0226-6E4E-95CB-B3A2EEEB8117}" dt="2024-06-07T17:53:17.163" v="1492" actId="14100"/>
          <ac:spMkLst>
            <pc:docMk/>
            <pc:sldMk cId="2800206435" sldId="1914"/>
            <ac:spMk id="4" creationId="{B876A354-9AC6-9E1A-C383-DDA0D4AF2BF1}"/>
          </ac:spMkLst>
        </pc:spChg>
        <pc:spChg chg="del mod ord">
          <ac:chgData name="Jolly, Simon" userId="483c67c2-aa76-446b-83f2-8414b3e7bd97" providerId="ADAL" clId="{2E784404-0226-6E4E-95CB-B3A2EEEB8117}" dt="2024-06-07T17:32:12.811" v="1466" actId="700"/>
          <ac:spMkLst>
            <pc:docMk/>
            <pc:sldMk cId="2800206435" sldId="1914"/>
            <ac:spMk id="5" creationId="{AC046F50-E51A-F8D7-C497-E5A829822B12}"/>
          </ac:spMkLst>
        </pc:spChg>
        <pc:spChg chg="del">
          <ac:chgData name="Jolly, Simon" userId="483c67c2-aa76-446b-83f2-8414b3e7bd97" providerId="ADAL" clId="{2E784404-0226-6E4E-95CB-B3A2EEEB8117}" dt="2024-06-07T17:32:12.811" v="1466" actId="700"/>
          <ac:spMkLst>
            <pc:docMk/>
            <pc:sldMk cId="2800206435" sldId="1914"/>
            <ac:spMk id="6" creationId="{14FF5DCF-ADF6-BBB4-5935-791F3E1EBBC9}"/>
          </ac:spMkLst>
        </pc:spChg>
        <pc:spChg chg="mod ord">
          <ac:chgData name="Jolly, Simon" userId="483c67c2-aa76-446b-83f2-8414b3e7bd97" providerId="ADAL" clId="{2E784404-0226-6E4E-95CB-B3A2EEEB8117}" dt="2024-06-07T17:32:12.811" v="1466" actId="700"/>
          <ac:spMkLst>
            <pc:docMk/>
            <pc:sldMk cId="2800206435" sldId="1914"/>
            <ac:spMk id="7" creationId="{9DE1993E-7C05-78D4-F789-BDE99D1A8C98}"/>
          </ac:spMkLst>
        </pc:spChg>
        <pc:spChg chg="mod ord">
          <ac:chgData name="Jolly, Simon" userId="483c67c2-aa76-446b-83f2-8414b3e7bd97" providerId="ADAL" clId="{2E784404-0226-6E4E-95CB-B3A2EEEB8117}" dt="2024-06-07T17:32:12.811" v="1466" actId="700"/>
          <ac:spMkLst>
            <pc:docMk/>
            <pc:sldMk cId="2800206435" sldId="1914"/>
            <ac:spMk id="8" creationId="{2783E3E5-DE1C-260B-7E26-F72EE0F5BF6F}"/>
          </ac:spMkLst>
        </pc:spChg>
        <pc:spChg chg="mod ord">
          <ac:chgData name="Jolly, Simon" userId="483c67c2-aa76-446b-83f2-8414b3e7bd97" providerId="ADAL" clId="{2E784404-0226-6E4E-95CB-B3A2EEEB8117}" dt="2024-06-07T17:32:12.811" v="1466" actId="700"/>
          <ac:spMkLst>
            <pc:docMk/>
            <pc:sldMk cId="2800206435" sldId="1914"/>
            <ac:spMk id="9" creationId="{9D974134-DA90-194C-A3CE-C90B8DDBB47E}"/>
          </ac:spMkLst>
        </pc:spChg>
        <pc:spChg chg="add del mod ord">
          <ac:chgData name="Jolly, Simon" userId="483c67c2-aa76-446b-83f2-8414b3e7bd97" providerId="ADAL" clId="{2E784404-0226-6E4E-95CB-B3A2EEEB8117}" dt="2024-06-07T17:36:09.276" v="1467" actId="931"/>
          <ac:spMkLst>
            <pc:docMk/>
            <pc:sldMk cId="2800206435" sldId="1914"/>
            <ac:spMk id="10" creationId="{122005E6-2C6C-DC6C-EED5-471EF808B46B}"/>
          </ac:spMkLst>
        </pc:spChg>
        <pc:spChg chg="add del mod ord">
          <ac:chgData name="Jolly, Simon" userId="483c67c2-aa76-446b-83f2-8414b3e7bd97" providerId="ADAL" clId="{2E784404-0226-6E4E-95CB-B3A2EEEB8117}" dt="2024-06-07T17:37:58.904" v="1473" actId="931"/>
          <ac:spMkLst>
            <pc:docMk/>
            <pc:sldMk cId="2800206435" sldId="1914"/>
            <ac:spMk id="11" creationId="{A7C7D79B-C275-7FA7-73A3-786FB3D4BF8F}"/>
          </ac:spMkLst>
        </pc:spChg>
        <pc:picChg chg="add mod">
          <ac:chgData name="Jolly, Simon" userId="483c67c2-aa76-446b-83f2-8414b3e7bd97" providerId="ADAL" clId="{2E784404-0226-6E4E-95CB-B3A2EEEB8117}" dt="2024-06-07T17:53:06.570" v="1487" actId="14100"/>
          <ac:picMkLst>
            <pc:docMk/>
            <pc:sldMk cId="2800206435" sldId="1914"/>
            <ac:picMk id="13" creationId="{50F2572B-4B80-590C-159F-1406B40525F7}"/>
          </ac:picMkLst>
        </pc:picChg>
        <pc:picChg chg="add mod">
          <ac:chgData name="Jolly, Simon" userId="483c67c2-aa76-446b-83f2-8414b3e7bd97" providerId="ADAL" clId="{2E784404-0226-6E4E-95CB-B3A2EEEB8117}" dt="2024-06-07T17:52:04.900" v="1482" actId="14100"/>
          <ac:picMkLst>
            <pc:docMk/>
            <pc:sldMk cId="2800206435" sldId="1914"/>
            <ac:picMk id="15" creationId="{6044B08A-0260-D55C-3114-0572DDA27106}"/>
          </ac:picMkLst>
        </pc:picChg>
        <pc:picChg chg="add mod">
          <ac:chgData name="Jolly, Simon" userId="483c67c2-aa76-446b-83f2-8414b3e7bd97" providerId="ADAL" clId="{2E784404-0226-6E4E-95CB-B3A2EEEB8117}" dt="2024-06-07T17:52:58.813" v="1486" actId="1076"/>
          <ac:picMkLst>
            <pc:docMk/>
            <pc:sldMk cId="2800206435" sldId="1914"/>
            <ac:picMk id="16" creationId="{04759639-C6A2-46BC-DEE3-AC8F0DFCE824}"/>
          </ac:picMkLst>
        </pc:picChg>
        <pc:picChg chg="add mod">
          <ac:chgData name="Jolly, Simon" userId="483c67c2-aa76-446b-83f2-8414b3e7bd97" providerId="ADAL" clId="{2E784404-0226-6E4E-95CB-B3A2EEEB8117}" dt="2024-06-07T17:53:09.783" v="1491" actId="1036"/>
          <ac:picMkLst>
            <pc:docMk/>
            <pc:sldMk cId="2800206435" sldId="1914"/>
            <ac:picMk id="17" creationId="{12749B51-00A5-7309-B6EB-B543C3ACC334}"/>
          </ac:picMkLst>
        </pc:picChg>
      </pc:sldChg>
      <pc:sldChg chg="addSp delSp modSp new mod modClrScheme chgLayout">
        <pc:chgData name="Jolly, Simon" userId="483c67c2-aa76-446b-83f2-8414b3e7bd97" providerId="ADAL" clId="{2E784404-0226-6E4E-95CB-B3A2EEEB8117}" dt="2024-06-07T18:10:45.493" v="1756" actId="1038"/>
        <pc:sldMkLst>
          <pc:docMk/>
          <pc:sldMk cId="267694372" sldId="1915"/>
        </pc:sldMkLst>
        <pc:spChg chg="mod ord">
          <ac:chgData name="Jolly, Simon" userId="483c67c2-aa76-446b-83f2-8414b3e7bd97" providerId="ADAL" clId="{2E784404-0226-6E4E-95CB-B3A2EEEB8117}" dt="2024-06-07T17:58:45.149" v="1544" actId="700"/>
          <ac:spMkLst>
            <pc:docMk/>
            <pc:sldMk cId="267694372" sldId="1915"/>
            <ac:spMk id="2" creationId="{06AE0FAB-9D07-1154-C30E-975EDDEB5668}"/>
          </ac:spMkLst>
        </pc:spChg>
        <pc:spChg chg="del mod ord">
          <ac:chgData name="Jolly, Simon" userId="483c67c2-aa76-446b-83f2-8414b3e7bd97" providerId="ADAL" clId="{2E784404-0226-6E4E-95CB-B3A2EEEB8117}" dt="2024-06-07T17:58:45.149" v="1544" actId="700"/>
          <ac:spMkLst>
            <pc:docMk/>
            <pc:sldMk cId="267694372" sldId="1915"/>
            <ac:spMk id="3" creationId="{8E1FB15C-70FB-E918-AE64-4C9507942987}"/>
          </ac:spMkLst>
        </pc:spChg>
        <pc:spChg chg="del mod ord">
          <ac:chgData name="Jolly, Simon" userId="483c67c2-aa76-446b-83f2-8414b3e7bd97" providerId="ADAL" clId="{2E784404-0226-6E4E-95CB-B3A2EEEB8117}" dt="2024-06-07T17:58:45.149" v="1544" actId="700"/>
          <ac:spMkLst>
            <pc:docMk/>
            <pc:sldMk cId="267694372" sldId="1915"/>
            <ac:spMk id="4" creationId="{86659C3E-88D0-FF15-CF43-719A323A62B9}"/>
          </ac:spMkLst>
        </pc:spChg>
        <pc:spChg chg="del mod ord">
          <ac:chgData name="Jolly, Simon" userId="483c67c2-aa76-446b-83f2-8414b3e7bd97" providerId="ADAL" clId="{2E784404-0226-6E4E-95CB-B3A2EEEB8117}" dt="2024-06-07T17:58:45.149" v="1544" actId="700"/>
          <ac:spMkLst>
            <pc:docMk/>
            <pc:sldMk cId="267694372" sldId="1915"/>
            <ac:spMk id="5" creationId="{B682C59D-160A-10BD-3C6B-5C1949F87783}"/>
          </ac:spMkLst>
        </pc:spChg>
        <pc:spChg chg="mod ord">
          <ac:chgData name="Jolly, Simon" userId="483c67c2-aa76-446b-83f2-8414b3e7bd97" providerId="ADAL" clId="{2E784404-0226-6E4E-95CB-B3A2EEEB8117}" dt="2024-06-07T17:58:45.149" v="1544" actId="700"/>
          <ac:spMkLst>
            <pc:docMk/>
            <pc:sldMk cId="267694372" sldId="1915"/>
            <ac:spMk id="6" creationId="{3C30BD8B-C23D-E164-FBD4-C70BBAF75539}"/>
          </ac:spMkLst>
        </pc:spChg>
        <pc:spChg chg="mod ord">
          <ac:chgData name="Jolly, Simon" userId="483c67c2-aa76-446b-83f2-8414b3e7bd97" providerId="ADAL" clId="{2E784404-0226-6E4E-95CB-B3A2EEEB8117}" dt="2024-06-07T17:58:45.149" v="1544" actId="700"/>
          <ac:spMkLst>
            <pc:docMk/>
            <pc:sldMk cId="267694372" sldId="1915"/>
            <ac:spMk id="7" creationId="{A5F2E013-E767-E671-CD8B-FDD83E17E440}"/>
          </ac:spMkLst>
        </pc:spChg>
        <pc:spChg chg="mod ord">
          <ac:chgData name="Jolly, Simon" userId="483c67c2-aa76-446b-83f2-8414b3e7bd97" providerId="ADAL" clId="{2E784404-0226-6E4E-95CB-B3A2EEEB8117}" dt="2024-06-07T17:58:45.149" v="1544" actId="700"/>
          <ac:spMkLst>
            <pc:docMk/>
            <pc:sldMk cId="267694372" sldId="1915"/>
            <ac:spMk id="8" creationId="{43A9D68D-4EB4-3D6A-152E-7D75BC59F7D5}"/>
          </ac:spMkLst>
        </pc:spChg>
        <pc:spChg chg="add del mod ord">
          <ac:chgData name="Jolly, Simon" userId="483c67c2-aa76-446b-83f2-8414b3e7bd97" providerId="ADAL" clId="{2E784404-0226-6E4E-95CB-B3A2EEEB8117}" dt="2024-06-07T18:00:33.499" v="1553"/>
          <ac:spMkLst>
            <pc:docMk/>
            <pc:sldMk cId="267694372" sldId="1915"/>
            <ac:spMk id="9" creationId="{61ABCB68-DECD-69A9-DFD8-38854DE9C101}"/>
          </ac:spMkLst>
        </pc:spChg>
        <pc:spChg chg="add mod ord">
          <ac:chgData name="Jolly, Simon" userId="483c67c2-aa76-446b-83f2-8414b3e7bd97" providerId="ADAL" clId="{2E784404-0226-6E4E-95CB-B3A2EEEB8117}" dt="2024-06-07T18:06:16.296" v="1682" actId="20577"/>
          <ac:spMkLst>
            <pc:docMk/>
            <pc:sldMk cId="267694372" sldId="1915"/>
            <ac:spMk id="10" creationId="{6ACE8CB2-349A-4717-D36B-3BF34955DFDB}"/>
          </ac:spMkLst>
        </pc:spChg>
        <pc:spChg chg="add del mod ord">
          <ac:chgData name="Jolly, Simon" userId="483c67c2-aa76-446b-83f2-8414b3e7bd97" providerId="ADAL" clId="{2E784404-0226-6E4E-95CB-B3A2EEEB8117}" dt="2024-06-07T17:59:53.512" v="1548"/>
          <ac:spMkLst>
            <pc:docMk/>
            <pc:sldMk cId="267694372" sldId="1915"/>
            <ac:spMk id="11" creationId="{80150139-3ADB-A6C3-EBA4-50C0C38A458D}"/>
          </ac:spMkLst>
        </pc:spChg>
        <pc:spChg chg="add del mod ord">
          <ac:chgData name="Jolly, Simon" userId="483c67c2-aa76-446b-83f2-8414b3e7bd97" providerId="ADAL" clId="{2E784404-0226-6E4E-95CB-B3A2EEEB8117}" dt="2024-06-07T17:58:47.738" v="1545"/>
          <ac:spMkLst>
            <pc:docMk/>
            <pc:sldMk cId="267694372" sldId="1915"/>
            <ac:spMk id="12" creationId="{A4BE4197-1D7F-6028-56F0-EA6FB82212E5}"/>
          </ac:spMkLst>
        </pc:spChg>
        <pc:spChg chg="add del mod">
          <ac:chgData name="Jolly, Simon" userId="483c67c2-aa76-446b-83f2-8414b3e7bd97" providerId="ADAL" clId="{2E784404-0226-6E4E-95CB-B3A2EEEB8117}" dt="2024-06-07T18:00:22.668" v="1550"/>
          <ac:spMkLst>
            <pc:docMk/>
            <pc:sldMk cId="267694372" sldId="1915"/>
            <ac:spMk id="16" creationId="{55DAF072-AF9C-ABF8-5B90-E54E5FFD2D31}"/>
          </ac:spMkLst>
        </pc:spChg>
        <pc:spChg chg="add del mod">
          <ac:chgData name="Jolly, Simon" userId="483c67c2-aa76-446b-83f2-8414b3e7bd97" providerId="ADAL" clId="{2E784404-0226-6E4E-95CB-B3A2EEEB8117}" dt="2024-06-07T18:00:46.754" v="1555"/>
          <ac:spMkLst>
            <pc:docMk/>
            <pc:sldMk cId="267694372" sldId="1915"/>
            <ac:spMk id="19" creationId="{70C4E7E5-4A3E-B19D-E09A-14CEEBAE8B08}"/>
          </ac:spMkLst>
        </pc:spChg>
        <pc:spChg chg="add mod">
          <ac:chgData name="Jolly, Simon" userId="483c67c2-aa76-446b-83f2-8414b3e7bd97" providerId="ADAL" clId="{2E784404-0226-6E4E-95CB-B3A2EEEB8117}" dt="2024-06-07T18:06:31.498" v="1684" actId="1076"/>
          <ac:spMkLst>
            <pc:docMk/>
            <pc:sldMk cId="267694372" sldId="1915"/>
            <ac:spMk id="22" creationId="{111E75FD-C801-0334-6403-D4198C770E44}"/>
          </ac:spMkLst>
        </pc:spChg>
        <pc:spChg chg="add mod">
          <ac:chgData name="Jolly, Simon" userId="483c67c2-aa76-446b-83f2-8414b3e7bd97" providerId="ADAL" clId="{2E784404-0226-6E4E-95CB-B3A2EEEB8117}" dt="2024-06-07T18:06:37.202" v="1685" actId="1076"/>
          <ac:spMkLst>
            <pc:docMk/>
            <pc:sldMk cId="267694372" sldId="1915"/>
            <ac:spMk id="23" creationId="{428662F1-5A12-5ED0-F6CE-767C6954FD21}"/>
          </ac:spMkLst>
        </pc:spChg>
        <pc:spChg chg="add del mod">
          <ac:chgData name="Jolly, Simon" userId="483c67c2-aa76-446b-83f2-8414b3e7bd97" providerId="ADAL" clId="{2E784404-0226-6E4E-95CB-B3A2EEEB8117}" dt="2024-06-07T18:09:08.926" v="1714"/>
          <ac:spMkLst>
            <pc:docMk/>
            <pc:sldMk cId="267694372" sldId="1915"/>
            <ac:spMk id="25" creationId="{A9F03F5F-FCE6-3337-4435-C2FC5917183C}"/>
          </ac:spMkLst>
        </pc:spChg>
        <pc:spChg chg="add mod">
          <ac:chgData name="Jolly, Simon" userId="483c67c2-aa76-446b-83f2-8414b3e7bd97" providerId="ADAL" clId="{2E784404-0226-6E4E-95CB-B3A2EEEB8117}" dt="2024-06-07T18:10:45.493" v="1756" actId="1038"/>
          <ac:spMkLst>
            <pc:docMk/>
            <pc:sldMk cId="267694372" sldId="1915"/>
            <ac:spMk id="26" creationId="{D9ECBA49-AFD7-BEF1-854E-BFF43E4E37F1}"/>
          </ac:spMkLst>
        </pc:spChg>
        <pc:picChg chg="add del mod">
          <ac:chgData name="Jolly, Simon" userId="483c67c2-aa76-446b-83f2-8414b3e7bd97" providerId="ADAL" clId="{2E784404-0226-6E4E-95CB-B3A2EEEB8117}" dt="2024-06-07T18:00:29.743" v="1552" actId="21"/>
          <ac:picMkLst>
            <pc:docMk/>
            <pc:sldMk cId="267694372" sldId="1915"/>
            <ac:picMk id="13" creationId="{5A429C69-A7AB-5F3B-0047-8016DCD66D24}"/>
          </ac:picMkLst>
        </pc:picChg>
        <pc:picChg chg="add del mod">
          <ac:chgData name="Jolly, Simon" userId="483c67c2-aa76-446b-83f2-8414b3e7bd97" providerId="ADAL" clId="{2E784404-0226-6E4E-95CB-B3A2EEEB8117}" dt="2024-06-07T18:00:15.843" v="1549" actId="478"/>
          <ac:picMkLst>
            <pc:docMk/>
            <pc:sldMk cId="267694372" sldId="1915"/>
            <ac:picMk id="14" creationId="{9869332C-E926-60C2-B936-C6ADFF2F86B8}"/>
          </ac:picMkLst>
        </pc:picChg>
        <pc:picChg chg="add mod">
          <ac:chgData name="Jolly, Simon" userId="483c67c2-aa76-446b-83f2-8414b3e7bd97" providerId="ADAL" clId="{2E784404-0226-6E4E-95CB-B3A2EEEB8117}" dt="2024-06-07T18:00:53.938" v="1556" actId="553"/>
          <ac:picMkLst>
            <pc:docMk/>
            <pc:sldMk cId="267694372" sldId="1915"/>
            <ac:picMk id="17" creationId="{1A21810D-5D82-C228-B3CD-7C0585A794D2}"/>
          </ac:picMkLst>
        </pc:picChg>
        <pc:picChg chg="add mod">
          <ac:chgData name="Jolly, Simon" userId="483c67c2-aa76-446b-83f2-8414b3e7bd97" providerId="ADAL" clId="{2E784404-0226-6E4E-95CB-B3A2EEEB8117}" dt="2024-06-07T18:00:36.876" v="1554" actId="1076"/>
          <ac:picMkLst>
            <pc:docMk/>
            <pc:sldMk cId="267694372" sldId="1915"/>
            <ac:picMk id="20" creationId="{8F7B3DBD-663F-9817-DD49-52B78DBE3369}"/>
          </ac:picMkLst>
        </pc:picChg>
        <pc:picChg chg="add mod">
          <ac:chgData name="Jolly, Simon" userId="483c67c2-aa76-446b-83f2-8414b3e7bd97" providerId="ADAL" clId="{2E784404-0226-6E4E-95CB-B3A2EEEB8117}" dt="2024-06-07T18:00:53.938" v="1556" actId="553"/>
          <ac:picMkLst>
            <pc:docMk/>
            <pc:sldMk cId="267694372" sldId="1915"/>
            <ac:picMk id="21" creationId="{FF32AFB9-6170-101D-37EE-AF76FE97B189}"/>
          </ac:picMkLst>
        </pc:picChg>
        <pc:picChg chg="add mod">
          <ac:chgData name="Jolly, Simon" userId="483c67c2-aa76-446b-83f2-8414b3e7bd97" providerId="ADAL" clId="{2E784404-0226-6E4E-95CB-B3A2EEEB8117}" dt="2024-06-07T18:07:09.813" v="1689" actId="1076"/>
          <ac:picMkLst>
            <pc:docMk/>
            <pc:sldMk cId="267694372" sldId="1915"/>
            <ac:picMk id="24" creationId="{CD4D3DE0-6F02-61AC-9894-F64B0400C4A8}"/>
          </ac:picMkLst>
        </pc:picChg>
      </pc:sldChg>
      <pc:sldChg chg="addSp delSp modSp new mod modClrScheme chgLayout">
        <pc:chgData name="Jolly, Simon" userId="483c67c2-aa76-446b-83f2-8414b3e7bd97" providerId="ADAL" clId="{2E784404-0226-6E4E-95CB-B3A2EEEB8117}" dt="2024-06-07T18:12:19.133" v="1797" actId="962"/>
        <pc:sldMkLst>
          <pc:docMk/>
          <pc:sldMk cId="1437346907" sldId="1916"/>
        </pc:sldMkLst>
        <pc:spChg chg="mod ord">
          <ac:chgData name="Jolly, Simon" userId="483c67c2-aa76-446b-83f2-8414b3e7bd97" providerId="ADAL" clId="{2E784404-0226-6E4E-95CB-B3A2EEEB8117}" dt="2024-06-07T18:12:06.689" v="1794" actId="700"/>
          <ac:spMkLst>
            <pc:docMk/>
            <pc:sldMk cId="1437346907" sldId="1916"/>
            <ac:spMk id="2" creationId="{8BA92C11-8AA2-7B93-3A7C-AA9A9A22709B}"/>
          </ac:spMkLst>
        </pc:spChg>
        <pc:spChg chg="del mod ord">
          <ac:chgData name="Jolly, Simon" userId="483c67c2-aa76-446b-83f2-8414b3e7bd97" providerId="ADAL" clId="{2E784404-0226-6E4E-95CB-B3A2EEEB8117}" dt="2024-06-07T18:12:06.689" v="1794" actId="700"/>
          <ac:spMkLst>
            <pc:docMk/>
            <pc:sldMk cId="1437346907" sldId="1916"/>
            <ac:spMk id="3" creationId="{28285E40-C557-4793-9D19-5E3BB99CA868}"/>
          </ac:spMkLst>
        </pc:spChg>
        <pc:spChg chg="del">
          <ac:chgData name="Jolly, Simon" userId="483c67c2-aa76-446b-83f2-8414b3e7bd97" providerId="ADAL" clId="{2E784404-0226-6E4E-95CB-B3A2EEEB8117}" dt="2024-06-07T18:12:06.689" v="1794" actId="700"/>
          <ac:spMkLst>
            <pc:docMk/>
            <pc:sldMk cId="1437346907" sldId="1916"/>
            <ac:spMk id="4" creationId="{45326A42-C1F5-7E65-ABCE-24ADBA7C5B32}"/>
          </ac:spMkLst>
        </pc:spChg>
        <pc:spChg chg="del">
          <ac:chgData name="Jolly, Simon" userId="483c67c2-aa76-446b-83f2-8414b3e7bd97" providerId="ADAL" clId="{2E784404-0226-6E4E-95CB-B3A2EEEB8117}" dt="2024-06-07T18:12:06.689" v="1794" actId="700"/>
          <ac:spMkLst>
            <pc:docMk/>
            <pc:sldMk cId="1437346907" sldId="1916"/>
            <ac:spMk id="5" creationId="{CF90405D-BEA4-5321-8C91-C6FBE7002109}"/>
          </ac:spMkLst>
        </pc:spChg>
        <pc:spChg chg="del">
          <ac:chgData name="Jolly, Simon" userId="483c67c2-aa76-446b-83f2-8414b3e7bd97" providerId="ADAL" clId="{2E784404-0226-6E4E-95CB-B3A2EEEB8117}" dt="2024-06-07T18:12:06.689" v="1794" actId="700"/>
          <ac:spMkLst>
            <pc:docMk/>
            <pc:sldMk cId="1437346907" sldId="1916"/>
            <ac:spMk id="6" creationId="{B93C7D2E-28C9-8C51-4473-4CDEFB441915}"/>
          </ac:spMkLst>
        </pc:spChg>
        <pc:spChg chg="mod ord">
          <ac:chgData name="Jolly, Simon" userId="483c67c2-aa76-446b-83f2-8414b3e7bd97" providerId="ADAL" clId="{2E784404-0226-6E4E-95CB-B3A2EEEB8117}" dt="2024-06-07T18:12:06.689" v="1794" actId="700"/>
          <ac:spMkLst>
            <pc:docMk/>
            <pc:sldMk cId="1437346907" sldId="1916"/>
            <ac:spMk id="7" creationId="{4EEA39E6-4333-1948-CF18-814BEC8852ED}"/>
          </ac:spMkLst>
        </pc:spChg>
        <pc:spChg chg="mod ord">
          <ac:chgData name="Jolly, Simon" userId="483c67c2-aa76-446b-83f2-8414b3e7bd97" providerId="ADAL" clId="{2E784404-0226-6E4E-95CB-B3A2EEEB8117}" dt="2024-06-07T18:12:06.689" v="1794" actId="700"/>
          <ac:spMkLst>
            <pc:docMk/>
            <pc:sldMk cId="1437346907" sldId="1916"/>
            <ac:spMk id="8" creationId="{F14D3F03-CDEB-9BF5-2C9B-3BAC8605F397}"/>
          </ac:spMkLst>
        </pc:spChg>
        <pc:spChg chg="mod ord">
          <ac:chgData name="Jolly, Simon" userId="483c67c2-aa76-446b-83f2-8414b3e7bd97" providerId="ADAL" clId="{2E784404-0226-6E4E-95CB-B3A2EEEB8117}" dt="2024-06-07T18:12:06.689" v="1794" actId="700"/>
          <ac:spMkLst>
            <pc:docMk/>
            <pc:sldMk cId="1437346907" sldId="1916"/>
            <ac:spMk id="9" creationId="{4049B76D-EEA5-9883-64BF-9EE15D34609C}"/>
          </ac:spMkLst>
        </pc:spChg>
        <pc:spChg chg="add del mod ord">
          <ac:chgData name="Jolly, Simon" userId="483c67c2-aa76-446b-83f2-8414b3e7bd97" providerId="ADAL" clId="{2E784404-0226-6E4E-95CB-B3A2EEEB8117}" dt="2024-06-07T18:12:18.669" v="1795" actId="931"/>
          <ac:spMkLst>
            <pc:docMk/>
            <pc:sldMk cId="1437346907" sldId="1916"/>
            <ac:spMk id="10" creationId="{7D09A888-DF5A-5F27-D09E-031C9A312A0C}"/>
          </ac:spMkLst>
        </pc:spChg>
        <pc:picChg chg="add mod">
          <ac:chgData name="Jolly, Simon" userId="483c67c2-aa76-446b-83f2-8414b3e7bd97" providerId="ADAL" clId="{2E784404-0226-6E4E-95CB-B3A2EEEB8117}" dt="2024-06-07T18:12:19.133" v="1797" actId="962"/>
          <ac:picMkLst>
            <pc:docMk/>
            <pc:sldMk cId="1437346907" sldId="1916"/>
            <ac:picMk id="12" creationId="{007512C9-6C5B-6035-A614-BA12E544DF92}"/>
          </ac:picMkLst>
        </pc:picChg>
      </pc:sldChg>
      <pc:sldChg chg="addSp delSp modSp add mod">
        <pc:chgData name="Jolly, Simon" userId="483c67c2-aa76-446b-83f2-8414b3e7bd97" providerId="ADAL" clId="{2E784404-0226-6E4E-95CB-B3A2EEEB8117}" dt="2024-06-07T18:16:52.937" v="1818" actId="962"/>
        <pc:sldMkLst>
          <pc:docMk/>
          <pc:sldMk cId="565926961" sldId="1917"/>
        </pc:sldMkLst>
        <pc:spChg chg="mod">
          <ac:chgData name="Jolly, Simon" userId="483c67c2-aa76-446b-83f2-8414b3e7bd97" providerId="ADAL" clId="{2E784404-0226-6E4E-95CB-B3A2EEEB8117}" dt="2024-06-07T18:16:44.865" v="1814" actId="20577"/>
          <ac:spMkLst>
            <pc:docMk/>
            <pc:sldMk cId="565926961" sldId="1917"/>
            <ac:spMk id="2" creationId="{8BA92C11-8AA2-7B93-3A7C-AA9A9A22709B}"/>
          </ac:spMkLst>
        </pc:spChg>
        <pc:spChg chg="add del mod">
          <ac:chgData name="Jolly, Simon" userId="483c67c2-aa76-446b-83f2-8414b3e7bd97" providerId="ADAL" clId="{2E784404-0226-6E4E-95CB-B3A2EEEB8117}" dt="2024-06-07T18:16:52.469" v="1816" actId="931"/>
          <ac:spMkLst>
            <pc:docMk/>
            <pc:sldMk cId="565926961" sldId="1917"/>
            <ac:spMk id="4" creationId="{0F6CCE25-C033-6443-A748-E6A1A7782FFB}"/>
          </ac:spMkLst>
        </pc:spChg>
        <pc:picChg chg="add mod">
          <ac:chgData name="Jolly, Simon" userId="483c67c2-aa76-446b-83f2-8414b3e7bd97" providerId="ADAL" clId="{2E784404-0226-6E4E-95CB-B3A2EEEB8117}" dt="2024-06-07T18:16:52.937" v="1818" actId="962"/>
          <ac:picMkLst>
            <pc:docMk/>
            <pc:sldMk cId="565926961" sldId="1917"/>
            <ac:picMk id="6" creationId="{70C7F204-6B94-4CFA-79D1-181FCD402FF2}"/>
          </ac:picMkLst>
        </pc:picChg>
        <pc:picChg chg="del">
          <ac:chgData name="Jolly, Simon" userId="483c67c2-aa76-446b-83f2-8414b3e7bd97" providerId="ADAL" clId="{2E784404-0226-6E4E-95CB-B3A2EEEB8117}" dt="2024-06-07T18:16:47.430" v="1815" actId="478"/>
          <ac:picMkLst>
            <pc:docMk/>
            <pc:sldMk cId="565926961" sldId="1917"/>
            <ac:picMk id="12" creationId="{007512C9-6C5B-6035-A614-BA12E544DF92}"/>
          </ac:picMkLst>
        </pc:picChg>
      </pc:sldChg>
      <pc:sldChg chg="addSp delSp modSp new mod modClrScheme modAnim chgLayout">
        <pc:chgData name="Jolly, Simon" userId="483c67c2-aa76-446b-83f2-8414b3e7bd97" providerId="ADAL" clId="{2E784404-0226-6E4E-95CB-B3A2EEEB8117}" dt="2024-06-07T18:42:20.100" v="1917" actId="14100"/>
        <pc:sldMkLst>
          <pc:docMk/>
          <pc:sldMk cId="813987781" sldId="1918"/>
        </pc:sldMkLst>
        <pc:spChg chg="mod ord">
          <ac:chgData name="Jolly, Simon" userId="483c67c2-aa76-446b-83f2-8414b3e7bd97" providerId="ADAL" clId="{2E784404-0226-6E4E-95CB-B3A2EEEB8117}" dt="2024-06-07T18:35:46.969" v="1864" actId="700"/>
          <ac:spMkLst>
            <pc:docMk/>
            <pc:sldMk cId="813987781" sldId="1918"/>
            <ac:spMk id="2" creationId="{7E218210-E609-8FDF-2B2F-A5BFF249C1C6}"/>
          </ac:spMkLst>
        </pc:spChg>
        <pc:spChg chg="del mod ord">
          <ac:chgData name="Jolly, Simon" userId="483c67c2-aa76-446b-83f2-8414b3e7bd97" providerId="ADAL" clId="{2E784404-0226-6E4E-95CB-B3A2EEEB8117}" dt="2024-06-07T18:34:02.383" v="1856" actId="700"/>
          <ac:spMkLst>
            <pc:docMk/>
            <pc:sldMk cId="813987781" sldId="1918"/>
            <ac:spMk id="3" creationId="{BA76C2E6-FCBF-258E-3475-CEA3A6EA19B8}"/>
          </ac:spMkLst>
        </pc:spChg>
        <pc:spChg chg="mod ord">
          <ac:chgData name="Jolly, Simon" userId="483c67c2-aa76-446b-83f2-8414b3e7bd97" providerId="ADAL" clId="{2E784404-0226-6E4E-95CB-B3A2EEEB8117}" dt="2024-06-07T18:35:46.969" v="1864" actId="700"/>
          <ac:spMkLst>
            <pc:docMk/>
            <pc:sldMk cId="813987781" sldId="1918"/>
            <ac:spMk id="4" creationId="{CD8BD1A7-4154-93E4-B116-D3DFFA35A1D6}"/>
          </ac:spMkLst>
        </pc:spChg>
        <pc:spChg chg="mod ord">
          <ac:chgData name="Jolly, Simon" userId="483c67c2-aa76-446b-83f2-8414b3e7bd97" providerId="ADAL" clId="{2E784404-0226-6E4E-95CB-B3A2EEEB8117}" dt="2024-06-07T18:35:46.969" v="1864" actId="700"/>
          <ac:spMkLst>
            <pc:docMk/>
            <pc:sldMk cId="813987781" sldId="1918"/>
            <ac:spMk id="5" creationId="{97018381-9CC3-9D94-122F-0546C006DFAF}"/>
          </ac:spMkLst>
        </pc:spChg>
        <pc:spChg chg="mod ord">
          <ac:chgData name="Jolly, Simon" userId="483c67c2-aa76-446b-83f2-8414b3e7bd97" providerId="ADAL" clId="{2E784404-0226-6E4E-95CB-B3A2EEEB8117}" dt="2024-06-07T18:35:46.969" v="1864" actId="700"/>
          <ac:spMkLst>
            <pc:docMk/>
            <pc:sldMk cId="813987781" sldId="1918"/>
            <ac:spMk id="6" creationId="{117021FA-C1FA-82C0-42E8-3B661835665A}"/>
          </ac:spMkLst>
        </pc:spChg>
        <pc:spChg chg="add del mod ord">
          <ac:chgData name="Jolly, Simon" userId="483c67c2-aa76-446b-83f2-8414b3e7bd97" providerId="ADAL" clId="{2E784404-0226-6E4E-95CB-B3A2EEEB8117}" dt="2024-06-07T18:34:56.634" v="1858"/>
          <ac:spMkLst>
            <pc:docMk/>
            <pc:sldMk cId="813987781" sldId="1918"/>
            <ac:spMk id="7" creationId="{262B7B47-15A0-102C-B8B9-C806C663B9F0}"/>
          </ac:spMkLst>
        </pc:spChg>
        <pc:spChg chg="add del mod ord">
          <ac:chgData name="Jolly, Simon" userId="483c67c2-aa76-446b-83f2-8414b3e7bd97" providerId="ADAL" clId="{2E784404-0226-6E4E-95CB-B3A2EEEB8117}" dt="2024-06-07T18:34:13.771" v="1857"/>
          <ac:spMkLst>
            <pc:docMk/>
            <pc:sldMk cId="813987781" sldId="1918"/>
            <ac:spMk id="8" creationId="{B3900145-D69C-3A70-0F2C-745F4160B6D6}"/>
          </ac:spMkLst>
        </pc:spChg>
        <pc:spChg chg="add mod ord">
          <ac:chgData name="Jolly, Simon" userId="483c67c2-aa76-446b-83f2-8414b3e7bd97" providerId="ADAL" clId="{2E784404-0226-6E4E-95CB-B3A2EEEB8117}" dt="2024-06-07T18:36:10.098" v="1884" actId="14100"/>
          <ac:spMkLst>
            <pc:docMk/>
            <pc:sldMk cId="813987781" sldId="1918"/>
            <ac:spMk id="11" creationId="{CFB67A71-E6FA-198A-1B3C-394BB97767B3}"/>
          </ac:spMkLst>
        </pc:spChg>
        <pc:spChg chg="add mod ord">
          <ac:chgData name="Jolly, Simon" userId="483c67c2-aa76-446b-83f2-8414b3e7bd97" providerId="ADAL" clId="{2E784404-0226-6E4E-95CB-B3A2EEEB8117}" dt="2024-06-07T18:36:18.304" v="1886" actId="14100"/>
          <ac:spMkLst>
            <pc:docMk/>
            <pc:sldMk cId="813987781" sldId="1918"/>
            <ac:spMk id="12" creationId="{27955243-33D7-BDAC-2062-814EBD60430B}"/>
          </ac:spMkLst>
        </pc:spChg>
        <pc:picChg chg="add mod ord">
          <ac:chgData name="Jolly, Simon" userId="483c67c2-aa76-446b-83f2-8414b3e7bd97" providerId="ADAL" clId="{2E784404-0226-6E4E-95CB-B3A2EEEB8117}" dt="2024-06-07T18:42:20.100" v="1917" actId="14100"/>
          <ac:picMkLst>
            <pc:docMk/>
            <pc:sldMk cId="813987781" sldId="1918"/>
            <ac:picMk id="9" creationId="{89558625-9A77-A101-B6FE-1A7018E4AB9E}"/>
          </ac:picMkLst>
        </pc:picChg>
        <pc:picChg chg="add mod ord">
          <ac:chgData name="Jolly, Simon" userId="483c67c2-aa76-446b-83f2-8414b3e7bd97" providerId="ADAL" clId="{2E784404-0226-6E4E-95CB-B3A2EEEB8117}" dt="2024-06-07T18:35:46.969" v="1864" actId="700"/>
          <ac:picMkLst>
            <pc:docMk/>
            <pc:sldMk cId="813987781" sldId="1918"/>
            <ac:picMk id="10" creationId="{D0C62206-F72D-93E2-9005-3E0083AB1811}"/>
          </ac:picMkLst>
        </pc:picChg>
      </pc:sldChg>
      <pc:sldChg chg="addSp delSp modSp add mod delAnim modAnim">
        <pc:chgData name="Jolly, Simon" userId="483c67c2-aa76-446b-83f2-8414b3e7bd97" providerId="ADAL" clId="{2E784404-0226-6E4E-95CB-B3A2EEEB8117}" dt="2024-06-07T18:42:47.848" v="1920"/>
        <pc:sldMkLst>
          <pc:docMk/>
          <pc:sldMk cId="555571791" sldId="1919"/>
        </pc:sldMkLst>
        <pc:spChg chg="add del mod">
          <ac:chgData name="Jolly, Simon" userId="483c67c2-aa76-446b-83f2-8414b3e7bd97" providerId="ADAL" clId="{2E784404-0226-6E4E-95CB-B3A2EEEB8117}" dt="2024-06-07T18:40:41.347" v="1896"/>
          <ac:spMkLst>
            <pc:docMk/>
            <pc:sldMk cId="555571791" sldId="1919"/>
            <ac:spMk id="7" creationId="{3BD6E308-E518-F947-21CD-EFAA0283DD30}"/>
          </ac:spMkLst>
        </pc:spChg>
        <pc:picChg chg="add mod">
          <ac:chgData name="Jolly, Simon" userId="483c67c2-aa76-446b-83f2-8414b3e7bd97" providerId="ADAL" clId="{2E784404-0226-6E4E-95CB-B3A2EEEB8117}" dt="2024-06-07T18:42:30.307" v="1918" actId="14100"/>
          <ac:picMkLst>
            <pc:docMk/>
            <pc:sldMk cId="555571791" sldId="1919"/>
            <ac:picMk id="8" creationId="{88C48ED8-6CE2-C4CB-D9D9-438EE280118F}"/>
          </ac:picMkLst>
        </pc:picChg>
        <pc:picChg chg="del">
          <ac:chgData name="Jolly, Simon" userId="483c67c2-aa76-446b-83f2-8414b3e7bd97" providerId="ADAL" clId="{2E784404-0226-6E4E-95CB-B3A2EEEB8117}" dt="2024-06-07T18:39:20.937" v="1895" actId="478"/>
          <ac:picMkLst>
            <pc:docMk/>
            <pc:sldMk cId="555571791" sldId="1919"/>
            <ac:picMk id="9" creationId="{89558625-9A77-A101-B6FE-1A7018E4AB9E}"/>
          </ac:picMkLst>
        </pc:picChg>
      </pc:sldChg>
      <pc:sldChg chg="addSp delSp modSp new mod modClrScheme modAnim chgLayout">
        <pc:chgData name="Jolly, Simon" userId="483c67c2-aa76-446b-83f2-8414b3e7bd97" providerId="ADAL" clId="{2E784404-0226-6E4E-95CB-B3A2EEEB8117}" dt="2024-06-07T18:49:20.840" v="1969"/>
        <pc:sldMkLst>
          <pc:docMk/>
          <pc:sldMk cId="573625510" sldId="1920"/>
        </pc:sldMkLst>
        <pc:spChg chg="del mod ord">
          <ac:chgData name="Jolly, Simon" userId="483c67c2-aa76-446b-83f2-8414b3e7bd97" providerId="ADAL" clId="{2E784404-0226-6E4E-95CB-B3A2EEEB8117}" dt="2024-06-07T18:44:05.781" v="1922" actId="700"/>
          <ac:spMkLst>
            <pc:docMk/>
            <pc:sldMk cId="573625510" sldId="1920"/>
            <ac:spMk id="2" creationId="{4DCE5CB8-4066-478B-55F3-BF8AB01C8646}"/>
          </ac:spMkLst>
        </pc:spChg>
        <pc:spChg chg="del mod ord">
          <ac:chgData name="Jolly, Simon" userId="483c67c2-aa76-446b-83f2-8414b3e7bd97" providerId="ADAL" clId="{2E784404-0226-6E4E-95CB-B3A2EEEB8117}" dt="2024-06-07T18:44:05.781" v="1922" actId="700"/>
          <ac:spMkLst>
            <pc:docMk/>
            <pc:sldMk cId="573625510" sldId="1920"/>
            <ac:spMk id="3" creationId="{37D15E58-B337-E0CA-9525-FDB63ABCB87F}"/>
          </ac:spMkLst>
        </pc:spChg>
        <pc:spChg chg="del mod ord">
          <ac:chgData name="Jolly, Simon" userId="483c67c2-aa76-446b-83f2-8414b3e7bd97" providerId="ADAL" clId="{2E784404-0226-6E4E-95CB-B3A2EEEB8117}" dt="2024-06-07T18:44:05.781" v="1922" actId="700"/>
          <ac:spMkLst>
            <pc:docMk/>
            <pc:sldMk cId="573625510" sldId="1920"/>
            <ac:spMk id="4" creationId="{44FABBC6-9313-AFDB-204E-401F6DE84DCE}"/>
          </ac:spMkLst>
        </pc:spChg>
        <pc:spChg chg="del mod ord">
          <ac:chgData name="Jolly, Simon" userId="483c67c2-aa76-446b-83f2-8414b3e7bd97" providerId="ADAL" clId="{2E784404-0226-6E4E-95CB-B3A2EEEB8117}" dt="2024-06-07T18:44:05.781" v="1922" actId="700"/>
          <ac:spMkLst>
            <pc:docMk/>
            <pc:sldMk cId="573625510" sldId="1920"/>
            <ac:spMk id="5" creationId="{7831E51B-2253-D31E-829C-0CF2B0000CE9}"/>
          </ac:spMkLst>
        </pc:spChg>
        <pc:spChg chg="del mod ord">
          <ac:chgData name="Jolly, Simon" userId="483c67c2-aa76-446b-83f2-8414b3e7bd97" providerId="ADAL" clId="{2E784404-0226-6E4E-95CB-B3A2EEEB8117}" dt="2024-06-07T18:44:05.781" v="1922" actId="700"/>
          <ac:spMkLst>
            <pc:docMk/>
            <pc:sldMk cId="573625510" sldId="1920"/>
            <ac:spMk id="6" creationId="{6FE7FDB4-D3CE-B60B-EF88-4F8F51804405}"/>
          </ac:spMkLst>
        </pc:spChg>
        <pc:spChg chg="mod ord">
          <ac:chgData name="Jolly, Simon" userId="483c67c2-aa76-446b-83f2-8414b3e7bd97" providerId="ADAL" clId="{2E784404-0226-6E4E-95CB-B3A2EEEB8117}" dt="2024-06-07T18:46:12.774" v="1949" actId="700"/>
          <ac:spMkLst>
            <pc:docMk/>
            <pc:sldMk cId="573625510" sldId="1920"/>
            <ac:spMk id="7" creationId="{DDB8AFB1-061F-88CD-993A-581A10021EC0}"/>
          </ac:spMkLst>
        </pc:spChg>
        <pc:spChg chg="mod ord">
          <ac:chgData name="Jolly, Simon" userId="483c67c2-aa76-446b-83f2-8414b3e7bd97" providerId="ADAL" clId="{2E784404-0226-6E4E-95CB-B3A2EEEB8117}" dt="2024-06-07T18:48:29.205" v="1959" actId="166"/>
          <ac:spMkLst>
            <pc:docMk/>
            <pc:sldMk cId="573625510" sldId="1920"/>
            <ac:spMk id="8" creationId="{1ED14A62-25B9-5637-2046-3DF4BBE8A454}"/>
          </ac:spMkLst>
        </pc:spChg>
        <pc:spChg chg="mod ord">
          <ac:chgData name="Jolly, Simon" userId="483c67c2-aa76-446b-83f2-8414b3e7bd97" providerId="ADAL" clId="{2E784404-0226-6E4E-95CB-B3A2EEEB8117}" dt="2024-06-07T18:46:12.774" v="1949" actId="700"/>
          <ac:spMkLst>
            <pc:docMk/>
            <pc:sldMk cId="573625510" sldId="1920"/>
            <ac:spMk id="9" creationId="{2B3B8902-0039-5886-42B8-DC813C6A471E}"/>
          </ac:spMkLst>
        </pc:spChg>
        <pc:spChg chg="add mod ord">
          <ac:chgData name="Jolly, Simon" userId="483c67c2-aa76-446b-83f2-8414b3e7bd97" providerId="ADAL" clId="{2E784404-0226-6E4E-95CB-B3A2EEEB8117}" dt="2024-06-07T18:46:12.774" v="1949" actId="700"/>
          <ac:spMkLst>
            <pc:docMk/>
            <pc:sldMk cId="573625510" sldId="1920"/>
            <ac:spMk id="10" creationId="{8957DEB7-9ECC-A86D-FB19-52E0DAA90B49}"/>
          </ac:spMkLst>
        </pc:spChg>
        <pc:spChg chg="add del mod ord">
          <ac:chgData name="Jolly, Simon" userId="483c67c2-aa76-446b-83f2-8414b3e7bd97" providerId="ADAL" clId="{2E784404-0226-6E4E-95CB-B3A2EEEB8117}" dt="2024-06-07T18:46:12.774" v="1949" actId="700"/>
          <ac:spMkLst>
            <pc:docMk/>
            <pc:sldMk cId="573625510" sldId="1920"/>
            <ac:spMk id="11" creationId="{49D7574F-E8D4-EE1D-0D34-EF974797E6AA}"/>
          </ac:spMkLst>
        </pc:spChg>
        <pc:spChg chg="add del mod ord">
          <ac:chgData name="Jolly, Simon" userId="483c67c2-aa76-446b-83f2-8414b3e7bd97" providerId="ADAL" clId="{2E784404-0226-6E4E-95CB-B3A2EEEB8117}" dt="2024-06-07T18:46:01.186" v="1948"/>
          <ac:spMkLst>
            <pc:docMk/>
            <pc:sldMk cId="573625510" sldId="1920"/>
            <ac:spMk id="12" creationId="{D3375C79-58A2-C535-0AFB-52F1D7AA437F}"/>
          </ac:spMkLst>
        </pc:spChg>
        <pc:spChg chg="add del mod ord">
          <ac:chgData name="Jolly, Simon" userId="483c67c2-aa76-446b-83f2-8414b3e7bd97" providerId="ADAL" clId="{2E784404-0226-6E4E-95CB-B3A2EEEB8117}" dt="2024-06-07T18:46:12.774" v="1949" actId="700"/>
          <ac:spMkLst>
            <pc:docMk/>
            <pc:sldMk cId="573625510" sldId="1920"/>
            <ac:spMk id="13" creationId="{0ACFBFEB-4382-22DE-E42E-0C6166FE2C9B}"/>
          </ac:spMkLst>
        </pc:spChg>
        <pc:spChg chg="add del mod ord">
          <ac:chgData name="Jolly, Simon" userId="483c67c2-aa76-446b-83f2-8414b3e7bd97" providerId="ADAL" clId="{2E784404-0226-6E4E-95CB-B3A2EEEB8117}" dt="2024-06-07T18:45:16.967" v="1945" actId="931"/>
          <ac:spMkLst>
            <pc:docMk/>
            <pc:sldMk cId="573625510" sldId="1920"/>
            <ac:spMk id="14" creationId="{EAC04963-D572-2F66-8F55-A13B42AAD890}"/>
          </ac:spMkLst>
        </pc:spChg>
        <pc:spChg chg="add del mod ord">
          <ac:chgData name="Jolly, Simon" userId="483c67c2-aa76-446b-83f2-8414b3e7bd97" providerId="ADAL" clId="{2E784404-0226-6E4E-95CB-B3A2EEEB8117}" dt="2024-06-07T18:46:17.617" v="1951"/>
          <ac:spMkLst>
            <pc:docMk/>
            <pc:sldMk cId="573625510" sldId="1920"/>
            <ac:spMk id="18" creationId="{8E0DC248-370F-AD68-11C5-0E77D2EE2C5F}"/>
          </ac:spMkLst>
        </pc:spChg>
        <pc:spChg chg="add del mod">
          <ac:chgData name="Jolly, Simon" userId="483c67c2-aa76-446b-83f2-8414b3e7bd97" providerId="ADAL" clId="{2E784404-0226-6E4E-95CB-B3A2EEEB8117}" dt="2024-06-07T18:47:24.206" v="1952"/>
          <ac:spMkLst>
            <pc:docMk/>
            <pc:sldMk cId="573625510" sldId="1920"/>
            <ac:spMk id="20" creationId="{2E3493DF-EAA9-6DEE-CE89-8B4E473C8042}"/>
          </ac:spMkLst>
        </pc:spChg>
        <pc:spChg chg="add del mod">
          <ac:chgData name="Jolly, Simon" userId="483c67c2-aa76-446b-83f2-8414b3e7bd97" providerId="ADAL" clId="{2E784404-0226-6E4E-95CB-B3A2EEEB8117}" dt="2024-06-07T18:47:41.329" v="1954"/>
          <ac:spMkLst>
            <pc:docMk/>
            <pc:sldMk cId="573625510" sldId="1920"/>
            <ac:spMk id="24" creationId="{45E06AAE-C4A9-BEFD-EF43-CEA0D1E2C4B5}"/>
          </ac:spMkLst>
        </pc:spChg>
        <pc:picChg chg="add del mod ord">
          <ac:chgData name="Jolly, Simon" userId="483c67c2-aa76-446b-83f2-8414b3e7bd97" providerId="ADAL" clId="{2E784404-0226-6E4E-95CB-B3A2EEEB8117}" dt="2024-06-07T18:46:15.120" v="1950" actId="21"/>
          <ac:picMkLst>
            <pc:docMk/>
            <pc:sldMk cId="573625510" sldId="1920"/>
            <ac:picMk id="16" creationId="{7D10CD59-F30B-DE8B-B7AB-A162B5CEB620}"/>
          </ac:picMkLst>
        </pc:picChg>
        <pc:picChg chg="add mod ord">
          <ac:chgData name="Jolly, Simon" userId="483c67c2-aa76-446b-83f2-8414b3e7bd97" providerId="ADAL" clId="{2E784404-0226-6E4E-95CB-B3A2EEEB8117}" dt="2024-06-07T18:48:59.539" v="1964" actId="1076"/>
          <ac:picMkLst>
            <pc:docMk/>
            <pc:sldMk cId="573625510" sldId="1920"/>
            <ac:picMk id="17" creationId="{D3A97501-AC73-62CE-B8F5-72529DFE1041}"/>
          </ac:picMkLst>
        </pc:picChg>
        <pc:picChg chg="add del mod">
          <ac:chgData name="Jolly, Simon" userId="483c67c2-aa76-446b-83f2-8414b3e7bd97" providerId="ADAL" clId="{2E784404-0226-6E4E-95CB-B3A2EEEB8117}" dt="2024-06-07T18:47:30.808" v="1953" actId="478"/>
          <ac:picMkLst>
            <pc:docMk/>
            <pc:sldMk cId="573625510" sldId="1920"/>
            <ac:picMk id="21" creationId="{63E7E72A-963A-B252-E7B9-92F6F5E77370}"/>
          </ac:picMkLst>
        </pc:picChg>
        <pc:picChg chg="add mod">
          <ac:chgData name="Jolly, Simon" userId="483c67c2-aa76-446b-83f2-8414b3e7bd97" providerId="ADAL" clId="{2E784404-0226-6E4E-95CB-B3A2EEEB8117}" dt="2024-06-07T18:48:17.026" v="1958" actId="1076"/>
          <ac:picMkLst>
            <pc:docMk/>
            <pc:sldMk cId="573625510" sldId="1920"/>
            <ac:picMk id="22" creationId="{BC4C2B7B-C942-0DD3-2F7A-9D19678BDBCC}"/>
          </ac:picMkLst>
        </pc:picChg>
        <pc:picChg chg="add mod">
          <ac:chgData name="Jolly, Simon" userId="483c67c2-aa76-446b-83f2-8414b3e7bd97" providerId="ADAL" clId="{2E784404-0226-6E4E-95CB-B3A2EEEB8117}" dt="2024-06-07T18:49:06.579" v="1965" actId="14100"/>
          <ac:picMkLst>
            <pc:docMk/>
            <pc:sldMk cId="573625510" sldId="1920"/>
            <ac:picMk id="25" creationId="{0055D9AB-2F91-976F-9EA4-1CD61A958926}"/>
          </ac:picMkLst>
        </pc:picChg>
      </pc:sldChg>
      <pc:sldMasterChg chg="addSp modSp mod modSldLayout">
        <pc:chgData name="Jolly, Simon" userId="483c67c2-aa76-446b-83f2-8414b3e7bd97" providerId="ADAL" clId="{2E784404-0226-6E4E-95CB-B3A2EEEB8117}" dt="2024-06-07T14:07:05.907" v="295" actId="14100"/>
        <pc:sldMasterMkLst>
          <pc:docMk/>
          <pc:sldMasterMk cId="0" sldId="2147483652"/>
        </pc:sldMasterMkLst>
        <pc:spChg chg="add mod">
          <ac:chgData name="Jolly, Simon" userId="483c67c2-aa76-446b-83f2-8414b3e7bd97" providerId="ADAL" clId="{2E784404-0226-6E4E-95CB-B3A2EEEB8117}" dt="2024-06-07T14:05:46.463" v="230"/>
          <ac:spMkLst>
            <pc:docMk/>
            <pc:sldMasterMk cId="0" sldId="2147483652"/>
            <ac:spMk id="4" creationId="{34A5DEA0-D88E-1AA8-0E3C-3209A3CCC63D}"/>
          </ac:spMkLst>
        </pc:spChg>
        <pc:spChg chg="mod">
          <ac:chgData name="Jolly, Simon" userId="483c67c2-aa76-446b-83f2-8414b3e7bd97" providerId="ADAL" clId="{2E784404-0226-6E4E-95CB-B3A2EEEB8117}" dt="2024-06-07T14:05:17.414" v="214" actId="1038"/>
          <ac:spMkLst>
            <pc:docMk/>
            <pc:sldMasterMk cId="0" sldId="2147483652"/>
            <ac:spMk id="7" creationId="{00000000-0000-0000-0000-000000000000}"/>
          </ac:spMkLst>
        </pc:spChg>
        <pc:spChg chg="mod">
          <ac:chgData name="Jolly, Simon" userId="483c67c2-aa76-446b-83f2-8414b3e7bd97" providerId="ADAL" clId="{2E784404-0226-6E4E-95CB-B3A2EEEB8117}" dt="2024-06-07T14:07:05.907" v="295" actId="14100"/>
          <ac:spMkLst>
            <pc:docMk/>
            <pc:sldMasterMk cId="0" sldId="2147483652"/>
            <ac:spMk id="1030" creationId="{00000000-0000-0000-0000-000000000000}"/>
          </ac:spMkLst>
        </pc:spChg>
        <pc:picChg chg="add mod">
          <ac:chgData name="Jolly, Simon" userId="483c67c2-aa76-446b-83f2-8414b3e7bd97" providerId="ADAL" clId="{2E784404-0226-6E4E-95CB-B3A2EEEB8117}" dt="2024-06-07T14:06:43.162" v="294" actId="1038"/>
          <ac:picMkLst>
            <pc:docMk/>
            <pc:sldMasterMk cId="0" sldId="2147483652"/>
            <ac:picMk id="9" creationId="{4EC3FD0C-6392-B12D-5724-BAE80D5CFB72}"/>
          </ac:picMkLst>
        </pc:picChg>
        <pc:sldLayoutChg chg="addSp delSp modSp mod">
          <pc:chgData name="Jolly, Simon" userId="483c67c2-aa76-446b-83f2-8414b3e7bd97" providerId="ADAL" clId="{2E784404-0226-6E4E-95CB-B3A2EEEB8117}" dt="2024-06-07T14:05:21.361" v="216" actId="21"/>
          <pc:sldLayoutMkLst>
            <pc:docMk/>
            <pc:sldMasterMk cId="0" sldId="2147483652"/>
            <pc:sldLayoutMk cId="2023022198" sldId="2147486415"/>
          </pc:sldLayoutMkLst>
          <pc:picChg chg="add del mod">
            <ac:chgData name="Jolly, Simon" userId="483c67c2-aa76-446b-83f2-8414b3e7bd97" providerId="ADAL" clId="{2E784404-0226-6E4E-95CB-B3A2EEEB8117}" dt="2024-06-07T14:05:21.361" v="216" actId="21"/>
            <ac:picMkLst>
              <pc:docMk/>
              <pc:sldMasterMk cId="0" sldId="2147483652"/>
              <pc:sldLayoutMk cId="2023022198" sldId="2147486415"/>
              <ac:picMk id="3" creationId="{915A24D3-292B-10FD-C9CA-ECCF2A92AE3A}"/>
            </ac:picMkLst>
          </pc:picChg>
        </pc:sldLayoutChg>
      </pc:sldMasterChg>
    </pc:docChg>
  </pc:docChgLst>
  <pc:docChgLst>
    <pc:chgData name="Jolly, Simon" userId="483c67c2-aa76-446b-83f2-8414b3e7bd97" providerId="ADAL" clId="{5AC93795-C375-6F4C-A9FD-7CB9E4AF2AE9}"/>
    <pc:docChg chg="undo custSel addSld delSld modSld modMainMaster">
      <pc:chgData name="Jolly, Simon" userId="483c67c2-aa76-446b-83f2-8414b3e7bd97" providerId="ADAL" clId="{5AC93795-C375-6F4C-A9FD-7CB9E4AF2AE9}" dt="2024-06-11T08:44:37.801" v="2906" actId="1076"/>
      <pc:docMkLst>
        <pc:docMk/>
      </pc:docMkLst>
      <pc:sldChg chg="addSp delSp modSp mod">
        <pc:chgData name="Jolly, Simon" userId="483c67c2-aa76-446b-83f2-8414b3e7bd97" providerId="ADAL" clId="{5AC93795-C375-6F4C-A9FD-7CB9E4AF2AE9}" dt="2024-06-11T06:51:30.179" v="2050" actId="478"/>
        <pc:sldMkLst>
          <pc:docMk/>
          <pc:sldMk cId="98545993" sldId="1647"/>
        </pc:sldMkLst>
        <pc:spChg chg="mod">
          <ac:chgData name="Jolly, Simon" userId="483c67c2-aa76-446b-83f2-8414b3e7bd97" providerId="ADAL" clId="{5AC93795-C375-6F4C-A9FD-7CB9E4AF2AE9}" dt="2024-06-08T07:34:53.157" v="7" actId="404"/>
          <ac:spMkLst>
            <pc:docMk/>
            <pc:sldMk cId="98545993" sldId="1647"/>
            <ac:spMk id="2" creationId="{00000000-0000-0000-0000-000000000000}"/>
          </ac:spMkLst>
        </pc:spChg>
        <pc:spChg chg="mod">
          <ac:chgData name="Jolly, Simon" userId="483c67c2-aa76-446b-83f2-8414b3e7bd97" providerId="ADAL" clId="{5AC93795-C375-6F4C-A9FD-7CB9E4AF2AE9}" dt="2024-06-08T07:35:09.967" v="10" actId="1076"/>
          <ac:spMkLst>
            <pc:docMk/>
            <pc:sldMk cId="98545993" sldId="1647"/>
            <ac:spMk id="3" creationId="{00000000-0000-0000-0000-000000000000}"/>
          </ac:spMkLst>
        </pc:spChg>
        <pc:grpChg chg="add del mod">
          <ac:chgData name="Jolly, Simon" userId="483c67c2-aa76-446b-83f2-8414b3e7bd97" providerId="ADAL" clId="{5AC93795-C375-6F4C-A9FD-7CB9E4AF2AE9}" dt="2024-06-11T04:37:40.075" v="1989" actId="165"/>
          <ac:grpSpMkLst>
            <pc:docMk/>
            <pc:sldMk cId="98545993" sldId="1647"/>
            <ac:grpSpMk id="14" creationId="{10FB352E-E9A6-89E8-DC2E-87092DADE9BB}"/>
          </ac:grpSpMkLst>
        </pc:grpChg>
        <pc:grpChg chg="add mod">
          <ac:chgData name="Jolly, Simon" userId="483c67c2-aa76-446b-83f2-8414b3e7bd97" providerId="ADAL" clId="{5AC93795-C375-6F4C-A9FD-7CB9E4AF2AE9}" dt="2024-06-11T04:39:10.059" v="2019" actId="1035"/>
          <ac:grpSpMkLst>
            <pc:docMk/>
            <pc:sldMk cId="98545993" sldId="1647"/>
            <ac:grpSpMk id="23" creationId="{69374955-C55E-3FD4-011F-B9C84FA69FC3}"/>
          </ac:grpSpMkLst>
        </pc:grpChg>
        <pc:picChg chg="add del mod">
          <ac:chgData name="Jolly, Simon" userId="483c67c2-aa76-446b-83f2-8414b3e7bd97" providerId="ADAL" clId="{5AC93795-C375-6F4C-A9FD-7CB9E4AF2AE9}" dt="2024-06-11T04:19:35.214" v="1872" actId="21"/>
          <ac:picMkLst>
            <pc:docMk/>
            <pc:sldMk cId="98545993" sldId="1647"/>
            <ac:picMk id="4" creationId="{14C4A2E6-9E06-8B8D-2E18-18B8E9C3B26A}"/>
          </ac:picMkLst>
        </pc:picChg>
        <pc:picChg chg="del mod topLvl">
          <ac:chgData name="Jolly, Simon" userId="483c67c2-aa76-446b-83f2-8414b3e7bd97" providerId="ADAL" clId="{5AC93795-C375-6F4C-A9FD-7CB9E4AF2AE9}" dt="2024-06-11T04:37:52.833" v="1995" actId="478"/>
          <ac:picMkLst>
            <pc:docMk/>
            <pc:sldMk cId="98545993" sldId="1647"/>
            <ac:picMk id="5" creationId="{C36458C2-694A-ACB2-B233-E5E176AC48C8}"/>
          </ac:picMkLst>
        </pc:picChg>
        <pc:picChg chg="add mod">
          <ac:chgData name="Jolly, Simon" userId="483c67c2-aa76-446b-83f2-8414b3e7bd97" providerId="ADAL" clId="{5AC93795-C375-6F4C-A9FD-7CB9E4AF2AE9}" dt="2024-06-11T04:27:05.715" v="1938" actId="408"/>
          <ac:picMkLst>
            <pc:docMk/>
            <pc:sldMk cId="98545993" sldId="1647"/>
            <ac:picMk id="6" creationId="{E00E46B9-3B25-8DB4-E0DD-0A8348EE0018}"/>
          </ac:picMkLst>
        </pc:picChg>
        <pc:picChg chg="del">
          <ac:chgData name="Jolly, Simon" userId="483c67c2-aa76-446b-83f2-8414b3e7bd97" providerId="ADAL" clId="{5AC93795-C375-6F4C-A9FD-7CB9E4AF2AE9}" dt="2024-06-11T06:51:30.179" v="2050" actId="478"/>
          <ac:picMkLst>
            <pc:docMk/>
            <pc:sldMk cId="98545993" sldId="1647"/>
            <ac:picMk id="7" creationId="{194F5AF8-9EBA-AA4C-4190-591E5B26C98A}"/>
          </ac:picMkLst>
        </pc:picChg>
        <pc:picChg chg="del mod topLvl">
          <ac:chgData name="Jolly, Simon" userId="483c67c2-aa76-446b-83f2-8414b3e7bd97" providerId="ADAL" clId="{5AC93795-C375-6F4C-A9FD-7CB9E4AF2AE9}" dt="2024-06-11T04:38:19.233" v="2003" actId="478"/>
          <ac:picMkLst>
            <pc:docMk/>
            <pc:sldMk cId="98545993" sldId="1647"/>
            <ac:picMk id="9" creationId="{C4A37F94-7984-8ACF-76E8-1A890D3E89F8}"/>
          </ac:picMkLst>
        </pc:picChg>
        <pc:picChg chg="add del mod">
          <ac:chgData name="Jolly, Simon" userId="483c67c2-aa76-446b-83f2-8414b3e7bd97" providerId="ADAL" clId="{5AC93795-C375-6F4C-A9FD-7CB9E4AF2AE9}" dt="2024-06-11T04:23:49.413" v="1885" actId="478"/>
          <ac:picMkLst>
            <pc:docMk/>
            <pc:sldMk cId="98545993" sldId="1647"/>
            <ac:picMk id="10" creationId="{E23DC2A9-6E21-07EC-6F46-8577F097044F}"/>
          </ac:picMkLst>
        </pc:picChg>
        <pc:picChg chg="del mod">
          <ac:chgData name="Jolly, Simon" userId="483c67c2-aa76-446b-83f2-8414b3e7bd97" providerId="ADAL" clId="{5AC93795-C375-6F4C-A9FD-7CB9E4AF2AE9}" dt="2024-06-11T04:19:37.004" v="1873" actId="478"/>
          <ac:picMkLst>
            <pc:docMk/>
            <pc:sldMk cId="98545993" sldId="1647"/>
            <ac:picMk id="11" creationId="{C4FB29D8-EFDE-B558-13C1-15513A2F00E9}"/>
          </ac:picMkLst>
        </pc:picChg>
        <pc:picChg chg="add mod">
          <ac:chgData name="Jolly, Simon" userId="483c67c2-aa76-446b-83f2-8414b3e7bd97" providerId="ADAL" clId="{5AC93795-C375-6F4C-A9FD-7CB9E4AF2AE9}" dt="2024-06-11T04:27:05.715" v="1938" actId="408"/>
          <ac:picMkLst>
            <pc:docMk/>
            <pc:sldMk cId="98545993" sldId="1647"/>
            <ac:picMk id="13" creationId="{DEEFC92C-567C-ECC3-40B7-681BF5C252CF}"/>
          </ac:picMkLst>
        </pc:picChg>
        <pc:picChg chg="add mod">
          <ac:chgData name="Jolly, Simon" userId="483c67c2-aa76-446b-83f2-8414b3e7bd97" providerId="ADAL" clId="{5AC93795-C375-6F4C-A9FD-7CB9E4AF2AE9}" dt="2024-06-11T04:31:07.787" v="1957" actId="1076"/>
          <ac:picMkLst>
            <pc:docMk/>
            <pc:sldMk cId="98545993" sldId="1647"/>
            <ac:picMk id="16" creationId="{73A57915-CB4F-F0A8-C114-1351D6F096F4}"/>
          </ac:picMkLst>
        </pc:picChg>
        <pc:picChg chg="del mod">
          <ac:chgData name="Jolly, Simon" userId="483c67c2-aa76-446b-83f2-8414b3e7bd97" providerId="ADAL" clId="{5AC93795-C375-6F4C-A9FD-7CB9E4AF2AE9}" dt="2024-06-11T04:30:53.702" v="1956" actId="478"/>
          <ac:picMkLst>
            <pc:docMk/>
            <pc:sldMk cId="98545993" sldId="1647"/>
            <ac:picMk id="17" creationId="{69781C53-391E-6088-D628-2A5C994C6043}"/>
          </ac:picMkLst>
        </pc:picChg>
        <pc:picChg chg="add del mod">
          <ac:chgData name="Jolly, Simon" userId="483c67c2-aa76-446b-83f2-8414b3e7bd97" providerId="ADAL" clId="{5AC93795-C375-6F4C-A9FD-7CB9E4AF2AE9}" dt="2024-06-11T04:37:50.235" v="1994" actId="21"/>
          <ac:picMkLst>
            <pc:docMk/>
            <pc:sldMk cId="98545993" sldId="1647"/>
            <ac:picMk id="19" creationId="{1C242125-3ABB-A7D8-D243-D9B8C9368F28}"/>
          </ac:picMkLst>
        </pc:picChg>
        <pc:picChg chg="add mod">
          <ac:chgData name="Jolly, Simon" userId="483c67c2-aa76-446b-83f2-8414b3e7bd97" providerId="ADAL" clId="{5AC93795-C375-6F4C-A9FD-7CB9E4AF2AE9}" dt="2024-06-11T04:39:01.042" v="2014" actId="164"/>
          <ac:picMkLst>
            <pc:docMk/>
            <pc:sldMk cId="98545993" sldId="1647"/>
            <ac:picMk id="20" creationId="{19549A2E-0CD2-1E65-716D-2E43F52F6184}"/>
          </ac:picMkLst>
        </pc:picChg>
        <pc:picChg chg="add mod">
          <ac:chgData name="Jolly, Simon" userId="483c67c2-aa76-446b-83f2-8414b3e7bd97" providerId="ADAL" clId="{5AC93795-C375-6F4C-A9FD-7CB9E4AF2AE9}" dt="2024-06-11T04:39:01.042" v="2014" actId="164"/>
          <ac:picMkLst>
            <pc:docMk/>
            <pc:sldMk cId="98545993" sldId="1647"/>
            <ac:picMk id="22" creationId="{C72588FC-BFD4-FE4B-9C60-77BCBB234FE1}"/>
          </ac:picMkLst>
        </pc:picChg>
      </pc:sldChg>
      <pc:sldChg chg="del">
        <pc:chgData name="Jolly, Simon" userId="483c67c2-aa76-446b-83f2-8414b3e7bd97" providerId="ADAL" clId="{5AC93795-C375-6F4C-A9FD-7CB9E4AF2AE9}" dt="2024-06-10T08:45:20.815" v="829" actId="2696"/>
        <pc:sldMkLst>
          <pc:docMk/>
          <pc:sldMk cId="4144689869" sldId="1898"/>
        </pc:sldMkLst>
      </pc:sldChg>
      <pc:sldChg chg="delSp modSp del mod">
        <pc:chgData name="Jolly, Simon" userId="483c67c2-aa76-446b-83f2-8414b3e7bd97" providerId="ADAL" clId="{5AC93795-C375-6F4C-A9FD-7CB9E4AF2AE9}" dt="2024-06-11T04:14:53.312" v="1837" actId="2696"/>
        <pc:sldMkLst>
          <pc:docMk/>
          <pc:sldMk cId="3644014054" sldId="1904"/>
        </pc:sldMkLst>
        <pc:grpChg chg="del">
          <ac:chgData name="Jolly, Simon" userId="483c67c2-aa76-446b-83f2-8414b3e7bd97" providerId="ADAL" clId="{5AC93795-C375-6F4C-A9FD-7CB9E4AF2AE9}" dt="2024-06-11T03:56:50.064" v="913" actId="165"/>
          <ac:grpSpMkLst>
            <pc:docMk/>
            <pc:sldMk cId="3644014054" sldId="1904"/>
            <ac:grpSpMk id="8" creationId="{E1553608-6988-C8BF-C3FF-974A22EDB911}"/>
          </ac:grpSpMkLst>
        </pc:grpChg>
        <pc:picChg chg="mod topLvl">
          <ac:chgData name="Jolly, Simon" userId="483c67c2-aa76-446b-83f2-8414b3e7bd97" providerId="ADAL" clId="{5AC93795-C375-6F4C-A9FD-7CB9E4AF2AE9}" dt="2024-06-11T03:56:50.064" v="913" actId="165"/>
          <ac:picMkLst>
            <pc:docMk/>
            <pc:sldMk cId="3644014054" sldId="1904"/>
            <ac:picMk id="9" creationId="{88684502-D8FB-827E-D027-A5E8CB528CD0}"/>
          </ac:picMkLst>
        </pc:picChg>
        <pc:picChg chg="del mod topLvl">
          <ac:chgData name="Jolly, Simon" userId="483c67c2-aa76-446b-83f2-8414b3e7bd97" providerId="ADAL" clId="{5AC93795-C375-6F4C-A9FD-7CB9E4AF2AE9}" dt="2024-06-11T04:06:51.505" v="1450" actId="21"/>
          <ac:picMkLst>
            <pc:docMk/>
            <pc:sldMk cId="3644014054" sldId="1904"/>
            <ac:picMk id="10" creationId="{AEF6B86B-B034-A88D-9FC7-81F16A2C2EC0}"/>
          </ac:picMkLst>
        </pc:picChg>
        <pc:picChg chg="mod topLvl">
          <ac:chgData name="Jolly, Simon" userId="483c67c2-aa76-446b-83f2-8414b3e7bd97" providerId="ADAL" clId="{5AC93795-C375-6F4C-A9FD-7CB9E4AF2AE9}" dt="2024-06-11T03:56:50.064" v="913" actId="165"/>
          <ac:picMkLst>
            <pc:docMk/>
            <pc:sldMk cId="3644014054" sldId="1904"/>
            <ac:picMk id="11" creationId="{B25FEC65-E748-DE68-A6D2-F743F90603FB}"/>
          </ac:picMkLst>
        </pc:picChg>
        <pc:picChg chg="mod topLvl">
          <ac:chgData name="Jolly, Simon" userId="483c67c2-aa76-446b-83f2-8414b3e7bd97" providerId="ADAL" clId="{5AC93795-C375-6F4C-A9FD-7CB9E4AF2AE9}" dt="2024-06-11T03:56:50.064" v="913" actId="165"/>
          <ac:picMkLst>
            <pc:docMk/>
            <pc:sldMk cId="3644014054" sldId="1904"/>
            <ac:picMk id="12" creationId="{E981BBFF-6EE6-9BB8-C98A-61123CD6E744}"/>
          </ac:picMkLst>
        </pc:picChg>
      </pc:sldChg>
      <pc:sldChg chg="delSp del mod">
        <pc:chgData name="Jolly, Simon" userId="483c67c2-aa76-446b-83f2-8414b3e7bd97" providerId="ADAL" clId="{5AC93795-C375-6F4C-A9FD-7CB9E4AF2AE9}" dt="2024-06-11T07:50:43.307" v="2546" actId="2696"/>
        <pc:sldMkLst>
          <pc:docMk/>
          <pc:sldMk cId="3642127358" sldId="1906"/>
        </pc:sldMkLst>
        <pc:picChg chg="del">
          <ac:chgData name="Jolly, Simon" userId="483c67c2-aa76-446b-83f2-8414b3e7bd97" providerId="ADAL" clId="{5AC93795-C375-6F4C-A9FD-7CB9E4AF2AE9}" dt="2024-06-11T07:47:47.005" v="2509" actId="21"/>
          <ac:picMkLst>
            <pc:docMk/>
            <pc:sldMk cId="3642127358" sldId="1906"/>
            <ac:picMk id="7" creationId="{F877925D-32C5-3729-78CD-2B1C491DEB75}"/>
          </ac:picMkLst>
        </pc:picChg>
      </pc:sldChg>
      <pc:sldChg chg="addSp delSp modSp mod modClrScheme chgLayout">
        <pc:chgData name="Jolly, Simon" userId="483c67c2-aa76-446b-83f2-8414b3e7bd97" providerId="ADAL" clId="{5AC93795-C375-6F4C-A9FD-7CB9E4AF2AE9}" dt="2024-06-11T08:44:37.801" v="2906" actId="1076"/>
        <pc:sldMkLst>
          <pc:docMk/>
          <pc:sldMk cId="1778724351" sldId="1908"/>
        </pc:sldMkLst>
        <pc:spChg chg="add mod ord">
          <ac:chgData name="Jolly, Simon" userId="483c67c2-aa76-446b-83f2-8414b3e7bd97" providerId="ADAL" clId="{5AC93795-C375-6F4C-A9FD-7CB9E4AF2AE9}" dt="2024-06-11T07:49:12.614" v="2526" actId="27636"/>
          <ac:spMkLst>
            <pc:docMk/>
            <pc:sldMk cId="1778724351" sldId="1908"/>
            <ac:spMk id="3" creationId="{71F73EF0-AB53-69A0-6644-442F3EA6FD3F}"/>
          </ac:spMkLst>
        </pc:spChg>
        <pc:spChg chg="add del mod ord">
          <ac:chgData name="Jolly, Simon" userId="483c67c2-aa76-446b-83f2-8414b3e7bd97" providerId="ADAL" clId="{5AC93795-C375-6F4C-A9FD-7CB9E4AF2AE9}" dt="2024-06-11T07:44:22.175" v="2448"/>
          <ac:spMkLst>
            <pc:docMk/>
            <pc:sldMk cId="1778724351" sldId="1908"/>
            <ac:spMk id="4" creationId="{CDB7F0F3-0869-0B8A-B2F2-8ED645A61326}"/>
          </ac:spMkLst>
        </pc:spChg>
        <pc:spChg chg="mod ord">
          <ac:chgData name="Jolly, Simon" userId="483c67c2-aa76-446b-83f2-8414b3e7bd97" providerId="ADAL" clId="{5AC93795-C375-6F4C-A9FD-7CB9E4AF2AE9}" dt="2024-06-11T07:44:03.357" v="2445" actId="700"/>
          <ac:spMkLst>
            <pc:docMk/>
            <pc:sldMk cId="1778724351" sldId="1908"/>
            <ac:spMk id="7" creationId="{361F6E6E-307F-C1B2-D7C9-C62538EC46FF}"/>
          </ac:spMkLst>
        </pc:spChg>
        <pc:spChg chg="mod ord">
          <ac:chgData name="Jolly, Simon" userId="483c67c2-aa76-446b-83f2-8414b3e7bd97" providerId="ADAL" clId="{5AC93795-C375-6F4C-A9FD-7CB9E4AF2AE9}" dt="2024-06-11T07:44:03.357" v="2445" actId="700"/>
          <ac:spMkLst>
            <pc:docMk/>
            <pc:sldMk cId="1778724351" sldId="1908"/>
            <ac:spMk id="8" creationId="{C53903F7-07F7-0FB4-2151-838ED180E3DC}"/>
          </ac:spMkLst>
        </pc:spChg>
        <pc:spChg chg="mod ord">
          <ac:chgData name="Jolly, Simon" userId="483c67c2-aa76-446b-83f2-8414b3e7bd97" providerId="ADAL" clId="{5AC93795-C375-6F4C-A9FD-7CB9E4AF2AE9}" dt="2024-06-11T07:44:03.357" v="2445" actId="700"/>
          <ac:spMkLst>
            <pc:docMk/>
            <pc:sldMk cId="1778724351" sldId="1908"/>
            <ac:spMk id="9" creationId="{559682EB-0A16-D939-B6E4-850A99DBFB6F}"/>
          </ac:spMkLst>
        </pc:spChg>
        <pc:spChg chg="mod ord">
          <ac:chgData name="Jolly, Simon" userId="483c67c2-aa76-446b-83f2-8414b3e7bd97" providerId="ADAL" clId="{5AC93795-C375-6F4C-A9FD-7CB9E4AF2AE9}" dt="2024-06-11T07:44:03.357" v="2445" actId="700"/>
          <ac:spMkLst>
            <pc:docMk/>
            <pc:sldMk cId="1778724351" sldId="1908"/>
            <ac:spMk id="10" creationId="{927CF2D1-0D93-A1E2-1D5D-04F12545F1DC}"/>
          </ac:spMkLst>
        </pc:spChg>
        <pc:spChg chg="mod ord">
          <ac:chgData name="Jolly, Simon" userId="483c67c2-aa76-446b-83f2-8414b3e7bd97" providerId="ADAL" clId="{5AC93795-C375-6F4C-A9FD-7CB9E4AF2AE9}" dt="2024-06-11T07:50:19.886" v="2545" actId="27636"/>
          <ac:spMkLst>
            <pc:docMk/>
            <pc:sldMk cId="1778724351" sldId="1908"/>
            <ac:spMk id="11" creationId="{927DBB05-D752-79C8-D30F-2DD1AB15CCDD}"/>
          </ac:spMkLst>
        </pc:spChg>
        <pc:picChg chg="add del mod">
          <ac:chgData name="Jolly, Simon" userId="483c67c2-aa76-446b-83f2-8414b3e7bd97" providerId="ADAL" clId="{5AC93795-C375-6F4C-A9FD-7CB9E4AF2AE9}" dt="2024-06-11T07:44:19.679" v="2447" actId="21"/>
          <ac:picMkLst>
            <pc:docMk/>
            <pc:sldMk cId="1778724351" sldId="1908"/>
            <ac:picMk id="2" creationId="{4B750783-A8C4-0B2A-B3B8-F3C313D28754}"/>
          </ac:picMkLst>
        </pc:picChg>
        <pc:picChg chg="add mod">
          <ac:chgData name="Jolly, Simon" userId="483c67c2-aa76-446b-83f2-8414b3e7bd97" providerId="ADAL" clId="{5AC93795-C375-6F4C-A9FD-7CB9E4AF2AE9}" dt="2024-06-11T08:44:37.801" v="2906" actId="1076"/>
          <ac:picMkLst>
            <pc:docMk/>
            <pc:sldMk cId="1778724351" sldId="1908"/>
            <ac:picMk id="5" creationId="{ADF554D6-7302-BD9A-2839-43FD63FA8808}"/>
          </ac:picMkLst>
        </pc:picChg>
        <pc:picChg chg="add mod">
          <ac:chgData name="Jolly, Simon" userId="483c67c2-aa76-446b-83f2-8414b3e7bd97" providerId="ADAL" clId="{5AC93795-C375-6F4C-A9FD-7CB9E4AF2AE9}" dt="2024-06-11T07:49:58.424" v="2543" actId="1035"/>
          <ac:picMkLst>
            <pc:docMk/>
            <pc:sldMk cId="1778724351" sldId="1908"/>
            <ac:picMk id="6" creationId="{DAA2F74A-BE9A-C97C-E0CC-A1D08F67EB02}"/>
          </ac:picMkLst>
        </pc:picChg>
      </pc:sldChg>
      <pc:sldChg chg="modSp mod">
        <pc:chgData name="Jolly, Simon" userId="483c67c2-aa76-446b-83f2-8414b3e7bd97" providerId="ADAL" clId="{5AC93795-C375-6F4C-A9FD-7CB9E4AF2AE9}" dt="2024-06-11T04:16:59.190" v="1856" actId="20577"/>
        <pc:sldMkLst>
          <pc:docMk/>
          <pc:sldMk cId="2331496976" sldId="1910"/>
        </pc:sldMkLst>
        <pc:spChg chg="mod">
          <ac:chgData name="Jolly, Simon" userId="483c67c2-aa76-446b-83f2-8414b3e7bd97" providerId="ADAL" clId="{5AC93795-C375-6F4C-A9FD-7CB9E4AF2AE9}" dt="2024-06-11T04:16:59.190" v="1856" actId="20577"/>
          <ac:spMkLst>
            <pc:docMk/>
            <pc:sldMk cId="2331496976" sldId="1910"/>
            <ac:spMk id="3" creationId="{903E6BB3-2538-C8C7-962B-46722B316684}"/>
          </ac:spMkLst>
        </pc:spChg>
      </pc:sldChg>
      <pc:sldChg chg="addSp modSp mod">
        <pc:chgData name="Jolly, Simon" userId="483c67c2-aa76-446b-83f2-8414b3e7bd97" providerId="ADAL" clId="{5AC93795-C375-6F4C-A9FD-7CB9E4AF2AE9}" dt="2024-06-11T08:40:34.759" v="2895" actId="1076"/>
        <pc:sldMkLst>
          <pc:docMk/>
          <pc:sldMk cId="1323830672" sldId="1911"/>
        </pc:sldMkLst>
        <pc:spChg chg="add mod">
          <ac:chgData name="Jolly, Simon" userId="483c67c2-aa76-446b-83f2-8414b3e7bd97" providerId="ADAL" clId="{5AC93795-C375-6F4C-A9FD-7CB9E4AF2AE9}" dt="2024-06-11T08:39:44.692" v="2883" actId="14100"/>
          <ac:spMkLst>
            <pc:docMk/>
            <pc:sldMk cId="1323830672" sldId="1911"/>
            <ac:spMk id="3" creationId="{FBB5DCA1-D5FC-FE56-B1CB-F4FDE6FE4AA0}"/>
          </ac:spMkLst>
        </pc:spChg>
        <pc:spChg chg="add mod">
          <ac:chgData name="Jolly, Simon" userId="483c67c2-aa76-446b-83f2-8414b3e7bd97" providerId="ADAL" clId="{5AC93795-C375-6F4C-A9FD-7CB9E4AF2AE9}" dt="2024-06-11T08:40:34.759" v="2895" actId="1076"/>
          <ac:spMkLst>
            <pc:docMk/>
            <pc:sldMk cId="1323830672" sldId="1911"/>
            <ac:spMk id="4" creationId="{FDF0D7F4-95A7-79F2-8CC7-03B4E2994A51}"/>
          </ac:spMkLst>
        </pc:spChg>
      </pc:sldChg>
      <pc:sldChg chg="addSp delSp modSp mod">
        <pc:chgData name="Jolly, Simon" userId="483c67c2-aa76-446b-83f2-8414b3e7bd97" providerId="ADAL" clId="{5AC93795-C375-6F4C-A9FD-7CB9E4AF2AE9}" dt="2024-06-11T04:27:49.525" v="1944" actId="1076"/>
        <pc:sldMkLst>
          <pc:docMk/>
          <pc:sldMk cId="3356030875" sldId="1913"/>
        </pc:sldMkLst>
        <pc:picChg chg="add del mod">
          <ac:chgData name="Jolly, Simon" userId="483c67c2-aa76-446b-83f2-8414b3e7bd97" providerId="ADAL" clId="{5AC93795-C375-6F4C-A9FD-7CB9E4AF2AE9}" dt="2024-06-11T04:19:05.849" v="1864" actId="21"/>
          <ac:picMkLst>
            <pc:docMk/>
            <pc:sldMk cId="3356030875" sldId="1913"/>
            <ac:picMk id="7" creationId="{EA3734D4-5A89-48D4-AB5D-98FFD6F2C27C}"/>
          </ac:picMkLst>
        </pc:picChg>
        <pc:picChg chg="add del mod">
          <ac:chgData name="Jolly, Simon" userId="483c67c2-aa76-446b-83f2-8414b3e7bd97" providerId="ADAL" clId="{5AC93795-C375-6F4C-A9FD-7CB9E4AF2AE9}" dt="2024-06-11T04:27:43.267" v="1942" actId="478"/>
          <ac:picMkLst>
            <pc:docMk/>
            <pc:sldMk cId="3356030875" sldId="1913"/>
            <ac:picMk id="8" creationId="{A75F008F-3D61-9F4F-4673-86DEE05D9CBC}"/>
          </ac:picMkLst>
        </pc:picChg>
        <pc:picChg chg="add mod">
          <ac:chgData name="Jolly, Simon" userId="483c67c2-aa76-446b-83f2-8414b3e7bd97" providerId="ADAL" clId="{5AC93795-C375-6F4C-A9FD-7CB9E4AF2AE9}" dt="2024-06-11T04:27:49.525" v="1944" actId="1076"/>
          <ac:picMkLst>
            <pc:docMk/>
            <pc:sldMk cId="3356030875" sldId="1913"/>
            <ac:picMk id="9" creationId="{A9640771-65CB-3D42-829F-F9090F7A0160}"/>
          </ac:picMkLst>
        </pc:picChg>
        <pc:picChg chg="del">
          <ac:chgData name="Jolly, Simon" userId="483c67c2-aa76-446b-83f2-8414b3e7bd97" providerId="ADAL" clId="{5AC93795-C375-6F4C-A9FD-7CB9E4AF2AE9}" dt="2024-06-11T04:19:07.578" v="1865" actId="478"/>
          <ac:picMkLst>
            <pc:docMk/>
            <pc:sldMk cId="3356030875" sldId="1913"/>
            <ac:picMk id="24" creationId="{0E01750F-2861-BE9D-0758-E473405ADF3D}"/>
          </ac:picMkLst>
        </pc:picChg>
      </pc:sldChg>
      <pc:sldChg chg="addSp delSp modSp mod">
        <pc:chgData name="Jolly, Simon" userId="483c67c2-aa76-446b-83f2-8414b3e7bd97" providerId="ADAL" clId="{5AC93795-C375-6F4C-A9FD-7CB9E4AF2AE9}" dt="2024-06-11T04:40:11.463" v="2035" actId="1036"/>
        <pc:sldMkLst>
          <pc:docMk/>
          <pc:sldMk cId="2800206435" sldId="1914"/>
        </pc:sldMkLst>
        <pc:spChg chg="mod">
          <ac:chgData name="Jolly, Simon" userId="483c67c2-aa76-446b-83f2-8414b3e7bd97" providerId="ADAL" clId="{5AC93795-C375-6F4C-A9FD-7CB9E4AF2AE9}" dt="2024-06-08T07:54:47.832" v="193" actId="20577"/>
          <ac:spMkLst>
            <pc:docMk/>
            <pc:sldMk cId="2800206435" sldId="1914"/>
            <ac:spMk id="4" creationId="{B876A354-9AC6-9E1A-C383-DDA0D4AF2BF1}"/>
          </ac:spMkLst>
        </pc:spChg>
        <pc:grpChg chg="add del mod">
          <ac:chgData name="Jolly, Simon" userId="483c67c2-aa76-446b-83f2-8414b3e7bd97" providerId="ADAL" clId="{5AC93795-C375-6F4C-A9FD-7CB9E4AF2AE9}" dt="2024-06-11T04:39:49.033" v="2023" actId="165"/>
          <ac:grpSpMkLst>
            <pc:docMk/>
            <pc:sldMk cId="2800206435" sldId="1914"/>
            <ac:grpSpMk id="3" creationId="{737FAF12-9CD9-656E-ED02-A0F7D7508D91}"/>
          </ac:grpSpMkLst>
        </pc:grpChg>
        <pc:picChg chg="mod topLvl">
          <ac:chgData name="Jolly, Simon" userId="483c67c2-aa76-446b-83f2-8414b3e7bd97" providerId="ADAL" clId="{5AC93795-C375-6F4C-A9FD-7CB9E4AF2AE9}" dt="2024-06-11T04:40:11.463" v="2035" actId="1036"/>
          <ac:picMkLst>
            <pc:docMk/>
            <pc:sldMk cId="2800206435" sldId="1914"/>
            <ac:picMk id="5" creationId="{DE271585-A93D-1618-6263-0997A0B08F99}"/>
          </ac:picMkLst>
        </pc:picChg>
        <pc:picChg chg="mod topLvl">
          <ac:chgData name="Jolly, Simon" userId="483c67c2-aa76-446b-83f2-8414b3e7bd97" providerId="ADAL" clId="{5AC93795-C375-6F4C-A9FD-7CB9E4AF2AE9}" dt="2024-06-11T04:40:11.463" v="2035" actId="1036"/>
          <ac:picMkLst>
            <pc:docMk/>
            <pc:sldMk cId="2800206435" sldId="1914"/>
            <ac:picMk id="6" creationId="{A8FCDC85-514D-5294-635F-F5C5611ED1B3}"/>
          </ac:picMkLst>
        </pc:picChg>
        <pc:picChg chg="del">
          <ac:chgData name="Jolly, Simon" userId="483c67c2-aa76-446b-83f2-8414b3e7bd97" providerId="ADAL" clId="{5AC93795-C375-6F4C-A9FD-7CB9E4AF2AE9}" dt="2024-06-11T04:39:28.509" v="2020" actId="478"/>
          <ac:picMkLst>
            <pc:docMk/>
            <pc:sldMk cId="2800206435" sldId="1914"/>
            <ac:picMk id="16" creationId="{04759639-C6A2-46BC-DEE3-AC8F0DFCE824}"/>
          </ac:picMkLst>
        </pc:picChg>
        <pc:picChg chg="del">
          <ac:chgData name="Jolly, Simon" userId="483c67c2-aa76-446b-83f2-8414b3e7bd97" providerId="ADAL" clId="{5AC93795-C375-6F4C-A9FD-7CB9E4AF2AE9}" dt="2024-06-11T04:39:28.509" v="2020" actId="478"/>
          <ac:picMkLst>
            <pc:docMk/>
            <pc:sldMk cId="2800206435" sldId="1914"/>
            <ac:picMk id="17" creationId="{12749B51-00A5-7309-B6EB-B543C3ACC334}"/>
          </ac:picMkLst>
        </pc:picChg>
      </pc:sldChg>
      <pc:sldChg chg="modSp mod">
        <pc:chgData name="Jolly, Simon" userId="483c67c2-aa76-446b-83f2-8414b3e7bd97" providerId="ADAL" clId="{5AC93795-C375-6F4C-A9FD-7CB9E4AF2AE9}" dt="2024-06-11T08:42:16.077" v="2905" actId="20577"/>
        <pc:sldMkLst>
          <pc:docMk/>
          <pc:sldMk cId="1437346907" sldId="1916"/>
        </pc:sldMkLst>
        <pc:spChg chg="mod">
          <ac:chgData name="Jolly, Simon" userId="483c67c2-aa76-446b-83f2-8414b3e7bd97" providerId="ADAL" clId="{5AC93795-C375-6F4C-A9FD-7CB9E4AF2AE9}" dt="2024-06-11T08:42:16.077" v="2905" actId="20577"/>
          <ac:spMkLst>
            <pc:docMk/>
            <pc:sldMk cId="1437346907" sldId="1916"/>
            <ac:spMk id="2" creationId="{8BA92C11-8AA2-7B93-3A7C-AA9A9A22709B}"/>
          </ac:spMkLst>
        </pc:spChg>
      </pc:sldChg>
      <pc:sldChg chg="addSp delSp modSp new mod modClrScheme chgLayout">
        <pc:chgData name="Jolly, Simon" userId="483c67c2-aa76-446b-83f2-8414b3e7bd97" providerId="ADAL" clId="{5AC93795-C375-6F4C-A9FD-7CB9E4AF2AE9}" dt="2024-06-11T07:59:38.722" v="2872" actId="553"/>
        <pc:sldMkLst>
          <pc:docMk/>
          <pc:sldMk cId="3881678154" sldId="1921"/>
        </pc:sldMkLst>
        <pc:spChg chg="mod ord">
          <ac:chgData name="Jolly, Simon" userId="483c67c2-aa76-446b-83f2-8414b3e7bd97" providerId="ADAL" clId="{5AC93795-C375-6F4C-A9FD-7CB9E4AF2AE9}" dt="2024-06-11T07:59:01.045" v="2861" actId="700"/>
          <ac:spMkLst>
            <pc:docMk/>
            <pc:sldMk cId="3881678154" sldId="1921"/>
            <ac:spMk id="2" creationId="{2724DFE7-7BDF-0A4B-2880-2DD0C9DA81C6}"/>
          </ac:spMkLst>
        </pc:spChg>
        <pc:spChg chg="del">
          <ac:chgData name="Jolly, Simon" userId="483c67c2-aa76-446b-83f2-8414b3e7bd97" providerId="ADAL" clId="{5AC93795-C375-6F4C-A9FD-7CB9E4AF2AE9}" dt="2024-06-11T07:53:10.179" v="2547" actId="931"/>
          <ac:spMkLst>
            <pc:docMk/>
            <pc:sldMk cId="3881678154" sldId="1921"/>
            <ac:spMk id="3" creationId="{69D78C33-5D6A-573F-9F47-7C0EAD3AB203}"/>
          </ac:spMkLst>
        </pc:spChg>
        <pc:spChg chg="mod ord">
          <ac:chgData name="Jolly, Simon" userId="483c67c2-aa76-446b-83f2-8414b3e7bd97" providerId="ADAL" clId="{5AC93795-C375-6F4C-A9FD-7CB9E4AF2AE9}" dt="2024-06-11T07:59:38.722" v="2872" actId="553"/>
          <ac:spMkLst>
            <pc:docMk/>
            <pc:sldMk cId="3881678154" sldId="1921"/>
            <ac:spMk id="4" creationId="{C9977D1A-3C3D-E56B-17D6-C176F3B246E3}"/>
          </ac:spMkLst>
        </pc:spChg>
        <pc:spChg chg="del mod ord">
          <ac:chgData name="Jolly, Simon" userId="483c67c2-aa76-446b-83f2-8414b3e7bd97" providerId="ADAL" clId="{5AC93795-C375-6F4C-A9FD-7CB9E4AF2AE9}" dt="2024-06-11T07:53:23.620" v="2550" actId="700"/>
          <ac:spMkLst>
            <pc:docMk/>
            <pc:sldMk cId="3881678154" sldId="1921"/>
            <ac:spMk id="5" creationId="{558837E5-B2E6-A4D0-2831-2A3E1E6E3609}"/>
          </ac:spMkLst>
        </pc:spChg>
        <pc:spChg chg="del">
          <ac:chgData name="Jolly, Simon" userId="483c67c2-aa76-446b-83f2-8414b3e7bd97" providerId="ADAL" clId="{5AC93795-C375-6F4C-A9FD-7CB9E4AF2AE9}" dt="2024-06-11T07:53:23.620" v="2550" actId="700"/>
          <ac:spMkLst>
            <pc:docMk/>
            <pc:sldMk cId="3881678154" sldId="1921"/>
            <ac:spMk id="6" creationId="{4F66841B-F57A-3065-E99B-7BB1759A4B9B}"/>
          </ac:spMkLst>
        </pc:spChg>
        <pc:spChg chg="mod ord">
          <ac:chgData name="Jolly, Simon" userId="483c67c2-aa76-446b-83f2-8414b3e7bd97" providerId="ADAL" clId="{5AC93795-C375-6F4C-A9FD-7CB9E4AF2AE9}" dt="2024-06-11T07:59:01.045" v="2861" actId="700"/>
          <ac:spMkLst>
            <pc:docMk/>
            <pc:sldMk cId="3881678154" sldId="1921"/>
            <ac:spMk id="7" creationId="{42D18DEA-C0B7-4369-9533-513471F000A4}"/>
          </ac:spMkLst>
        </pc:spChg>
        <pc:spChg chg="mod ord">
          <ac:chgData name="Jolly, Simon" userId="483c67c2-aa76-446b-83f2-8414b3e7bd97" providerId="ADAL" clId="{5AC93795-C375-6F4C-A9FD-7CB9E4AF2AE9}" dt="2024-06-11T07:59:01.045" v="2861" actId="700"/>
          <ac:spMkLst>
            <pc:docMk/>
            <pc:sldMk cId="3881678154" sldId="1921"/>
            <ac:spMk id="8" creationId="{61533010-8653-7EFC-19EF-4137CF0FD339}"/>
          </ac:spMkLst>
        </pc:spChg>
        <pc:spChg chg="mod ord">
          <ac:chgData name="Jolly, Simon" userId="483c67c2-aa76-446b-83f2-8414b3e7bd97" providerId="ADAL" clId="{5AC93795-C375-6F4C-A9FD-7CB9E4AF2AE9}" dt="2024-06-11T07:59:01.045" v="2861" actId="700"/>
          <ac:spMkLst>
            <pc:docMk/>
            <pc:sldMk cId="3881678154" sldId="1921"/>
            <ac:spMk id="9" creationId="{4B5CA90A-C99D-28D7-5CDD-0BC4CA2A00D4}"/>
          </ac:spMkLst>
        </pc:spChg>
        <pc:spChg chg="add del mod ord">
          <ac:chgData name="Jolly, Simon" userId="483c67c2-aa76-446b-83f2-8414b3e7bd97" providerId="ADAL" clId="{5AC93795-C375-6F4C-A9FD-7CB9E4AF2AE9}" dt="2024-06-11T07:53:32.963" v="2551" actId="700"/>
          <ac:spMkLst>
            <pc:docMk/>
            <pc:sldMk cId="3881678154" sldId="1921"/>
            <ac:spMk id="12" creationId="{3ED69487-06CF-6CD2-582D-D3441C7540C1}"/>
          </ac:spMkLst>
        </pc:spChg>
        <pc:spChg chg="add del mod ord">
          <ac:chgData name="Jolly, Simon" userId="483c67c2-aa76-446b-83f2-8414b3e7bd97" providerId="ADAL" clId="{5AC93795-C375-6F4C-A9FD-7CB9E4AF2AE9}" dt="2024-06-11T07:53:40.388" v="2552" actId="931"/>
          <ac:spMkLst>
            <pc:docMk/>
            <pc:sldMk cId="3881678154" sldId="1921"/>
            <ac:spMk id="13" creationId="{0E98BA49-AEEC-1BC5-1F2B-257FDC43E9E5}"/>
          </ac:spMkLst>
        </pc:spChg>
        <pc:spChg chg="add del mod ord">
          <ac:chgData name="Jolly, Simon" userId="483c67c2-aa76-446b-83f2-8414b3e7bd97" providerId="ADAL" clId="{5AC93795-C375-6F4C-A9FD-7CB9E4AF2AE9}" dt="2024-06-11T07:54:06.732" v="2557" actId="931"/>
          <ac:spMkLst>
            <pc:docMk/>
            <pc:sldMk cId="3881678154" sldId="1921"/>
            <ac:spMk id="14" creationId="{4B205DB9-3429-B4C8-9569-220A09B762F1}"/>
          </ac:spMkLst>
        </pc:spChg>
        <pc:spChg chg="add del mod">
          <ac:chgData name="Jolly, Simon" userId="483c67c2-aa76-446b-83f2-8414b3e7bd97" providerId="ADAL" clId="{5AC93795-C375-6F4C-A9FD-7CB9E4AF2AE9}" dt="2024-06-11T07:59:01.045" v="2861" actId="700"/>
          <ac:spMkLst>
            <pc:docMk/>
            <pc:sldMk cId="3881678154" sldId="1921"/>
            <ac:spMk id="22" creationId="{BB4B6BF1-C4B7-C5BB-B54E-A0F1BA5E9202}"/>
          </ac:spMkLst>
        </pc:spChg>
        <pc:picChg chg="add mod ord">
          <ac:chgData name="Jolly, Simon" userId="483c67c2-aa76-446b-83f2-8414b3e7bd97" providerId="ADAL" clId="{5AC93795-C375-6F4C-A9FD-7CB9E4AF2AE9}" dt="2024-06-11T07:59:31.409" v="2871" actId="552"/>
          <ac:picMkLst>
            <pc:docMk/>
            <pc:sldMk cId="3881678154" sldId="1921"/>
            <ac:picMk id="11" creationId="{27B0EE29-2A75-1951-AFED-75E214035836}"/>
          </ac:picMkLst>
        </pc:picChg>
        <pc:picChg chg="add mod ord">
          <ac:chgData name="Jolly, Simon" userId="483c67c2-aa76-446b-83f2-8414b3e7bd97" providerId="ADAL" clId="{5AC93795-C375-6F4C-A9FD-7CB9E4AF2AE9}" dt="2024-06-11T07:59:38.722" v="2872" actId="553"/>
          <ac:picMkLst>
            <pc:docMk/>
            <pc:sldMk cId="3881678154" sldId="1921"/>
            <ac:picMk id="16" creationId="{608D32DB-3F2E-8380-74C0-844C5CFB481D}"/>
          </ac:picMkLst>
        </pc:picChg>
        <pc:picChg chg="add mod">
          <ac:chgData name="Jolly, Simon" userId="483c67c2-aa76-446b-83f2-8414b3e7bd97" providerId="ADAL" clId="{5AC93795-C375-6F4C-A9FD-7CB9E4AF2AE9}" dt="2024-06-11T07:53:57.452" v="2556" actId="931"/>
          <ac:picMkLst>
            <pc:docMk/>
            <pc:sldMk cId="3881678154" sldId="1921"/>
            <ac:picMk id="18" creationId="{D99191ED-DC8C-7E42-21CE-E199C50A16A8}"/>
          </ac:picMkLst>
        </pc:picChg>
        <pc:picChg chg="add del mod">
          <ac:chgData name="Jolly, Simon" userId="483c67c2-aa76-446b-83f2-8414b3e7bd97" providerId="ADAL" clId="{5AC93795-C375-6F4C-A9FD-7CB9E4AF2AE9}" dt="2024-06-11T07:54:10.480" v="2558" actId="21"/>
          <ac:picMkLst>
            <pc:docMk/>
            <pc:sldMk cId="3881678154" sldId="1921"/>
            <ac:picMk id="20" creationId="{4000CE67-375D-1F8F-D02B-A86899901805}"/>
          </ac:picMkLst>
        </pc:picChg>
        <pc:picChg chg="add mod">
          <ac:chgData name="Jolly, Simon" userId="483c67c2-aa76-446b-83f2-8414b3e7bd97" providerId="ADAL" clId="{5AC93795-C375-6F4C-A9FD-7CB9E4AF2AE9}" dt="2024-06-11T07:54:28.245" v="2561" actId="555"/>
          <ac:picMkLst>
            <pc:docMk/>
            <pc:sldMk cId="3881678154" sldId="1921"/>
            <ac:picMk id="23" creationId="{49DD3F66-824E-BC01-E64F-5C35699667C6}"/>
          </ac:picMkLst>
        </pc:picChg>
      </pc:sldChg>
      <pc:sldChg chg="addSp delSp modSp new mod modClrScheme chgLayout">
        <pc:chgData name="Jolly, Simon" userId="483c67c2-aa76-446b-83f2-8414b3e7bd97" providerId="ADAL" clId="{5AC93795-C375-6F4C-A9FD-7CB9E4AF2AE9}" dt="2024-06-11T04:44:13.933" v="2049" actId="552"/>
        <pc:sldMkLst>
          <pc:docMk/>
          <pc:sldMk cId="180466680" sldId="1922"/>
        </pc:sldMkLst>
        <pc:spChg chg="del mod ord">
          <ac:chgData name="Jolly, Simon" userId="483c67c2-aa76-446b-83f2-8414b3e7bd97" providerId="ADAL" clId="{5AC93795-C375-6F4C-A9FD-7CB9E4AF2AE9}" dt="2024-06-10T08:19:40.219" v="195" actId="700"/>
          <ac:spMkLst>
            <pc:docMk/>
            <pc:sldMk cId="180466680" sldId="1922"/>
            <ac:spMk id="2" creationId="{124180D5-494C-B13B-1EB1-E29CBF73AB93}"/>
          </ac:spMkLst>
        </pc:spChg>
        <pc:spChg chg="del mod ord">
          <ac:chgData name="Jolly, Simon" userId="483c67c2-aa76-446b-83f2-8414b3e7bd97" providerId="ADAL" clId="{5AC93795-C375-6F4C-A9FD-7CB9E4AF2AE9}" dt="2024-06-10T08:19:40.219" v="195" actId="700"/>
          <ac:spMkLst>
            <pc:docMk/>
            <pc:sldMk cId="180466680" sldId="1922"/>
            <ac:spMk id="3" creationId="{BF09C8E8-4606-14D8-B50A-35F52FE43DA7}"/>
          </ac:spMkLst>
        </pc:spChg>
        <pc:spChg chg="mod ord">
          <ac:chgData name="Jolly, Simon" userId="483c67c2-aa76-446b-83f2-8414b3e7bd97" providerId="ADAL" clId="{5AC93795-C375-6F4C-A9FD-7CB9E4AF2AE9}" dt="2024-06-10T08:24:21.786" v="498" actId="700"/>
          <ac:spMkLst>
            <pc:docMk/>
            <pc:sldMk cId="180466680" sldId="1922"/>
            <ac:spMk id="4" creationId="{576B87BA-76A8-2CA5-76D7-0D7DB2103E12}"/>
          </ac:spMkLst>
        </pc:spChg>
        <pc:spChg chg="mod ord">
          <ac:chgData name="Jolly, Simon" userId="483c67c2-aa76-446b-83f2-8414b3e7bd97" providerId="ADAL" clId="{5AC93795-C375-6F4C-A9FD-7CB9E4AF2AE9}" dt="2024-06-10T08:24:21.786" v="498" actId="700"/>
          <ac:spMkLst>
            <pc:docMk/>
            <pc:sldMk cId="180466680" sldId="1922"/>
            <ac:spMk id="5" creationId="{D858BF98-D36E-4DE5-659B-F021C7F289ED}"/>
          </ac:spMkLst>
        </pc:spChg>
        <pc:spChg chg="mod ord">
          <ac:chgData name="Jolly, Simon" userId="483c67c2-aa76-446b-83f2-8414b3e7bd97" providerId="ADAL" clId="{5AC93795-C375-6F4C-A9FD-7CB9E4AF2AE9}" dt="2024-06-10T08:24:21.786" v="498" actId="700"/>
          <ac:spMkLst>
            <pc:docMk/>
            <pc:sldMk cId="180466680" sldId="1922"/>
            <ac:spMk id="6" creationId="{DD0243BB-C981-1498-C33B-8649EE116FC0}"/>
          </ac:spMkLst>
        </pc:spChg>
        <pc:spChg chg="add mod ord">
          <ac:chgData name="Jolly, Simon" userId="483c67c2-aa76-446b-83f2-8414b3e7bd97" providerId="ADAL" clId="{5AC93795-C375-6F4C-A9FD-7CB9E4AF2AE9}" dt="2024-06-10T08:24:21.786" v="498" actId="700"/>
          <ac:spMkLst>
            <pc:docMk/>
            <pc:sldMk cId="180466680" sldId="1922"/>
            <ac:spMk id="7" creationId="{B23EFF34-E942-D210-F7B7-38BFCFA3B1D8}"/>
          </ac:spMkLst>
        </pc:spChg>
        <pc:spChg chg="add mod ord">
          <ac:chgData name="Jolly, Simon" userId="483c67c2-aa76-446b-83f2-8414b3e7bd97" providerId="ADAL" clId="{5AC93795-C375-6F4C-A9FD-7CB9E4AF2AE9}" dt="2024-06-10T14:15:21.927" v="911" actId="27636"/>
          <ac:spMkLst>
            <pc:docMk/>
            <pc:sldMk cId="180466680" sldId="1922"/>
            <ac:spMk id="8" creationId="{875F9D3C-2387-F9C9-B582-7EAC1A6E9901}"/>
          </ac:spMkLst>
        </pc:spChg>
        <pc:spChg chg="add del mod ord">
          <ac:chgData name="Jolly, Simon" userId="483c67c2-aa76-446b-83f2-8414b3e7bd97" providerId="ADAL" clId="{5AC93795-C375-6F4C-A9FD-7CB9E4AF2AE9}" dt="2024-06-10T08:24:21.786" v="498" actId="700"/>
          <ac:spMkLst>
            <pc:docMk/>
            <pc:sldMk cId="180466680" sldId="1922"/>
            <ac:spMk id="9" creationId="{4F39E7E6-2126-490B-BC3B-BDB57DFC7E7A}"/>
          </ac:spMkLst>
        </pc:spChg>
        <pc:grpChg chg="add mod">
          <ac:chgData name="Jolly, Simon" userId="483c67c2-aa76-446b-83f2-8414b3e7bd97" providerId="ADAL" clId="{5AC93795-C375-6F4C-A9FD-7CB9E4AF2AE9}" dt="2024-06-11T04:40:47.943" v="2041" actId="1035"/>
          <ac:grpSpMkLst>
            <pc:docMk/>
            <pc:sldMk cId="180466680" sldId="1922"/>
            <ac:grpSpMk id="30" creationId="{9F253264-736D-BDFB-285C-116D55F594B7}"/>
          </ac:grpSpMkLst>
        </pc:grpChg>
        <pc:picChg chg="add del mod">
          <ac:chgData name="Jolly, Simon" userId="483c67c2-aa76-446b-83f2-8414b3e7bd97" providerId="ADAL" clId="{5AC93795-C375-6F4C-A9FD-7CB9E4AF2AE9}" dt="2024-06-11T04:40:32.754" v="2038" actId="478"/>
          <ac:picMkLst>
            <pc:docMk/>
            <pc:sldMk cId="180466680" sldId="1922"/>
            <ac:picMk id="10" creationId="{4C5C0E9C-D503-BD1B-EB12-4857F648935A}"/>
          </ac:picMkLst>
        </pc:picChg>
        <pc:picChg chg="add del mod">
          <ac:chgData name="Jolly, Simon" userId="483c67c2-aa76-446b-83f2-8414b3e7bd97" providerId="ADAL" clId="{5AC93795-C375-6F4C-A9FD-7CB9E4AF2AE9}" dt="2024-06-11T04:40:32.754" v="2038" actId="478"/>
          <ac:picMkLst>
            <pc:docMk/>
            <pc:sldMk cId="180466680" sldId="1922"/>
            <ac:picMk id="11" creationId="{7D7D7431-E5BF-CC23-1DAC-3BA2D8D6C8D0}"/>
          </ac:picMkLst>
        </pc:picChg>
        <pc:picChg chg="add del mod">
          <ac:chgData name="Jolly, Simon" userId="483c67c2-aa76-446b-83f2-8414b3e7bd97" providerId="ADAL" clId="{5AC93795-C375-6F4C-A9FD-7CB9E4AF2AE9}" dt="2024-06-11T04:20:06.681" v="1880" actId="478"/>
          <ac:picMkLst>
            <pc:docMk/>
            <pc:sldMk cId="180466680" sldId="1922"/>
            <ac:picMk id="12" creationId="{F2F926FE-15A2-CAF8-D89E-14B1D7F2D1A6}"/>
          </ac:picMkLst>
        </pc:picChg>
        <pc:picChg chg="add del mod">
          <ac:chgData name="Jolly, Simon" userId="483c67c2-aa76-446b-83f2-8414b3e7bd97" providerId="ADAL" clId="{5AC93795-C375-6F4C-A9FD-7CB9E4AF2AE9}" dt="2024-06-11T04:32:19.303" v="1968" actId="478"/>
          <ac:picMkLst>
            <pc:docMk/>
            <pc:sldMk cId="180466680" sldId="1922"/>
            <ac:picMk id="13" creationId="{8DA1193A-D24E-DD65-E3C0-9AAB60A18D13}"/>
          </ac:picMkLst>
        </pc:picChg>
        <pc:picChg chg="add mod">
          <ac:chgData name="Jolly, Simon" userId="483c67c2-aa76-446b-83f2-8414b3e7bd97" providerId="ADAL" clId="{5AC93795-C375-6F4C-A9FD-7CB9E4AF2AE9}" dt="2024-06-10T14:04:24.686" v="830" actId="1076"/>
          <ac:picMkLst>
            <pc:docMk/>
            <pc:sldMk cId="180466680" sldId="1922"/>
            <ac:picMk id="15" creationId="{F66272FE-D4ED-F113-618A-20978A718F5F}"/>
          </ac:picMkLst>
        </pc:picChg>
        <pc:picChg chg="add mod">
          <ac:chgData name="Jolly, Simon" userId="483c67c2-aa76-446b-83f2-8414b3e7bd97" providerId="ADAL" clId="{5AC93795-C375-6F4C-A9FD-7CB9E4AF2AE9}" dt="2024-06-10T08:35:01.454" v="758" actId="1037"/>
          <ac:picMkLst>
            <pc:docMk/>
            <pc:sldMk cId="180466680" sldId="1922"/>
            <ac:picMk id="16" creationId="{926EA4FE-B9E6-7C8E-A5F1-AE37411DF2B6}"/>
          </ac:picMkLst>
        </pc:picChg>
        <pc:picChg chg="add del mod">
          <ac:chgData name="Jolly, Simon" userId="483c67c2-aa76-446b-83f2-8414b3e7bd97" providerId="ADAL" clId="{5AC93795-C375-6F4C-A9FD-7CB9E4AF2AE9}" dt="2024-06-11T04:33:23.498" v="1980" actId="478"/>
          <ac:picMkLst>
            <pc:docMk/>
            <pc:sldMk cId="180466680" sldId="1922"/>
            <ac:picMk id="17" creationId="{301FB273-C059-8197-8B46-08350C7A674C}"/>
          </ac:picMkLst>
        </pc:picChg>
        <pc:picChg chg="add del mod modCrop">
          <ac:chgData name="Jolly, Simon" userId="483c67c2-aa76-446b-83f2-8414b3e7bd97" providerId="ADAL" clId="{5AC93795-C375-6F4C-A9FD-7CB9E4AF2AE9}" dt="2024-06-11T04:44:07.501" v="2048" actId="478"/>
          <ac:picMkLst>
            <pc:docMk/>
            <pc:sldMk cId="180466680" sldId="1922"/>
            <ac:picMk id="19" creationId="{BD30DF7E-F0F5-EAEE-BD34-665F2FAFDDC7}"/>
          </ac:picMkLst>
        </pc:picChg>
        <pc:picChg chg="add del mod">
          <ac:chgData name="Jolly, Simon" userId="483c67c2-aa76-446b-83f2-8414b3e7bd97" providerId="ADAL" clId="{5AC93795-C375-6F4C-A9FD-7CB9E4AF2AE9}" dt="2024-06-11T04:27:23.632" v="1939" actId="478"/>
          <ac:picMkLst>
            <pc:docMk/>
            <pc:sldMk cId="180466680" sldId="1922"/>
            <ac:picMk id="21" creationId="{BA357BA2-7EE0-3AC6-19D1-9A291DC1891C}"/>
          </ac:picMkLst>
        </pc:picChg>
        <pc:picChg chg="add del mod">
          <ac:chgData name="Jolly, Simon" userId="483c67c2-aa76-446b-83f2-8414b3e7bd97" providerId="ADAL" clId="{5AC93795-C375-6F4C-A9FD-7CB9E4AF2AE9}" dt="2024-06-11T04:20:05.444" v="1879" actId="21"/>
          <ac:picMkLst>
            <pc:docMk/>
            <pc:sldMk cId="180466680" sldId="1922"/>
            <ac:picMk id="22" creationId="{68DFB473-E031-2A64-0B11-522C564C4C51}"/>
          </ac:picMkLst>
        </pc:picChg>
        <pc:picChg chg="add del mod">
          <ac:chgData name="Jolly, Simon" userId="483c67c2-aa76-446b-83f2-8414b3e7bd97" providerId="ADAL" clId="{5AC93795-C375-6F4C-A9FD-7CB9E4AF2AE9}" dt="2024-06-11T04:27:55.030" v="1945" actId="478"/>
          <ac:picMkLst>
            <pc:docMk/>
            <pc:sldMk cId="180466680" sldId="1922"/>
            <ac:picMk id="23" creationId="{317322D4-4180-AA3C-7266-3E46AE6DEB44}"/>
          </ac:picMkLst>
        </pc:picChg>
        <pc:picChg chg="add mod">
          <ac:chgData name="Jolly, Simon" userId="483c67c2-aa76-446b-83f2-8414b3e7bd97" providerId="ADAL" clId="{5AC93795-C375-6F4C-A9FD-7CB9E4AF2AE9}" dt="2024-06-11T04:40:39.949" v="2039" actId="552"/>
          <ac:picMkLst>
            <pc:docMk/>
            <pc:sldMk cId="180466680" sldId="1922"/>
            <ac:picMk id="24" creationId="{8100B175-B16E-B295-D094-38ADECFCB1DF}"/>
          </ac:picMkLst>
        </pc:picChg>
        <pc:picChg chg="add mod">
          <ac:chgData name="Jolly, Simon" userId="483c67c2-aa76-446b-83f2-8414b3e7bd97" providerId="ADAL" clId="{5AC93795-C375-6F4C-A9FD-7CB9E4AF2AE9}" dt="2024-06-11T04:44:13.933" v="2049" actId="552"/>
          <ac:picMkLst>
            <pc:docMk/>
            <pc:sldMk cId="180466680" sldId="1922"/>
            <ac:picMk id="25" creationId="{8861539F-A9AE-9AE5-1CCB-2688F100F585}"/>
          </ac:picMkLst>
        </pc:picChg>
        <pc:picChg chg="add mod">
          <ac:chgData name="Jolly, Simon" userId="483c67c2-aa76-446b-83f2-8414b3e7bd97" providerId="ADAL" clId="{5AC93795-C375-6F4C-A9FD-7CB9E4AF2AE9}" dt="2024-06-11T04:31:37.591" v="1962" actId="1076"/>
          <ac:picMkLst>
            <pc:docMk/>
            <pc:sldMk cId="180466680" sldId="1922"/>
            <ac:picMk id="26" creationId="{781184F4-701B-5FB3-4C5A-4E1EBEA58054}"/>
          </ac:picMkLst>
        </pc:picChg>
        <pc:picChg chg="add mod">
          <ac:chgData name="Jolly, Simon" userId="483c67c2-aa76-446b-83f2-8414b3e7bd97" providerId="ADAL" clId="{5AC93795-C375-6F4C-A9FD-7CB9E4AF2AE9}" dt="2024-06-11T04:32:34.188" v="1975" actId="1037"/>
          <ac:picMkLst>
            <pc:docMk/>
            <pc:sldMk cId="180466680" sldId="1922"/>
            <ac:picMk id="27" creationId="{FE0530E0-1757-CC29-F3BC-5787B062927E}"/>
          </ac:picMkLst>
        </pc:picChg>
        <pc:picChg chg="add mod">
          <ac:chgData name="Jolly, Simon" userId="483c67c2-aa76-446b-83f2-8414b3e7bd97" providerId="ADAL" clId="{5AC93795-C375-6F4C-A9FD-7CB9E4AF2AE9}" dt="2024-06-11T04:33:36.511" v="1982" actId="1076"/>
          <ac:picMkLst>
            <pc:docMk/>
            <pc:sldMk cId="180466680" sldId="1922"/>
            <ac:picMk id="29" creationId="{8A9DC1C9-CC2C-3543-1943-D2E69D7BEA27}"/>
          </ac:picMkLst>
        </pc:picChg>
        <pc:picChg chg="mod">
          <ac:chgData name="Jolly, Simon" userId="483c67c2-aa76-446b-83f2-8414b3e7bd97" providerId="ADAL" clId="{5AC93795-C375-6F4C-A9FD-7CB9E4AF2AE9}" dt="2024-06-11T04:40:25.438" v="2036"/>
          <ac:picMkLst>
            <pc:docMk/>
            <pc:sldMk cId="180466680" sldId="1922"/>
            <ac:picMk id="31" creationId="{6560D1F5-27CA-7EB1-2D51-CF1D1D7CA11E}"/>
          </ac:picMkLst>
        </pc:picChg>
        <pc:picChg chg="mod">
          <ac:chgData name="Jolly, Simon" userId="483c67c2-aa76-446b-83f2-8414b3e7bd97" providerId="ADAL" clId="{5AC93795-C375-6F4C-A9FD-7CB9E4AF2AE9}" dt="2024-06-11T04:40:25.438" v="2036"/>
          <ac:picMkLst>
            <pc:docMk/>
            <pc:sldMk cId="180466680" sldId="1922"/>
            <ac:picMk id="32" creationId="{00823143-F995-ADC2-329D-220AE4D1A1C4}"/>
          </ac:picMkLst>
        </pc:picChg>
        <pc:picChg chg="add mod">
          <ac:chgData name="Jolly, Simon" userId="483c67c2-aa76-446b-83f2-8414b3e7bd97" providerId="ADAL" clId="{5AC93795-C375-6F4C-A9FD-7CB9E4AF2AE9}" dt="2024-06-11T04:44:13.933" v="2049" actId="552"/>
          <ac:picMkLst>
            <pc:docMk/>
            <pc:sldMk cId="180466680" sldId="1922"/>
            <ac:picMk id="34" creationId="{1E6CC406-EE05-4384-0435-349E47AA7503}"/>
          </ac:picMkLst>
        </pc:picChg>
      </pc:sldChg>
      <pc:sldChg chg="addSp delSp modSp new del mod modClrScheme chgLayout">
        <pc:chgData name="Jolly, Simon" userId="483c67c2-aa76-446b-83f2-8414b3e7bd97" providerId="ADAL" clId="{5AC93795-C375-6F4C-A9FD-7CB9E4AF2AE9}" dt="2024-06-11T07:47:34.647" v="2508" actId="2696"/>
        <pc:sldMkLst>
          <pc:docMk/>
          <pc:sldMk cId="4098366157" sldId="1923"/>
        </pc:sldMkLst>
        <pc:spChg chg="del mod ord">
          <ac:chgData name="Jolly, Simon" userId="483c67c2-aa76-446b-83f2-8414b3e7bd97" providerId="ADAL" clId="{5AC93795-C375-6F4C-A9FD-7CB9E4AF2AE9}" dt="2024-06-10T14:04:34.760" v="832" actId="700"/>
          <ac:spMkLst>
            <pc:docMk/>
            <pc:sldMk cId="4098366157" sldId="1923"/>
            <ac:spMk id="2" creationId="{E77E09A9-9948-FA18-FF97-5031331BE029}"/>
          </ac:spMkLst>
        </pc:spChg>
        <pc:spChg chg="del mod ord">
          <ac:chgData name="Jolly, Simon" userId="483c67c2-aa76-446b-83f2-8414b3e7bd97" providerId="ADAL" clId="{5AC93795-C375-6F4C-A9FD-7CB9E4AF2AE9}" dt="2024-06-10T14:04:34.760" v="832" actId="700"/>
          <ac:spMkLst>
            <pc:docMk/>
            <pc:sldMk cId="4098366157" sldId="1923"/>
            <ac:spMk id="3" creationId="{959D6F32-8F11-1F06-74CF-D07522759D47}"/>
          </ac:spMkLst>
        </pc:spChg>
        <pc:spChg chg="del">
          <ac:chgData name="Jolly, Simon" userId="483c67c2-aa76-446b-83f2-8414b3e7bd97" providerId="ADAL" clId="{5AC93795-C375-6F4C-A9FD-7CB9E4AF2AE9}" dt="2024-06-10T14:04:34.760" v="832" actId="700"/>
          <ac:spMkLst>
            <pc:docMk/>
            <pc:sldMk cId="4098366157" sldId="1923"/>
            <ac:spMk id="4" creationId="{B53D1597-13B0-6519-CF99-0983AFFCC458}"/>
          </ac:spMkLst>
        </pc:spChg>
        <pc:spChg chg="mod ord">
          <ac:chgData name="Jolly, Simon" userId="483c67c2-aa76-446b-83f2-8414b3e7bd97" providerId="ADAL" clId="{5AC93795-C375-6F4C-A9FD-7CB9E4AF2AE9}" dt="2024-06-10T14:04:34.760" v="832" actId="700"/>
          <ac:spMkLst>
            <pc:docMk/>
            <pc:sldMk cId="4098366157" sldId="1923"/>
            <ac:spMk id="5" creationId="{9468C9BA-C8FD-1DF0-B02C-12E3B2079F70}"/>
          </ac:spMkLst>
        </pc:spChg>
        <pc:spChg chg="mod ord">
          <ac:chgData name="Jolly, Simon" userId="483c67c2-aa76-446b-83f2-8414b3e7bd97" providerId="ADAL" clId="{5AC93795-C375-6F4C-A9FD-7CB9E4AF2AE9}" dt="2024-06-10T14:04:34.760" v="832" actId="700"/>
          <ac:spMkLst>
            <pc:docMk/>
            <pc:sldMk cId="4098366157" sldId="1923"/>
            <ac:spMk id="6" creationId="{9E6E61A8-AE27-E584-1673-629E40FFC488}"/>
          </ac:spMkLst>
        </pc:spChg>
        <pc:spChg chg="mod ord">
          <ac:chgData name="Jolly, Simon" userId="483c67c2-aa76-446b-83f2-8414b3e7bd97" providerId="ADAL" clId="{5AC93795-C375-6F4C-A9FD-7CB9E4AF2AE9}" dt="2024-06-10T14:04:34.760" v="832" actId="700"/>
          <ac:spMkLst>
            <pc:docMk/>
            <pc:sldMk cId="4098366157" sldId="1923"/>
            <ac:spMk id="7" creationId="{C7C7E064-4FA4-345D-5D7D-C91AAA626582}"/>
          </ac:spMkLst>
        </pc:spChg>
        <pc:spChg chg="add mod ord">
          <ac:chgData name="Jolly, Simon" userId="483c67c2-aa76-446b-83f2-8414b3e7bd97" providerId="ADAL" clId="{5AC93795-C375-6F4C-A9FD-7CB9E4AF2AE9}" dt="2024-06-10T14:04:38.023" v="845" actId="20577"/>
          <ac:spMkLst>
            <pc:docMk/>
            <pc:sldMk cId="4098366157" sldId="1923"/>
            <ac:spMk id="8" creationId="{17CF17E8-F9F3-7309-59FE-4B9EADBB2D78}"/>
          </ac:spMkLst>
        </pc:spChg>
        <pc:spChg chg="add del mod ord">
          <ac:chgData name="Jolly, Simon" userId="483c67c2-aa76-446b-83f2-8414b3e7bd97" providerId="ADAL" clId="{5AC93795-C375-6F4C-A9FD-7CB9E4AF2AE9}" dt="2024-06-10T14:04:47.593" v="846" actId="931"/>
          <ac:spMkLst>
            <pc:docMk/>
            <pc:sldMk cId="4098366157" sldId="1923"/>
            <ac:spMk id="9" creationId="{38E4716E-A212-6EC5-897F-3495778572F6}"/>
          </ac:spMkLst>
        </pc:spChg>
        <pc:picChg chg="add mod">
          <ac:chgData name="Jolly, Simon" userId="483c67c2-aa76-446b-83f2-8414b3e7bd97" providerId="ADAL" clId="{5AC93795-C375-6F4C-A9FD-7CB9E4AF2AE9}" dt="2024-06-10T14:04:58.838" v="849" actId="962"/>
          <ac:picMkLst>
            <pc:docMk/>
            <pc:sldMk cId="4098366157" sldId="1923"/>
            <ac:picMk id="11" creationId="{6998A715-0AC1-58BF-1C6B-91895DC2509E}"/>
          </ac:picMkLst>
        </pc:picChg>
      </pc:sldChg>
      <pc:sldChg chg="addSp delSp modSp new mod modClrScheme chgLayout">
        <pc:chgData name="Jolly, Simon" userId="483c67c2-aa76-446b-83f2-8414b3e7bd97" providerId="ADAL" clId="{5AC93795-C375-6F4C-A9FD-7CB9E4AF2AE9}" dt="2024-06-11T04:14:43.599" v="1836" actId="14100"/>
        <pc:sldMkLst>
          <pc:docMk/>
          <pc:sldMk cId="3792825963" sldId="1924"/>
        </pc:sldMkLst>
        <pc:spChg chg="mod ord">
          <ac:chgData name="Jolly, Simon" userId="483c67c2-aa76-446b-83f2-8414b3e7bd97" providerId="ADAL" clId="{5AC93795-C375-6F4C-A9FD-7CB9E4AF2AE9}" dt="2024-06-11T04:12:26.837" v="1793" actId="700"/>
          <ac:spMkLst>
            <pc:docMk/>
            <pc:sldMk cId="3792825963" sldId="1924"/>
            <ac:spMk id="2" creationId="{4733E5D2-7BCF-B1CD-CC16-343B8D12B992}"/>
          </ac:spMkLst>
        </pc:spChg>
        <pc:spChg chg="mod ord">
          <ac:chgData name="Jolly, Simon" userId="483c67c2-aa76-446b-83f2-8414b3e7bd97" providerId="ADAL" clId="{5AC93795-C375-6F4C-A9FD-7CB9E4AF2AE9}" dt="2024-06-11T04:13:51.403" v="1823" actId="27636"/>
          <ac:spMkLst>
            <pc:docMk/>
            <pc:sldMk cId="3792825963" sldId="1924"/>
            <ac:spMk id="3" creationId="{30D45858-1137-71CB-5969-5C5C7036061F}"/>
          </ac:spMkLst>
        </pc:spChg>
        <pc:spChg chg="mod ord">
          <ac:chgData name="Jolly, Simon" userId="483c67c2-aa76-446b-83f2-8414b3e7bd97" providerId="ADAL" clId="{5AC93795-C375-6F4C-A9FD-7CB9E4AF2AE9}" dt="2024-06-11T04:12:26.837" v="1793" actId="700"/>
          <ac:spMkLst>
            <pc:docMk/>
            <pc:sldMk cId="3792825963" sldId="1924"/>
            <ac:spMk id="4" creationId="{CAB05661-02B6-043D-C67C-8C5CAA4246C2}"/>
          </ac:spMkLst>
        </pc:spChg>
        <pc:spChg chg="mod ord">
          <ac:chgData name="Jolly, Simon" userId="483c67c2-aa76-446b-83f2-8414b3e7bd97" providerId="ADAL" clId="{5AC93795-C375-6F4C-A9FD-7CB9E4AF2AE9}" dt="2024-06-11T04:12:26.837" v="1793" actId="700"/>
          <ac:spMkLst>
            <pc:docMk/>
            <pc:sldMk cId="3792825963" sldId="1924"/>
            <ac:spMk id="5" creationId="{AC88817E-4F60-7C61-644D-20BD914E54E7}"/>
          </ac:spMkLst>
        </pc:spChg>
        <pc:spChg chg="mod ord">
          <ac:chgData name="Jolly, Simon" userId="483c67c2-aa76-446b-83f2-8414b3e7bd97" providerId="ADAL" clId="{5AC93795-C375-6F4C-A9FD-7CB9E4AF2AE9}" dt="2024-06-11T04:12:26.837" v="1793" actId="700"/>
          <ac:spMkLst>
            <pc:docMk/>
            <pc:sldMk cId="3792825963" sldId="1924"/>
            <ac:spMk id="6" creationId="{93EBF7FC-A261-EF63-89CB-C86771548828}"/>
          </ac:spMkLst>
        </pc:spChg>
        <pc:spChg chg="add del mod ord">
          <ac:chgData name="Jolly, Simon" userId="483c67c2-aa76-446b-83f2-8414b3e7bd97" providerId="ADAL" clId="{5AC93795-C375-6F4C-A9FD-7CB9E4AF2AE9}" dt="2024-06-11T04:06:44.433" v="1448" actId="931"/>
          <ac:spMkLst>
            <pc:docMk/>
            <pc:sldMk cId="3792825963" sldId="1924"/>
            <ac:spMk id="7" creationId="{709286E8-B225-CD9F-980F-7CF3ABD96DF1}"/>
          </ac:spMkLst>
        </pc:spChg>
        <pc:spChg chg="add mod ord">
          <ac:chgData name="Jolly, Simon" userId="483c67c2-aa76-446b-83f2-8414b3e7bd97" providerId="ADAL" clId="{5AC93795-C375-6F4C-A9FD-7CB9E4AF2AE9}" dt="2024-06-11T04:14:24.657" v="1833" actId="27636"/>
          <ac:spMkLst>
            <pc:docMk/>
            <pc:sldMk cId="3792825963" sldId="1924"/>
            <ac:spMk id="8" creationId="{0305DFA9-C56B-F005-6389-BCDECAC6E6D3}"/>
          </ac:spMkLst>
        </pc:spChg>
        <pc:spChg chg="add del mod ord">
          <ac:chgData name="Jolly, Simon" userId="483c67c2-aa76-446b-83f2-8414b3e7bd97" providerId="ADAL" clId="{5AC93795-C375-6F4C-A9FD-7CB9E4AF2AE9}" dt="2024-06-11T04:11:38.397" v="1780"/>
          <ac:spMkLst>
            <pc:docMk/>
            <pc:sldMk cId="3792825963" sldId="1924"/>
            <ac:spMk id="12" creationId="{A098B738-75E1-BD56-01C3-9005987B7ABC}"/>
          </ac:spMkLst>
        </pc:spChg>
        <pc:spChg chg="add del mod ord">
          <ac:chgData name="Jolly, Simon" userId="483c67c2-aa76-446b-83f2-8414b3e7bd97" providerId="ADAL" clId="{5AC93795-C375-6F4C-A9FD-7CB9E4AF2AE9}" dt="2024-06-11T04:13:08.199" v="1814"/>
          <ac:spMkLst>
            <pc:docMk/>
            <pc:sldMk cId="3792825963" sldId="1924"/>
            <ac:spMk id="14" creationId="{94A4091B-243C-D99E-0B2E-517D1930970B}"/>
          </ac:spMkLst>
        </pc:spChg>
        <pc:picChg chg="add del mod ord">
          <ac:chgData name="Jolly, Simon" userId="483c67c2-aa76-446b-83f2-8414b3e7bd97" providerId="ADAL" clId="{5AC93795-C375-6F4C-A9FD-7CB9E4AF2AE9}" dt="2024-06-11T04:11:32.735" v="1779" actId="21"/>
          <ac:picMkLst>
            <pc:docMk/>
            <pc:sldMk cId="3792825963" sldId="1924"/>
            <ac:picMk id="10" creationId="{CF4C56D6-7599-BE65-1E1C-3633242F1C34}"/>
          </ac:picMkLst>
        </pc:picChg>
        <pc:picChg chg="add mod">
          <ac:chgData name="Jolly, Simon" userId="483c67c2-aa76-446b-83f2-8414b3e7bd97" providerId="ADAL" clId="{5AC93795-C375-6F4C-A9FD-7CB9E4AF2AE9}" dt="2024-06-11T04:14:43.599" v="1836" actId="14100"/>
          <ac:picMkLst>
            <pc:docMk/>
            <pc:sldMk cId="3792825963" sldId="1924"/>
            <ac:picMk id="11" creationId="{DC68FBE5-06C2-1A4F-2682-DBD1BB96604A}"/>
          </ac:picMkLst>
        </pc:picChg>
        <pc:picChg chg="add del mod ord">
          <ac:chgData name="Jolly, Simon" userId="483c67c2-aa76-446b-83f2-8414b3e7bd97" providerId="ADAL" clId="{5AC93795-C375-6F4C-A9FD-7CB9E4AF2AE9}" dt="2024-06-11T04:13:03.543" v="1813" actId="21"/>
          <ac:picMkLst>
            <pc:docMk/>
            <pc:sldMk cId="3792825963" sldId="1924"/>
            <ac:picMk id="15" creationId="{05B41DCE-4396-BAF8-442D-02FC9600BD6A}"/>
          </ac:picMkLst>
        </pc:picChg>
        <pc:picChg chg="add mod">
          <ac:chgData name="Jolly, Simon" userId="483c67c2-aa76-446b-83f2-8414b3e7bd97" providerId="ADAL" clId="{5AC93795-C375-6F4C-A9FD-7CB9E4AF2AE9}" dt="2024-06-11T04:14:36.950" v="1834" actId="1076"/>
          <ac:picMkLst>
            <pc:docMk/>
            <pc:sldMk cId="3792825963" sldId="1924"/>
            <ac:picMk id="16" creationId="{899141E4-4D64-C7ED-6ABC-ACD140EC7E76}"/>
          </ac:picMkLst>
        </pc:picChg>
      </pc:sldChg>
      <pc:sldMasterChg chg="modSp mod">
        <pc:chgData name="Jolly, Simon" userId="483c67c2-aa76-446b-83f2-8414b3e7bd97" providerId="ADAL" clId="{5AC93795-C375-6F4C-A9FD-7CB9E4AF2AE9}" dt="2024-06-10T08:37:09.854" v="794" actId="1076"/>
        <pc:sldMasterMkLst>
          <pc:docMk/>
          <pc:sldMasterMk cId="0" sldId="2147483652"/>
        </pc:sldMasterMkLst>
        <pc:picChg chg="mod">
          <ac:chgData name="Jolly, Simon" userId="483c67c2-aa76-446b-83f2-8414b3e7bd97" providerId="ADAL" clId="{5AC93795-C375-6F4C-A9FD-7CB9E4AF2AE9}" dt="2024-06-10T08:37:09.854" v="794" actId="1076"/>
          <ac:picMkLst>
            <pc:docMk/>
            <pc:sldMasterMk cId="0" sldId="2147483652"/>
            <ac:picMk id="8" creationId="{F196B77F-BE9C-B52C-FED5-3D891E0C6A78}"/>
          </ac:picMkLst>
        </pc:picChg>
      </pc:sldMasterChg>
    </pc:docChg>
  </pc:docChgLst>
  <pc:docChgLst>
    <pc:chgData name="Jolly, Simon" userId="483c67c2-aa76-446b-83f2-8414b3e7bd97" providerId="ADAL" clId="{DFF98DE9-092C-0F4D-AFFB-B529AB8CEE69}"/>
    <pc:docChg chg="undo custSel addSld delSld modSld">
      <pc:chgData name="Jolly, Simon" userId="483c67c2-aa76-446b-83f2-8414b3e7bd97" providerId="ADAL" clId="{DFF98DE9-092C-0F4D-AFFB-B529AB8CEE69}" dt="2024-06-18T07:22:33.866" v="1978" actId="2696"/>
      <pc:docMkLst>
        <pc:docMk/>
      </pc:docMkLst>
      <pc:sldChg chg="modSp mod">
        <pc:chgData name="Jolly, Simon" userId="483c67c2-aa76-446b-83f2-8414b3e7bd97" providerId="ADAL" clId="{DFF98DE9-092C-0F4D-AFFB-B529AB8CEE69}" dt="2024-06-18T06:32:34.035" v="80" actId="1035"/>
        <pc:sldMkLst>
          <pc:docMk/>
          <pc:sldMk cId="98545993" sldId="1647"/>
        </pc:sldMkLst>
        <pc:spChg chg="mod">
          <ac:chgData name="Jolly, Simon" userId="483c67c2-aa76-446b-83f2-8414b3e7bd97" providerId="ADAL" clId="{DFF98DE9-092C-0F4D-AFFB-B529AB8CEE69}" dt="2024-06-18T06:32:20.184" v="60" actId="27636"/>
          <ac:spMkLst>
            <pc:docMk/>
            <pc:sldMk cId="98545993" sldId="1647"/>
            <ac:spMk id="2" creationId="{00000000-0000-0000-0000-000000000000}"/>
          </ac:spMkLst>
        </pc:spChg>
        <pc:spChg chg="mod">
          <ac:chgData name="Jolly, Simon" userId="483c67c2-aa76-446b-83f2-8414b3e7bd97" providerId="ADAL" clId="{DFF98DE9-092C-0F4D-AFFB-B529AB8CEE69}" dt="2024-06-18T06:32:34.035" v="80" actId="1035"/>
          <ac:spMkLst>
            <pc:docMk/>
            <pc:sldMk cId="98545993" sldId="1647"/>
            <ac:spMk id="3" creationId="{00000000-0000-0000-0000-000000000000}"/>
          </ac:spMkLst>
        </pc:spChg>
      </pc:sldChg>
      <pc:sldChg chg="del">
        <pc:chgData name="Jolly, Simon" userId="483c67c2-aa76-446b-83f2-8414b3e7bd97" providerId="ADAL" clId="{DFF98DE9-092C-0F4D-AFFB-B529AB8CEE69}" dt="2024-06-18T07:22:33.866" v="1978" actId="2696"/>
        <pc:sldMkLst>
          <pc:docMk/>
          <pc:sldMk cId="1778724351" sldId="1908"/>
        </pc:sldMkLst>
      </pc:sldChg>
      <pc:sldChg chg="del">
        <pc:chgData name="Jolly, Simon" userId="483c67c2-aa76-446b-83f2-8414b3e7bd97" providerId="ADAL" clId="{DFF98DE9-092C-0F4D-AFFB-B529AB8CEE69}" dt="2024-06-18T06:32:38.891" v="82" actId="2696"/>
        <pc:sldMkLst>
          <pc:docMk/>
          <pc:sldMk cId="646820008" sldId="1909"/>
        </pc:sldMkLst>
      </pc:sldChg>
      <pc:sldChg chg="del">
        <pc:chgData name="Jolly, Simon" userId="483c67c2-aa76-446b-83f2-8414b3e7bd97" providerId="ADAL" clId="{DFF98DE9-092C-0F4D-AFFB-B529AB8CEE69}" dt="2024-06-18T06:32:38.322" v="81" actId="2696"/>
        <pc:sldMkLst>
          <pc:docMk/>
          <pc:sldMk cId="2331496976" sldId="1910"/>
        </pc:sldMkLst>
      </pc:sldChg>
      <pc:sldChg chg="addSp delSp modSp mod addAnim delAnim">
        <pc:chgData name="Jolly, Simon" userId="483c67c2-aa76-446b-83f2-8414b3e7bd97" providerId="ADAL" clId="{DFF98DE9-092C-0F4D-AFFB-B529AB8CEE69}" dt="2024-06-18T07:03:38.764" v="1276" actId="478"/>
        <pc:sldMkLst>
          <pc:docMk/>
          <pc:sldMk cId="555571791" sldId="1919"/>
        </pc:sldMkLst>
        <pc:spChg chg="add del mod">
          <ac:chgData name="Jolly, Simon" userId="483c67c2-aa76-446b-83f2-8414b3e7bd97" providerId="ADAL" clId="{DFF98DE9-092C-0F4D-AFFB-B529AB8CEE69}" dt="2024-06-18T07:02:29.185" v="1258" actId="478"/>
          <ac:spMkLst>
            <pc:docMk/>
            <pc:sldMk cId="555571791" sldId="1919"/>
            <ac:spMk id="7" creationId="{15FE8B29-8598-BFF0-6ADB-651B0575EAB5}"/>
          </ac:spMkLst>
        </pc:spChg>
        <pc:spChg chg="add mod">
          <ac:chgData name="Jolly, Simon" userId="483c67c2-aa76-446b-83f2-8414b3e7bd97" providerId="ADAL" clId="{DFF98DE9-092C-0F4D-AFFB-B529AB8CEE69}" dt="2024-06-18T07:02:28.253" v="1257"/>
          <ac:spMkLst>
            <pc:docMk/>
            <pc:sldMk cId="555571791" sldId="1919"/>
            <ac:spMk id="9" creationId="{BB212349-AFF8-8D49-7C7F-6305E6FFF934}"/>
          </ac:spMkLst>
        </pc:spChg>
        <pc:spChg chg="mod">
          <ac:chgData name="Jolly, Simon" userId="483c67c2-aa76-446b-83f2-8414b3e7bd97" providerId="ADAL" clId="{DFF98DE9-092C-0F4D-AFFB-B529AB8CEE69}" dt="2024-06-18T07:03:37.365" v="1272" actId="20577"/>
          <ac:spMkLst>
            <pc:docMk/>
            <pc:sldMk cId="555571791" sldId="1919"/>
            <ac:spMk id="12" creationId="{27955243-33D7-BDAC-2062-814EBD60430B}"/>
          </ac:spMkLst>
        </pc:spChg>
        <pc:spChg chg="add">
          <ac:chgData name="Jolly, Simon" userId="483c67c2-aa76-446b-83f2-8414b3e7bd97" providerId="ADAL" clId="{DFF98DE9-092C-0F4D-AFFB-B529AB8CEE69}" dt="2024-06-18T07:01:09.156" v="1256"/>
          <ac:spMkLst>
            <pc:docMk/>
            <pc:sldMk cId="555571791" sldId="1919"/>
            <ac:spMk id="13" creationId="{89A8F360-1356-EF4B-309F-4B94C5098ADC}"/>
          </ac:spMkLst>
        </pc:spChg>
        <pc:spChg chg="add del mod">
          <ac:chgData name="Jolly, Simon" userId="483c67c2-aa76-446b-83f2-8414b3e7bd97" providerId="ADAL" clId="{DFF98DE9-092C-0F4D-AFFB-B529AB8CEE69}" dt="2024-06-18T07:03:38.764" v="1276" actId="478"/>
          <ac:spMkLst>
            <pc:docMk/>
            <pc:sldMk cId="555571791" sldId="1919"/>
            <ac:spMk id="15" creationId="{03F183C5-8B04-A433-2755-0FAB6FCB6DFD}"/>
          </ac:spMkLst>
        </pc:spChg>
        <pc:picChg chg="add del">
          <ac:chgData name="Jolly, Simon" userId="483c67c2-aa76-446b-83f2-8414b3e7bd97" providerId="ADAL" clId="{DFF98DE9-092C-0F4D-AFFB-B529AB8CEE69}" dt="2024-06-18T07:03:38.764" v="1276" actId="478"/>
          <ac:picMkLst>
            <pc:docMk/>
            <pc:sldMk cId="555571791" sldId="1919"/>
            <ac:picMk id="8" creationId="{88C48ED8-6CE2-C4CB-D9D9-438EE280118F}"/>
          </ac:picMkLst>
        </pc:picChg>
        <pc:picChg chg="add mod modCrop">
          <ac:chgData name="Jolly, Simon" userId="483c67c2-aa76-446b-83f2-8414b3e7bd97" providerId="ADAL" clId="{DFF98DE9-092C-0F4D-AFFB-B529AB8CEE69}" dt="2024-06-18T07:03:38.155" v="1275" actId="931"/>
          <ac:picMkLst>
            <pc:docMk/>
            <pc:sldMk cId="555571791" sldId="1919"/>
            <ac:picMk id="17" creationId="{4D1EEB02-6BBE-4B85-92B4-7A1B98633EF2}"/>
          </ac:picMkLst>
        </pc:picChg>
      </pc:sldChg>
      <pc:sldChg chg="addSp modSp mod">
        <pc:chgData name="Jolly, Simon" userId="483c67c2-aa76-446b-83f2-8414b3e7bd97" providerId="ADAL" clId="{DFF98DE9-092C-0F4D-AFFB-B529AB8CEE69}" dt="2024-06-18T07:10:22.632" v="1373" actId="1076"/>
        <pc:sldMkLst>
          <pc:docMk/>
          <pc:sldMk cId="180466680" sldId="1922"/>
        </pc:sldMkLst>
        <pc:spChg chg="mod">
          <ac:chgData name="Jolly, Simon" userId="483c67c2-aa76-446b-83f2-8414b3e7bd97" providerId="ADAL" clId="{DFF98DE9-092C-0F4D-AFFB-B529AB8CEE69}" dt="2024-06-18T07:10:13.829" v="1372"/>
          <ac:spMkLst>
            <pc:docMk/>
            <pc:sldMk cId="180466680" sldId="1922"/>
            <ac:spMk id="8" creationId="{875F9D3C-2387-F9C9-B582-7EAC1A6E9901}"/>
          </ac:spMkLst>
        </pc:spChg>
        <pc:picChg chg="add mod modCrop">
          <ac:chgData name="Jolly, Simon" userId="483c67c2-aa76-446b-83f2-8414b3e7bd97" providerId="ADAL" clId="{DFF98DE9-092C-0F4D-AFFB-B529AB8CEE69}" dt="2024-06-18T07:10:22.632" v="1373" actId="1076"/>
          <ac:picMkLst>
            <pc:docMk/>
            <pc:sldMk cId="180466680" sldId="1922"/>
            <ac:picMk id="3" creationId="{ECF90379-4D09-717E-64F3-85C629247C72}"/>
          </ac:picMkLst>
        </pc:picChg>
        <pc:picChg chg="mod">
          <ac:chgData name="Jolly, Simon" userId="483c67c2-aa76-446b-83f2-8414b3e7bd97" providerId="ADAL" clId="{DFF98DE9-092C-0F4D-AFFB-B529AB8CEE69}" dt="2024-06-18T07:10:22.632" v="1373" actId="1076"/>
          <ac:picMkLst>
            <pc:docMk/>
            <pc:sldMk cId="180466680" sldId="1922"/>
            <ac:picMk id="16" creationId="{926EA4FE-B9E6-7C8E-A5F1-AE37411DF2B6}"/>
          </ac:picMkLst>
        </pc:picChg>
      </pc:sldChg>
      <pc:sldChg chg="del">
        <pc:chgData name="Jolly, Simon" userId="483c67c2-aa76-446b-83f2-8414b3e7bd97" providerId="ADAL" clId="{DFF98DE9-092C-0F4D-AFFB-B529AB8CEE69}" dt="2024-06-18T06:58:37.243" v="1208" actId="2696"/>
        <pc:sldMkLst>
          <pc:docMk/>
          <pc:sldMk cId="3792825963" sldId="1924"/>
        </pc:sldMkLst>
      </pc:sldChg>
      <pc:sldChg chg="addSp delSp modSp new mod modClrScheme chgLayout">
        <pc:chgData name="Jolly, Simon" userId="483c67c2-aa76-446b-83f2-8414b3e7bd97" providerId="ADAL" clId="{DFF98DE9-092C-0F4D-AFFB-B529AB8CEE69}" dt="2024-06-18T06:48:42.461" v="703" actId="20577"/>
        <pc:sldMkLst>
          <pc:docMk/>
          <pc:sldMk cId="3987316527" sldId="1925"/>
        </pc:sldMkLst>
        <pc:spChg chg="del mod ord">
          <ac:chgData name="Jolly, Simon" userId="483c67c2-aa76-446b-83f2-8414b3e7bd97" providerId="ADAL" clId="{DFF98DE9-092C-0F4D-AFFB-B529AB8CEE69}" dt="2024-06-18T06:42:25.662" v="84" actId="700"/>
          <ac:spMkLst>
            <pc:docMk/>
            <pc:sldMk cId="3987316527" sldId="1925"/>
            <ac:spMk id="2" creationId="{8187E86B-6263-CCDF-4D32-F9D7F9C2DAF8}"/>
          </ac:spMkLst>
        </pc:spChg>
        <pc:spChg chg="del">
          <ac:chgData name="Jolly, Simon" userId="483c67c2-aa76-446b-83f2-8414b3e7bd97" providerId="ADAL" clId="{DFF98DE9-092C-0F4D-AFFB-B529AB8CEE69}" dt="2024-06-18T06:42:25.662" v="84" actId="700"/>
          <ac:spMkLst>
            <pc:docMk/>
            <pc:sldMk cId="3987316527" sldId="1925"/>
            <ac:spMk id="3" creationId="{2F433569-F7D3-BD7F-6875-79E1BE4A9929}"/>
          </ac:spMkLst>
        </pc:spChg>
        <pc:spChg chg="del">
          <ac:chgData name="Jolly, Simon" userId="483c67c2-aa76-446b-83f2-8414b3e7bd97" providerId="ADAL" clId="{DFF98DE9-092C-0F4D-AFFB-B529AB8CEE69}" dt="2024-06-18T06:42:25.662" v="84" actId="700"/>
          <ac:spMkLst>
            <pc:docMk/>
            <pc:sldMk cId="3987316527" sldId="1925"/>
            <ac:spMk id="4" creationId="{4B456DB7-384E-E02A-42ED-20F56A19F954}"/>
          </ac:spMkLst>
        </pc:spChg>
        <pc:spChg chg="del mod ord">
          <ac:chgData name="Jolly, Simon" userId="483c67c2-aa76-446b-83f2-8414b3e7bd97" providerId="ADAL" clId="{DFF98DE9-092C-0F4D-AFFB-B529AB8CEE69}" dt="2024-06-18T06:42:25.662" v="84" actId="700"/>
          <ac:spMkLst>
            <pc:docMk/>
            <pc:sldMk cId="3987316527" sldId="1925"/>
            <ac:spMk id="5" creationId="{D636C5A5-FD90-1F30-E28C-FA27AE6BC010}"/>
          </ac:spMkLst>
        </pc:spChg>
        <pc:spChg chg="mod ord">
          <ac:chgData name="Jolly, Simon" userId="483c67c2-aa76-446b-83f2-8414b3e7bd97" providerId="ADAL" clId="{DFF98DE9-092C-0F4D-AFFB-B529AB8CEE69}" dt="2024-06-18T06:42:25.662" v="84" actId="700"/>
          <ac:spMkLst>
            <pc:docMk/>
            <pc:sldMk cId="3987316527" sldId="1925"/>
            <ac:spMk id="6" creationId="{38367C81-4ED5-0F5B-1FA9-D4DA810EA2F9}"/>
          </ac:spMkLst>
        </pc:spChg>
        <pc:spChg chg="mod ord">
          <ac:chgData name="Jolly, Simon" userId="483c67c2-aa76-446b-83f2-8414b3e7bd97" providerId="ADAL" clId="{DFF98DE9-092C-0F4D-AFFB-B529AB8CEE69}" dt="2024-06-18T06:42:25.662" v="84" actId="700"/>
          <ac:spMkLst>
            <pc:docMk/>
            <pc:sldMk cId="3987316527" sldId="1925"/>
            <ac:spMk id="7" creationId="{2CC4BD3A-1064-8E7F-8AC8-BF7842065259}"/>
          </ac:spMkLst>
        </pc:spChg>
        <pc:spChg chg="mod ord">
          <ac:chgData name="Jolly, Simon" userId="483c67c2-aa76-446b-83f2-8414b3e7bd97" providerId="ADAL" clId="{DFF98DE9-092C-0F4D-AFFB-B529AB8CEE69}" dt="2024-06-18T06:42:25.662" v="84" actId="700"/>
          <ac:spMkLst>
            <pc:docMk/>
            <pc:sldMk cId="3987316527" sldId="1925"/>
            <ac:spMk id="8" creationId="{7AB75D2B-FFF2-1704-9DF8-204D54A00F92}"/>
          </ac:spMkLst>
        </pc:spChg>
        <pc:spChg chg="add mod ord">
          <ac:chgData name="Jolly, Simon" userId="483c67c2-aa76-446b-83f2-8414b3e7bd97" providerId="ADAL" clId="{DFF98DE9-092C-0F4D-AFFB-B529AB8CEE69}" dt="2024-06-18T06:42:37.661" v="106" actId="20577"/>
          <ac:spMkLst>
            <pc:docMk/>
            <pc:sldMk cId="3987316527" sldId="1925"/>
            <ac:spMk id="9" creationId="{B2D6DC07-8F80-FC26-E167-F1315DE9EB3F}"/>
          </ac:spMkLst>
        </pc:spChg>
        <pc:spChg chg="add mod ord">
          <ac:chgData name="Jolly, Simon" userId="483c67c2-aa76-446b-83f2-8414b3e7bd97" providerId="ADAL" clId="{DFF98DE9-092C-0F4D-AFFB-B529AB8CEE69}" dt="2024-06-18T06:48:42.461" v="703" actId="20577"/>
          <ac:spMkLst>
            <pc:docMk/>
            <pc:sldMk cId="3987316527" sldId="1925"/>
            <ac:spMk id="10" creationId="{C112EFC7-4F30-79D7-5E91-782BF9E0B293}"/>
          </ac:spMkLst>
        </pc:spChg>
      </pc:sldChg>
      <pc:sldChg chg="modSp add mod">
        <pc:chgData name="Jolly, Simon" userId="483c67c2-aa76-446b-83f2-8414b3e7bd97" providerId="ADAL" clId="{DFF98DE9-092C-0F4D-AFFB-B529AB8CEE69}" dt="2024-06-18T06:59:40.839" v="1214" actId="14100"/>
        <pc:sldMkLst>
          <pc:docMk/>
          <pc:sldMk cId="375593139" sldId="1926"/>
        </pc:sldMkLst>
        <pc:spChg chg="mod">
          <ac:chgData name="Jolly, Simon" userId="483c67c2-aa76-446b-83f2-8414b3e7bd97" providerId="ADAL" clId="{DFF98DE9-092C-0F4D-AFFB-B529AB8CEE69}" dt="2024-06-18T06:59:28.140" v="1211" actId="14100"/>
          <ac:spMkLst>
            <pc:docMk/>
            <pc:sldMk cId="375593139" sldId="1926"/>
            <ac:spMk id="3" creationId="{71F73EF0-AB53-69A0-6644-442F3EA6FD3F}"/>
          </ac:spMkLst>
        </pc:spChg>
        <pc:spChg chg="mod">
          <ac:chgData name="Jolly, Simon" userId="483c67c2-aa76-446b-83f2-8414b3e7bd97" providerId="ADAL" clId="{DFF98DE9-092C-0F4D-AFFB-B529AB8CEE69}" dt="2024-06-18T06:49:49.075" v="739" actId="20577"/>
          <ac:spMkLst>
            <pc:docMk/>
            <pc:sldMk cId="375593139" sldId="1926"/>
            <ac:spMk id="10" creationId="{927CF2D1-0D93-A1E2-1D5D-04F12545F1DC}"/>
          </ac:spMkLst>
        </pc:spChg>
        <pc:spChg chg="mod">
          <ac:chgData name="Jolly, Simon" userId="483c67c2-aa76-446b-83f2-8414b3e7bd97" providerId="ADAL" clId="{DFF98DE9-092C-0F4D-AFFB-B529AB8CEE69}" dt="2024-06-18T06:59:40.839" v="1214" actId="14100"/>
          <ac:spMkLst>
            <pc:docMk/>
            <pc:sldMk cId="375593139" sldId="1926"/>
            <ac:spMk id="11" creationId="{927DBB05-D752-79C8-D30F-2DD1AB15CCDD}"/>
          </ac:spMkLst>
        </pc:spChg>
        <pc:picChg chg="mod">
          <ac:chgData name="Jolly, Simon" userId="483c67c2-aa76-446b-83f2-8414b3e7bd97" providerId="ADAL" clId="{DFF98DE9-092C-0F4D-AFFB-B529AB8CEE69}" dt="2024-06-18T06:56:04.545" v="1191" actId="1038"/>
          <ac:picMkLst>
            <pc:docMk/>
            <pc:sldMk cId="375593139" sldId="1926"/>
            <ac:picMk id="5" creationId="{ADF554D6-7302-BD9A-2839-43FD63FA8808}"/>
          </ac:picMkLst>
        </pc:picChg>
      </pc:sldChg>
      <pc:sldChg chg="modSp new del mod">
        <pc:chgData name="Jolly, Simon" userId="483c67c2-aa76-446b-83f2-8414b3e7bd97" providerId="ADAL" clId="{DFF98DE9-092C-0F4D-AFFB-B529AB8CEE69}" dt="2024-06-18T07:03:50.940" v="1279" actId="2696"/>
        <pc:sldMkLst>
          <pc:docMk/>
          <pc:sldMk cId="631065836" sldId="1927"/>
        </pc:sldMkLst>
        <pc:spChg chg="mod">
          <ac:chgData name="Jolly, Simon" userId="483c67c2-aa76-446b-83f2-8414b3e7bd97" providerId="ADAL" clId="{DFF98DE9-092C-0F4D-AFFB-B529AB8CEE69}" dt="2024-06-18T07:03:43.087" v="1277" actId="20577"/>
          <ac:spMkLst>
            <pc:docMk/>
            <pc:sldMk cId="631065836" sldId="1927"/>
            <ac:spMk id="2" creationId="{C9AF6B02-39C4-1064-5F69-C3ECEF7E5A92}"/>
          </ac:spMkLst>
        </pc:spChg>
      </pc:sldChg>
      <pc:sldChg chg="addSp delSp modSp add mod delAnim">
        <pc:chgData name="Jolly, Simon" userId="483c67c2-aa76-446b-83f2-8414b3e7bd97" providerId="ADAL" clId="{DFF98DE9-092C-0F4D-AFFB-B529AB8CEE69}" dt="2024-06-18T07:07:35.048" v="1370" actId="20577"/>
        <pc:sldMkLst>
          <pc:docMk/>
          <pc:sldMk cId="2742184351" sldId="1928"/>
        </pc:sldMkLst>
        <pc:spChg chg="mod">
          <ac:chgData name="Jolly, Simon" userId="483c67c2-aa76-446b-83f2-8414b3e7bd97" providerId="ADAL" clId="{DFF98DE9-092C-0F4D-AFFB-B529AB8CEE69}" dt="2024-06-18T07:04:34.806" v="1332" actId="14100"/>
          <ac:spMkLst>
            <pc:docMk/>
            <pc:sldMk cId="2742184351" sldId="1928"/>
            <ac:spMk id="2" creationId="{7E218210-E609-8FDF-2B2F-A5BFF249C1C6}"/>
          </ac:spMkLst>
        </pc:spChg>
        <pc:spChg chg="add del mod">
          <ac:chgData name="Jolly, Simon" userId="483c67c2-aa76-446b-83f2-8414b3e7bd97" providerId="ADAL" clId="{DFF98DE9-092C-0F4D-AFFB-B529AB8CEE69}" dt="2024-06-18T07:04:47.149" v="1334" actId="931"/>
          <ac:spMkLst>
            <pc:docMk/>
            <pc:sldMk cId="2742184351" sldId="1928"/>
            <ac:spMk id="7" creationId="{95ADDAD2-C9BE-7A7D-1440-A43CEB97AB0A}"/>
          </ac:spMkLst>
        </pc:spChg>
        <pc:spChg chg="mod">
          <ac:chgData name="Jolly, Simon" userId="483c67c2-aa76-446b-83f2-8414b3e7bd97" providerId="ADAL" clId="{DFF98DE9-092C-0F4D-AFFB-B529AB8CEE69}" dt="2024-06-18T07:07:30.438" v="1362" actId="20577"/>
          <ac:spMkLst>
            <pc:docMk/>
            <pc:sldMk cId="2742184351" sldId="1928"/>
            <ac:spMk id="12" creationId="{27955243-33D7-BDAC-2062-814EBD60430B}"/>
          </ac:spMkLst>
        </pc:spChg>
        <pc:spChg chg="add mod">
          <ac:chgData name="Jolly, Simon" userId="483c67c2-aa76-446b-83f2-8414b3e7bd97" providerId="ADAL" clId="{DFF98DE9-092C-0F4D-AFFB-B529AB8CEE69}" dt="2024-06-18T07:07:35.048" v="1370" actId="20577"/>
          <ac:spMkLst>
            <pc:docMk/>
            <pc:sldMk cId="2742184351" sldId="1928"/>
            <ac:spMk id="18" creationId="{7860AE8B-CB1B-C196-8109-5793F8E4E196}"/>
          </ac:spMkLst>
        </pc:spChg>
        <pc:picChg chg="del">
          <ac:chgData name="Jolly, Simon" userId="483c67c2-aa76-446b-83f2-8414b3e7bd97" providerId="ADAL" clId="{DFF98DE9-092C-0F4D-AFFB-B529AB8CEE69}" dt="2024-06-18T07:04:40.296" v="1333" actId="478"/>
          <ac:picMkLst>
            <pc:docMk/>
            <pc:sldMk cId="2742184351" sldId="1928"/>
            <ac:picMk id="8" creationId="{88C48ED8-6CE2-C4CB-D9D9-438EE280118F}"/>
          </ac:picMkLst>
        </pc:picChg>
        <pc:picChg chg="mod">
          <ac:chgData name="Jolly, Simon" userId="483c67c2-aa76-446b-83f2-8414b3e7bd97" providerId="ADAL" clId="{DFF98DE9-092C-0F4D-AFFB-B529AB8CEE69}" dt="2024-06-18T07:06:41.343" v="1351" actId="12788"/>
          <ac:picMkLst>
            <pc:docMk/>
            <pc:sldMk cId="2742184351" sldId="1928"/>
            <ac:picMk id="10" creationId="{D0C62206-F72D-93E2-9005-3E0083AB1811}"/>
          </ac:picMkLst>
        </pc:picChg>
        <pc:picChg chg="add mod modCrop">
          <ac:chgData name="Jolly, Simon" userId="483c67c2-aa76-446b-83f2-8414b3e7bd97" providerId="ADAL" clId="{DFF98DE9-092C-0F4D-AFFB-B529AB8CEE69}" dt="2024-06-18T07:06:41.343" v="1351" actId="12788"/>
          <ac:picMkLst>
            <pc:docMk/>
            <pc:sldMk cId="2742184351" sldId="1928"/>
            <ac:picMk id="13" creationId="{EE7F9042-0E04-563C-DB70-589ABC4B5A83}"/>
          </ac:picMkLst>
        </pc:picChg>
        <pc:picChg chg="add del mod">
          <ac:chgData name="Jolly, Simon" userId="483c67c2-aa76-446b-83f2-8414b3e7bd97" providerId="ADAL" clId="{DFF98DE9-092C-0F4D-AFFB-B529AB8CEE69}" dt="2024-06-18T07:05:13.731" v="1340" actId="478"/>
          <ac:picMkLst>
            <pc:docMk/>
            <pc:sldMk cId="2742184351" sldId="1928"/>
            <ac:picMk id="15" creationId="{B31FF10A-4C14-1FCA-75C6-2680AFC32895}"/>
          </ac:picMkLst>
        </pc:picChg>
        <pc:picChg chg="add mod modCrop">
          <ac:chgData name="Jolly, Simon" userId="483c67c2-aa76-446b-83f2-8414b3e7bd97" providerId="ADAL" clId="{DFF98DE9-092C-0F4D-AFFB-B529AB8CEE69}" dt="2024-06-18T07:06:41.343" v="1351" actId="12788"/>
          <ac:picMkLst>
            <pc:docMk/>
            <pc:sldMk cId="2742184351" sldId="1928"/>
            <ac:picMk id="17" creationId="{B69433A2-7437-5570-9C75-D76B62A88FFE}"/>
          </ac:picMkLst>
        </pc:picChg>
      </pc:sldChg>
      <pc:sldChg chg="addSp delSp modSp new mod modClrScheme chgLayout">
        <pc:chgData name="Jolly, Simon" userId="483c67c2-aa76-446b-83f2-8414b3e7bd97" providerId="ADAL" clId="{DFF98DE9-092C-0F4D-AFFB-B529AB8CEE69}" dt="2024-06-18T07:20:33.595" v="1977" actId="20577"/>
        <pc:sldMkLst>
          <pc:docMk/>
          <pc:sldMk cId="1249214706" sldId="1929"/>
        </pc:sldMkLst>
        <pc:spChg chg="mod ord">
          <ac:chgData name="Jolly, Simon" userId="483c67c2-aa76-446b-83f2-8414b3e7bd97" providerId="ADAL" clId="{DFF98DE9-092C-0F4D-AFFB-B529AB8CEE69}" dt="2024-06-18T07:16:31.110" v="1381" actId="700"/>
          <ac:spMkLst>
            <pc:docMk/>
            <pc:sldMk cId="1249214706" sldId="1929"/>
            <ac:spMk id="2" creationId="{5933C5EC-FCA9-DFD0-0055-A5A4FF4B21ED}"/>
          </ac:spMkLst>
        </pc:spChg>
        <pc:spChg chg="del">
          <ac:chgData name="Jolly, Simon" userId="483c67c2-aa76-446b-83f2-8414b3e7bd97" providerId="ADAL" clId="{DFF98DE9-092C-0F4D-AFFB-B529AB8CEE69}" dt="2024-06-18T07:16:31.110" v="1381" actId="700"/>
          <ac:spMkLst>
            <pc:docMk/>
            <pc:sldMk cId="1249214706" sldId="1929"/>
            <ac:spMk id="3" creationId="{01F7C056-3A70-619D-607F-905EEB5034F2}"/>
          </ac:spMkLst>
        </pc:spChg>
        <pc:spChg chg="del mod ord">
          <ac:chgData name="Jolly, Simon" userId="483c67c2-aa76-446b-83f2-8414b3e7bd97" providerId="ADAL" clId="{DFF98DE9-092C-0F4D-AFFB-B529AB8CEE69}" dt="2024-06-18T07:16:31.110" v="1381" actId="700"/>
          <ac:spMkLst>
            <pc:docMk/>
            <pc:sldMk cId="1249214706" sldId="1929"/>
            <ac:spMk id="4" creationId="{4A5DBD89-9002-ABE2-7CDE-B09568DC89DE}"/>
          </ac:spMkLst>
        </pc:spChg>
        <pc:spChg chg="del">
          <ac:chgData name="Jolly, Simon" userId="483c67c2-aa76-446b-83f2-8414b3e7bd97" providerId="ADAL" clId="{DFF98DE9-092C-0F4D-AFFB-B529AB8CEE69}" dt="2024-06-18T07:16:31.110" v="1381" actId="700"/>
          <ac:spMkLst>
            <pc:docMk/>
            <pc:sldMk cId="1249214706" sldId="1929"/>
            <ac:spMk id="5" creationId="{2D4D3A49-5700-7A81-FCAD-559BF5DAFBB3}"/>
          </ac:spMkLst>
        </pc:spChg>
        <pc:spChg chg="mod ord">
          <ac:chgData name="Jolly, Simon" userId="483c67c2-aa76-446b-83f2-8414b3e7bd97" providerId="ADAL" clId="{DFF98DE9-092C-0F4D-AFFB-B529AB8CEE69}" dt="2024-06-18T07:16:31.110" v="1381" actId="700"/>
          <ac:spMkLst>
            <pc:docMk/>
            <pc:sldMk cId="1249214706" sldId="1929"/>
            <ac:spMk id="6" creationId="{7B34744E-E08F-28AD-9FCA-60E0EF20CB77}"/>
          </ac:spMkLst>
        </pc:spChg>
        <pc:spChg chg="mod ord">
          <ac:chgData name="Jolly, Simon" userId="483c67c2-aa76-446b-83f2-8414b3e7bd97" providerId="ADAL" clId="{DFF98DE9-092C-0F4D-AFFB-B529AB8CEE69}" dt="2024-06-18T07:16:31.110" v="1381" actId="700"/>
          <ac:spMkLst>
            <pc:docMk/>
            <pc:sldMk cId="1249214706" sldId="1929"/>
            <ac:spMk id="7" creationId="{9EEA0045-503D-89F5-0B82-C220F563282A}"/>
          </ac:spMkLst>
        </pc:spChg>
        <pc:spChg chg="mod ord">
          <ac:chgData name="Jolly, Simon" userId="483c67c2-aa76-446b-83f2-8414b3e7bd97" providerId="ADAL" clId="{DFF98DE9-092C-0F4D-AFFB-B529AB8CEE69}" dt="2024-06-18T07:16:31.110" v="1381" actId="700"/>
          <ac:spMkLst>
            <pc:docMk/>
            <pc:sldMk cId="1249214706" sldId="1929"/>
            <ac:spMk id="8" creationId="{5F9777C2-CB07-E1E4-F3F9-D1AC0D0CD5A0}"/>
          </ac:spMkLst>
        </pc:spChg>
        <pc:spChg chg="add mod ord">
          <ac:chgData name="Jolly, Simon" userId="483c67c2-aa76-446b-83f2-8414b3e7bd97" providerId="ADAL" clId="{DFF98DE9-092C-0F4D-AFFB-B529AB8CEE69}" dt="2024-06-18T07:20:33.595" v="1977" actId="20577"/>
          <ac:spMkLst>
            <pc:docMk/>
            <pc:sldMk cId="1249214706" sldId="1929"/>
            <ac:spMk id="9" creationId="{CA48388D-EEC1-3632-5D20-C6FC77EAFB63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npl.ad.local\teams$\PROGRAMMES\AIR\AIR%20Programme%202010+\Dosimetry\DC1%20-%20Therapy%20&amp;%20protection%20level%20primary%20standards\Other_Calorimeters\2024_04_30_UCLH_SimonJollySystem\UCLH_Analysi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dirty="0"/>
              <a:t>3</a:t>
            </a:r>
            <a:r>
              <a:rPr lang="en-GB" baseline="0" dirty="0"/>
              <a:t> x 3 x 3 cm</a:t>
            </a:r>
            <a:r>
              <a:rPr lang="en-GB" baseline="30000" dirty="0"/>
              <a:t>3</a:t>
            </a:r>
            <a:r>
              <a:rPr lang="en-GB" baseline="0" dirty="0"/>
              <a:t> dose study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backward val="2"/>
            <c:dispRSqr val="1"/>
            <c:dispEq val="1"/>
            <c:trendlineLbl>
              <c:layout>
                <c:manualLayout>
                  <c:x val="0.12819084039169654"/>
                  <c:y val="0.29654944374045922"/>
                </c:manualLayout>
              </c:layout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xVal>
            <c:numRef>
              <c:f>Day1_3x3x3_Cube!$A$2:$A$4</c:f>
              <c:numCache>
                <c:formatCode>General</c:formatCode>
                <c:ptCount val="3"/>
                <c:pt idx="0">
                  <c:v>2</c:v>
                </c:pt>
                <c:pt idx="1">
                  <c:v>5</c:v>
                </c:pt>
                <c:pt idx="2">
                  <c:v>10</c:v>
                </c:pt>
              </c:numCache>
            </c:numRef>
          </c:xVal>
          <c:yVal>
            <c:numRef>
              <c:f>Day1_3x3x3_Cube!$K$2:$K$4</c:f>
              <c:numCache>
                <c:formatCode>General</c:formatCode>
                <c:ptCount val="3"/>
                <c:pt idx="0">
                  <c:v>0.37696848566121205</c:v>
                </c:pt>
                <c:pt idx="1">
                  <c:v>0.92941049784613494</c:v>
                </c:pt>
                <c:pt idx="2">
                  <c:v>1.8309371964607499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93-4A41-B230-38DB044E4C7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167041584"/>
        <c:axId val="980359440"/>
      </c:scatterChart>
      <c:valAx>
        <c:axId val="11670415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Prescribed Dose (Gy)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0359440"/>
        <c:crosses val="autoZero"/>
        <c:crossBetween val="midCat"/>
      </c:valAx>
      <c:valAx>
        <c:axId val="9803594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/>
                  <a:t>Temperature Change (mK)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16704158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tx1"/>
      </a:solidFill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3175" y="0"/>
            <a:ext cx="2916238" cy="492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F166848-B6B3-0E40-99EB-335DCCD76FFA}" type="datetime1">
              <a:rPr lang="en-US"/>
              <a:pPr>
                <a:defRPr/>
              </a:pPr>
              <a:t>6/18/24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3175" y="9361488"/>
            <a:ext cx="2916238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4353E13-0F1D-6B40-B39F-625C924869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27055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3175" y="0"/>
            <a:ext cx="2916238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56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0963" y="739775"/>
            <a:ext cx="6569075" cy="369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33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1538"/>
            <a:ext cx="5384800" cy="443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33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3175" y="9361488"/>
            <a:ext cx="2916238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FE248C1-6CD0-9D4D-8471-F37741608E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60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080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43081" name="Rectangle 9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228219"/>
            <a:ext cx="8534400" cy="1752600"/>
          </a:xfrm>
        </p:spPr>
        <p:txBody>
          <a:bodyPr/>
          <a:lstStyle>
            <a:lvl1pPr marL="0" indent="0" algn="ctr">
              <a:buFontTx/>
              <a:buNone/>
              <a:defRPr sz="4000"/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6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022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FA3739-25AE-9B4D-82FB-6034A9E6CE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957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914400" y="1045316"/>
            <a:ext cx="10363200" cy="2618155"/>
          </a:xfrm>
        </p:spPr>
        <p:txBody>
          <a:bodyPr/>
          <a:lstStyle>
            <a:lvl1pPr>
              <a:defRPr sz="60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87F7-560A-2B41-8390-456840BCE5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4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0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325627"/>
            <a:ext cx="10363200" cy="1362075"/>
          </a:xfrm>
        </p:spPr>
        <p:txBody>
          <a:bodyPr anchor="t"/>
          <a:lstStyle>
            <a:lvl1pPr algn="l">
              <a:defRPr sz="4000" b="0" cap="all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825438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772FE-85F5-CD46-8AA0-D3679E1AE3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1804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3066" y="1009804"/>
            <a:ext cx="581345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3066" y="1649563"/>
            <a:ext cx="581345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1070" y="1009804"/>
            <a:ext cx="580072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1070" y="1649563"/>
            <a:ext cx="5800727" cy="4758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" y="1"/>
            <a:ext cx="10274300" cy="814388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0F5E40-C26F-8344-BA7E-7F3901B21C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2" name="Date Placeholder 2"/>
          <p:cNvSpPr>
            <a:spLocks noGrp="1"/>
          </p:cNvSpPr>
          <p:nvPr>
            <p:ph type="dt" sz="half" idx="1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781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7C9732-7090-5243-9344-BA656D1091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211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F98F3DF1-1999-1244-9F76-F680F0D233A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Date Placeholder 2"/>
          <p:cNvSpPr txBox="1">
            <a:spLocks/>
          </p:cNvSpPr>
          <p:nvPr userDrawn="1"/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F93F8F6A-AFA5-6B40-B58A-F98AEFC68033}" type="datetimeFigureOut">
              <a:rPr lang="en-US" sz="1400" smtClean="0">
                <a:latin typeface="+mn-lt"/>
              </a:rPr>
              <a:pPr/>
              <a:t>6/18/24</a:t>
            </a:fld>
            <a:endParaRPr lang="en-US" sz="1400">
              <a:latin typeface="+mn-lt"/>
            </a:endParaRPr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830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83066" y="265553"/>
            <a:ext cx="11818705" cy="6142183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86CFBEA-1E9E-E94C-BA22-821B3DB6666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926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Figure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80088" y="68640"/>
            <a:ext cx="12031824" cy="6381536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AEE4DF05-7B23-3C4E-9D68-FE77BDFB064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6828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Ful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183063" y="300191"/>
            <a:ext cx="5811340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203765" y="300191"/>
            <a:ext cx="5798033" cy="610754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5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5364A573-65F9-1C4B-9D3C-8192F03B94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11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596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6279" y="393184"/>
            <a:ext cx="4011084" cy="1162051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412" y="393184"/>
            <a:ext cx="7658381" cy="598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6279" y="1555235"/>
            <a:ext cx="4011084" cy="4820111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40A78AC1-05FD-3D46-BED2-D129CCE2DCB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995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2"/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/>
          <a:lstStyle>
            <a:lvl1pPr marL="342891" marR="0" indent="-342891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3200"/>
            </a:lvl1pPr>
            <a:lvl2pPr marL="742932" marR="0" indent="-28574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3000"/>
            </a:lvl2pPr>
            <a:lvl3pPr marL="1142971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 sz="2000"/>
            </a:lvl3pPr>
            <a:lvl4pPr marL="1600160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–"/>
              <a:tabLst/>
              <a:defRPr sz="1800"/>
            </a:lvl4pPr>
            <a:lvl5pPr marL="2057349" marR="0" indent="-228594" algn="l" defTabSz="914377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E7A4CE-4C1F-8D42-8379-15AFA4C6E5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5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9926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000" b="1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D5B6572B-AEFC-8443-B0EA-934312F4695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9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1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2158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"/>
            <a:ext cx="12192000" cy="952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72036" y="225433"/>
            <a:ext cx="2929757" cy="6194425"/>
          </a:xfrm>
        </p:spPr>
        <p:txBody>
          <a:bodyPr vert="eaVer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3066" y="225433"/>
            <a:ext cx="8685775" cy="61944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algn="r">
              <a:defRPr sz="1400">
                <a:solidFill>
                  <a:schemeClr val="tx1"/>
                </a:solidFill>
                <a:latin typeface="Gill Sans"/>
                <a:cs typeface="Gill Sans"/>
              </a:defRPr>
            </a:lvl1pPr>
          </a:lstStyle>
          <a:p>
            <a:pPr>
              <a:defRPr/>
            </a:pPr>
            <a:fld id="{7A286E29-852E-4D4F-98EA-CB4F978B6A8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1701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B0B9FE-645A-744F-9B0E-AAC2109965B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9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578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7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72FD52-CF31-4E4E-994A-3838AE3989F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14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5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183063" y="1010233"/>
            <a:ext cx="5811340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CD255D-E416-C14E-9276-4D801D8232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398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6203765" y="1010233"/>
            <a:ext cx="5798033" cy="539750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49D669-7161-404E-A5F0-BC46F788479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696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9" name="Content Placeholder 3"/>
          <p:cNvSpPr>
            <a:spLocks noGrp="1"/>
          </p:cNvSpPr>
          <p:nvPr>
            <p:ph sz="half" idx="19"/>
          </p:nvPr>
        </p:nvSpPr>
        <p:spPr>
          <a:xfrm>
            <a:off x="194500" y="3763825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24"/>
          </p:nvPr>
        </p:nvSpPr>
        <p:spPr>
          <a:xfrm>
            <a:off x="194500" y="1010233"/>
            <a:ext cx="11814248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25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79D124-DCDD-BE40-A0D2-2DF21D3423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1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2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+ Two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" name="Content Placeholder 3"/>
          <p:cNvSpPr>
            <a:spLocks noGrp="1"/>
          </p:cNvSpPr>
          <p:nvPr>
            <p:ph sz="half" idx="26"/>
          </p:nvPr>
        </p:nvSpPr>
        <p:spPr>
          <a:xfrm>
            <a:off x="183063" y="1010233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9"/>
          </p:nvPr>
        </p:nvSpPr>
        <p:spPr>
          <a:xfrm>
            <a:off x="183066" y="3763825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7"/>
          </p:nvPr>
        </p:nvSpPr>
        <p:spPr>
          <a:xfrm>
            <a:off x="6207309" y="3763825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8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0600EE-498A-6946-B69D-F6B361271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6179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+ One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sz="half" idx="19"/>
          </p:nvPr>
        </p:nvSpPr>
        <p:spPr>
          <a:xfrm>
            <a:off x="183063" y="3763825"/>
            <a:ext cx="11818732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4" name="Content Placeholder 3"/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5812881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6"/>
          </p:nvPr>
        </p:nvSpPr>
        <p:spPr>
          <a:xfrm>
            <a:off x="6207309" y="1010233"/>
            <a:ext cx="5794483" cy="26444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27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D6AEE1-7FD3-3C4D-9ACC-76361719C49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Footer Placeholder 1"/>
          <p:cNvSpPr>
            <a:spLocks noGrp="1"/>
          </p:cNvSpPr>
          <p:nvPr>
            <p:ph type="ftr" sz="quarter" idx="2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10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30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1"/>
            <a:ext cx="12192000" cy="814388"/>
          </a:xfrm>
          <a:prstGeom prst="rect">
            <a:avLst/>
          </a:prstGeom>
          <a:solidFill>
            <a:srgbClr val="1964B6"/>
          </a:solidFill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196B77F-BE9C-B52C-FED5-3D891E0C6A78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624" y="195853"/>
            <a:ext cx="2070376" cy="618536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7063" y="1009650"/>
            <a:ext cx="11826172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420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303886" y="51487"/>
            <a:ext cx="774735" cy="29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bg1"/>
                </a:solidFill>
                <a:latin typeface="+mj-lt"/>
                <a:cs typeface="Gill Sans"/>
              </a:defRPr>
            </a:lvl1pPr>
          </a:lstStyle>
          <a:p>
            <a:pPr>
              <a:defRPr/>
            </a:pPr>
            <a:fld id="{A6CB5233-B7CE-044C-AE1E-6509CF8A1EF7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"/>
            <a:ext cx="9551291" cy="81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>
          <a:xfrm>
            <a:off x="183887" y="6469063"/>
            <a:ext cx="6451996" cy="3032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1"/>
                </a:solidFill>
                <a:latin typeface="+mn-lt"/>
                <a:cs typeface="Gill Sans"/>
              </a:defRPr>
            </a:lvl1pPr>
          </a:lstStyle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>
          <a:xfrm>
            <a:off x="9667797" y="6470523"/>
            <a:ext cx="2333975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GB"/>
              <a:t>18/06/2024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1648F1-97B4-8D95-2CDA-E6C778FDAEE2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10561982" y="598282"/>
            <a:ext cx="203917" cy="202855"/>
          </a:xfrm>
          <a:prstGeom prst="rect">
            <a:avLst/>
          </a:prstGeom>
        </p:spPr>
      </p:pic>
      <p:pic>
        <p:nvPicPr>
          <p:cNvPr id="9" name="Picture 8" descr="The Jolly Shrewdness logo">
            <a:extLst>
              <a:ext uri="{FF2B5EF4-FFF2-40B4-BE49-F238E27FC236}">
                <a16:creationId xmlns:a16="http://schemas.microsoft.com/office/drawing/2014/main" id="{4EC3FD0C-6392-B12D-5724-BAE80D5CFB72}"/>
              </a:ext>
            </a:extLst>
          </p:cNvPr>
          <p:cNvPicPr>
            <a:picLocks noChangeAspect="1"/>
          </p:cNvPicPr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12700"/>
            <a:ext cx="786809" cy="78680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6415" r:id="rId1"/>
    <p:sldLayoutId id="2147486402" r:id="rId2"/>
    <p:sldLayoutId id="2147486403" r:id="rId3"/>
    <p:sldLayoutId id="2147486404" r:id="rId4"/>
    <p:sldLayoutId id="2147486405" r:id="rId5"/>
    <p:sldLayoutId id="2147486406" r:id="rId6"/>
    <p:sldLayoutId id="2147486407" r:id="rId7"/>
    <p:sldLayoutId id="2147486408" r:id="rId8"/>
    <p:sldLayoutId id="2147486409" r:id="rId9"/>
    <p:sldLayoutId id="2147486410" r:id="rId10"/>
    <p:sldLayoutId id="2147486411" r:id="rId11"/>
    <p:sldLayoutId id="2147486412" r:id="rId12"/>
    <p:sldLayoutId id="2147486413" r:id="rId13"/>
    <p:sldLayoutId id="2147486414" r:id="rId14"/>
    <p:sldLayoutId id="2147486416" r:id="rId15"/>
    <p:sldLayoutId id="2147486417" r:id="rId16"/>
    <p:sldLayoutId id="2147486418" r:id="rId17"/>
    <p:sldLayoutId id="2147486419" r:id="rId18"/>
    <p:sldLayoutId id="2147486420" r:id="rId19"/>
    <p:sldLayoutId id="2147486421" r:id="rId20"/>
    <p:sldLayoutId id="2147486422" r:id="rId2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ＭＳ Ｐゴシック" charset="-128"/>
          <a:cs typeface="Gill San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Gill Sans" charset="0"/>
          <a:ea typeface="ＭＳ Ｐゴシック" charset="-128"/>
          <a:cs typeface="Gill Sans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Helvetica" pitchFamily="34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Gill San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3000">
          <a:solidFill>
            <a:schemeClr val="tx1"/>
          </a:solidFill>
          <a:latin typeface="+mn-lt"/>
          <a:ea typeface="ＭＳ Ｐゴシック" charset="-128"/>
          <a:cs typeface="Gill Sans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ＭＳ Ｐゴシック" charset="-128"/>
          <a:cs typeface="Gill Sans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600">
          <a:solidFill>
            <a:schemeClr val="tx1"/>
          </a:solidFill>
          <a:latin typeface="+mn-lt"/>
          <a:ea typeface="ＭＳ Ｐゴシック" charset="-128"/>
          <a:cs typeface="Gill Sans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  <a:cs typeface="Gill Sans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32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5.mp4"/><Relationship Id="rId7" Type="http://schemas.openxmlformats.org/officeDocument/2006/relationships/image" Target="../media/image3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9.xml"/><Relationship Id="rId4" Type="http://schemas.openxmlformats.org/officeDocument/2006/relationships/video" Target="../media/media5.mp4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2.jpg"/><Relationship Id="rId7" Type="http://schemas.openxmlformats.org/officeDocument/2006/relationships/image" Target="../media/image34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11" Type="http://schemas.openxmlformats.org/officeDocument/2006/relationships/image" Target="../media/image36.jpg"/><Relationship Id="rId5" Type="http://schemas.openxmlformats.org/officeDocument/2006/relationships/image" Target="../media/image5.jpg"/><Relationship Id="rId10" Type="http://schemas.openxmlformats.org/officeDocument/2006/relationships/image" Target="../media/image35.jpg"/><Relationship Id="rId4" Type="http://schemas.openxmlformats.org/officeDocument/2006/relationships/image" Target="../media/image33.jpeg"/><Relationship Id="rId9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jp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nima.2022.166703" TargetMode="External"/><Relationship Id="rId7" Type="http://schemas.openxmlformats.org/officeDocument/2006/relationships/image" Target="../media/image8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jpg"/><Relationship Id="rId5" Type="http://schemas.openxmlformats.org/officeDocument/2006/relationships/image" Target="../media/image13.jpg"/><Relationship Id="rId4" Type="http://schemas.openxmlformats.org/officeDocument/2006/relationships/hyperlink" Target="https://doi.org/10.1088/1748-0221/18/03/P03014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5310" y="1045316"/>
            <a:ext cx="11561380" cy="3182903"/>
          </a:xfrm>
        </p:spPr>
        <p:txBody>
          <a:bodyPr>
            <a:normAutofit fontScale="90000"/>
          </a:bodyPr>
          <a:lstStyle/>
          <a:p>
            <a:r>
              <a:rPr lang="en-US" sz="7200" dirty="0"/>
              <a:t>The </a:t>
            </a:r>
            <a:r>
              <a:rPr lang="en-US" sz="7200" dirty="0" err="1"/>
              <a:t>QuADProBe</a:t>
            </a:r>
            <a:r>
              <a:rPr lang="en-US" sz="7200" dirty="0"/>
              <a:t>: A Quality Assurance Detector for Proton Beam Therapy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5548" y="4501480"/>
            <a:ext cx="9080922" cy="1177626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Simon Jolly</a:t>
            </a:r>
          </a:p>
          <a:p>
            <a:r>
              <a:rPr lang="en-US" dirty="0"/>
              <a:t>University College London</a:t>
            </a:r>
          </a:p>
        </p:txBody>
      </p:sp>
      <p:pic>
        <p:nvPicPr>
          <p:cNvPr id="6" name="Picture 5" descr="A blue and white logo&#10;&#10;Description automatically generated">
            <a:extLst>
              <a:ext uri="{FF2B5EF4-FFF2-40B4-BE49-F238E27FC236}">
                <a16:creationId xmlns:a16="http://schemas.microsoft.com/office/drawing/2014/main" id="{E00E46B9-3B25-8DB4-E0DD-0A8348EE00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394" y="6280063"/>
            <a:ext cx="1465200" cy="540138"/>
          </a:xfrm>
          <a:prstGeom prst="rect">
            <a:avLst/>
          </a:prstGeom>
        </p:spPr>
      </p:pic>
      <p:pic>
        <p:nvPicPr>
          <p:cNvPr id="13" name="Picture 12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DEEFC92C-567C-ECC3-40B7-681BF5C252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101" y="6280157"/>
            <a:ext cx="1818000" cy="5399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3A57915-CB4F-F0A8-C114-1351D6F096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005" y="6183729"/>
            <a:ext cx="5448995" cy="63637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69374955-C55E-3FD4-011F-B9C84FA69FC3}"/>
              </a:ext>
            </a:extLst>
          </p:cNvPr>
          <p:cNvGrpSpPr/>
          <p:nvPr/>
        </p:nvGrpSpPr>
        <p:grpSpPr>
          <a:xfrm>
            <a:off x="46363" y="6281753"/>
            <a:ext cx="2817296" cy="539769"/>
            <a:chOff x="46363" y="6303523"/>
            <a:chExt cx="2817296" cy="539769"/>
          </a:xfrm>
        </p:grpSpPr>
        <p:pic>
          <p:nvPicPr>
            <p:cNvPr id="20" name="Picture 19" descr="A colorful shield with lions and mermaids&#10;&#10;Description automatically generated">
              <a:extLst>
                <a:ext uri="{FF2B5EF4-FFF2-40B4-BE49-F238E27FC236}">
                  <a16:creationId xmlns:a16="http://schemas.microsoft.com/office/drawing/2014/main" id="{19549A2E-0CD2-1E65-716D-2E43F52F6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3" y="6304450"/>
              <a:ext cx="446400" cy="538306"/>
            </a:xfrm>
            <a:prstGeom prst="rect">
              <a:avLst/>
            </a:prstGeom>
          </p:spPr>
        </p:pic>
        <p:pic>
          <p:nvPicPr>
            <p:cNvPr id="22" name="Picture 21" descr="A close up of black letters&#10;&#10;Description automatically generated">
              <a:extLst>
                <a:ext uri="{FF2B5EF4-FFF2-40B4-BE49-F238E27FC236}">
                  <a16:creationId xmlns:a16="http://schemas.microsoft.com/office/drawing/2014/main" id="{C72588FC-BFD4-FE4B-9C60-77BCBB234FE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59" y="6303523"/>
              <a:ext cx="2293200" cy="5397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85459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92C11-8AA2-7B93-3A7C-AA9A9A22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Single Spot SOBP Plan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A39E6-4333-1948-CF18-814BEC8852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10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D3F03-CDEB-9BF5-2C9B-3BAC8605F3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049B76D-EEA5-9883-64BF-9EE15D3460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70C7F204-6B94-4CFA-79D1-181FCD402FF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00" y="1028700"/>
            <a:ext cx="10261600" cy="5359400"/>
          </a:xfrm>
        </p:spPr>
      </p:pic>
    </p:spTree>
    <p:extLst>
      <p:ext uri="{BB962C8B-B14F-4D97-AF65-F5344CB8AC3E}">
        <p14:creationId xmlns:p14="http://schemas.microsoft.com/office/powerpoint/2010/main" val="5659269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B67A71-E6FA-198A-1B3C-394BB9776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950" y="1009804"/>
            <a:ext cx="3502025" cy="639763"/>
          </a:xfrm>
        </p:spPr>
        <p:txBody>
          <a:bodyPr/>
          <a:lstStyle/>
          <a:p>
            <a:pPr algn="ctr"/>
            <a:r>
              <a:rPr lang="en-US" dirty="0"/>
              <a:t>Pixel Sensor</a:t>
            </a:r>
          </a:p>
        </p:txBody>
      </p:sp>
      <p:pic>
        <p:nvPicPr>
          <p:cNvPr id="10" name="[20240501_21.33.42]_5x5_5Gy_SOBP_59-2.mp4">
            <a:hlinkClick r:id="" action="ppaction://media"/>
            <a:extLst>
              <a:ext uri="{FF2B5EF4-FFF2-40B4-BE49-F238E27FC236}">
                <a16:creationId xmlns:a16="http://schemas.microsoft.com/office/drawing/2014/main" id="{D0C62206-F72D-93E2-9005-3E0083AB181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950" y="2265363"/>
            <a:ext cx="3502025" cy="3502025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955243-33D7-BDAC-2062-814EBD604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97326" y="1009804"/>
            <a:ext cx="8004472" cy="639763"/>
          </a:xfrm>
        </p:spPr>
        <p:txBody>
          <a:bodyPr/>
          <a:lstStyle/>
          <a:p>
            <a:pPr algn="ctr"/>
            <a:r>
              <a:rPr lang="en-US" dirty="0" err="1"/>
              <a:t>QuARC</a:t>
            </a:r>
            <a:endParaRPr lang="en-US" dirty="0"/>
          </a:p>
        </p:txBody>
      </p:sp>
      <p:pic>
        <p:nvPicPr>
          <p:cNvPr id="9" name="Run033_50Hz.mp4">
            <a:hlinkClick r:id="" action="ppaction://media"/>
            <a:extLst>
              <a:ext uri="{FF2B5EF4-FFF2-40B4-BE49-F238E27FC236}">
                <a16:creationId xmlns:a16="http://schemas.microsoft.com/office/drawing/2014/main" id="{89558625-9A77-A101-B6FE-1A7018E4AB9E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7324" y="2066924"/>
            <a:ext cx="8100000" cy="42652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218210-E609-8FDF-2B2F-A5BFF249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 (Preliminary)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BD1A7-4154-93E4-B116-D3DFFA35A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8381-9CC3-9D94-122F-0546C006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7021FA-C1FA-82C0-42E8-3B661835665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987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867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B67A71-E6FA-198A-1B3C-394BB9776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950" y="1009804"/>
            <a:ext cx="3502025" cy="639763"/>
          </a:xfrm>
        </p:spPr>
        <p:txBody>
          <a:bodyPr/>
          <a:lstStyle/>
          <a:p>
            <a:pPr algn="ctr"/>
            <a:r>
              <a:rPr lang="en-US" dirty="0"/>
              <a:t>Pixel Sensor</a:t>
            </a:r>
          </a:p>
        </p:txBody>
      </p:sp>
      <p:pic>
        <p:nvPicPr>
          <p:cNvPr id="10" name="[20240501_21.33.42]_5x5_5Gy_SOBP_59-2.mp4">
            <a:hlinkClick r:id="" action="ppaction://media"/>
            <a:extLst>
              <a:ext uri="{FF2B5EF4-FFF2-40B4-BE49-F238E27FC236}">
                <a16:creationId xmlns:a16="http://schemas.microsoft.com/office/drawing/2014/main" id="{D0C62206-F72D-93E2-9005-3E0083AB181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4950" y="2265363"/>
            <a:ext cx="3502025" cy="3502025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955243-33D7-BDAC-2062-814EBD604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997326" y="1009804"/>
            <a:ext cx="8004472" cy="639763"/>
          </a:xfrm>
        </p:spPr>
        <p:txBody>
          <a:bodyPr/>
          <a:lstStyle/>
          <a:p>
            <a:pPr algn="ctr"/>
            <a:r>
              <a:rPr lang="en-US" dirty="0" err="1"/>
              <a:t>QuARC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18210-E609-8FDF-2B2F-A5BFF249C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Beam Test Results (Preliminary)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BD1A7-4154-93E4-B116-D3DFFA35A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8381-9CC3-9D94-122F-0546C006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7021FA-C1FA-82C0-42E8-3B661835665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  <p:pic>
        <p:nvPicPr>
          <p:cNvPr id="8" name="Run033_200Hz_cropped.mp4">
            <a:hlinkClick r:id="" action="ppaction://media"/>
            <a:extLst>
              <a:ext uri="{FF2B5EF4-FFF2-40B4-BE49-F238E27FC236}">
                <a16:creationId xmlns:a16="http://schemas.microsoft.com/office/drawing/2014/main" id="{88C48ED8-6CE2-C4CB-D9D9-438EE280118F}"/>
              </a:ext>
            </a:extLst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91478" y="2160611"/>
            <a:ext cx="8100000" cy="4003448"/>
          </a:xfrm>
        </p:spPr>
      </p:pic>
    </p:spTree>
    <p:extLst>
      <p:ext uri="{BB962C8B-B14F-4D97-AF65-F5344CB8AC3E}">
        <p14:creationId xmlns:p14="http://schemas.microsoft.com/office/powerpoint/2010/main" val="555571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24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FB67A71-E6FA-198A-1B3C-394BB9776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950" y="1009804"/>
            <a:ext cx="3502025" cy="639763"/>
          </a:xfrm>
        </p:spPr>
        <p:txBody>
          <a:bodyPr/>
          <a:lstStyle/>
          <a:p>
            <a:pPr algn="ctr"/>
            <a:r>
              <a:rPr lang="en-US" dirty="0"/>
              <a:t>Pixel Sensor</a:t>
            </a:r>
          </a:p>
        </p:txBody>
      </p:sp>
      <p:pic>
        <p:nvPicPr>
          <p:cNvPr id="10" name="[20240501_21.33.42]_5x5_5Gy_SOBP_59-2.mp4">
            <a:hlinkClick r:id="" action="ppaction://media"/>
            <a:extLst>
              <a:ext uri="{FF2B5EF4-FFF2-40B4-BE49-F238E27FC236}">
                <a16:creationId xmlns:a16="http://schemas.microsoft.com/office/drawing/2014/main" id="{D0C62206-F72D-93E2-9005-3E0083AB1811}"/>
              </a:ext>
            </a:extLst>
          </p:cNvPr>
          <p:cNvPicPr>
            <a:picLocks noGrp="1" noChangeAspect="1"/>
          </p:cNvPicPr>
          <p:nvPr>
            <p:ph sz="half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" y="2265363"/>
            <a:ext cx="3502025" cy="3502025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7955243-33D7-BDAC-2062-814EBD604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25467" y="1009804"/>
            <a:ext cx="3337200" cy="639763"/>
          </a:xfrm>
        </p:spPr>
        <p:txBody>
          <a:bodyPr/>
          <a:lstStyle/>
          <a:p>
            <a:pPr algn="ctr"/>
            <a:r>
              <a:rPr lang="en-US" dirty="0"/>
              <a:t>Gantry 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218210-E609-8FDF-2B2F-A5BFF249C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65" y="1"/>
            <a:ext cx="9621078" cy="814388"/>
          </a:xfrm>
        </p:spPr>
        <p:txBody>
          <a:bodyPr/>
          <a:lstStyle/>
          <a:p>
            <a:r>
              <a:rPr lang="en-US" dirty="0"/>
              <a:t>Funny Eggs: UCLH Spot Profile Comparison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8BD1A7-4154-93E4-B116-D3DFFA35A1D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018381-9CC3-9D94-122F-0546C006D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17021FA-C1FA-82C0-42E8-3B661835665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  <p:pic>
        <p:nvPicPr>
          <p:cNvPr id="13" name="Content Placeholder 12" descr="A light on a black background&#10;&#10;Description automatically generated">
            <a:extLst>
              <a:ext uri="{FF2B5EF4-FFF2-40B4-BE49-F238E27FC236}">
                <a16:creationId xmlns:a16="http://schemas.microsoft.com/office/drawing/2014/main" id="{EE7F9042-0E04-563C-DB70-589ABC4B5A8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50" r="16350"/>
          <a:stretch/>
        </p:blipFill>
        <p:spPr>
          <a:xfrm>
            <a:off x="4429333" y="2066131"/>
            <a:ext cx="3333334" cy="3924300"/>
          </a:xfrm>
        </p:spPr>
      </p:pic>
      <p:pic>
        <p:nvPicPr>
          <p:cNvPr id="17" name="Picture 16" descr="A light on a black background&#10;&#10;Description automatically generated">
            <a:extLst>
              <a:ext uri="{FF2B5EF4-FFF2-40B4-BE49-F238E27FC236}">
                <a16:creationId xmlns:a16="http://schemas.microsoft.com/office/drawing/2014/main" id="{B69433A2-7437-5570-9C75-D76B62A88F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74" r="15674"/>
          <a:stretch/>
        </p:blipFill>
        <p:spPr>
          <a:xfrm>
            <a:off x="8455025" y="2059782"/>
            <a:ext cx="3388410" cy="3923169"/>
          </a:xfrm>
          <a:prstGeom prst="rect">
            <a:avLst/>
          </a:prstGeom>
        </p:spPr>
      </p:pic>
      <p:sp>
        <p:nvSpPr>
          <p:cNvPr id="18" name="Text Placeholder 11">
            <a:extLst>
              <a:ext uri="{FF2B5EF4-FFF2-40B4-BE49-F238E27FC236}">
                <a16:creationId xmlns:a16="http://schemas.microsoft.com/office/drawing/2014/main" id="{7860AE8B-CB1B-C196-8109-5793F8E4E196}"/>
              </a:ext>
            </a:extLst>
          </p:cNvPr>
          <p:cNvSpPr txBox="1">
            <a:spLocks/>
          </p:cNvSpPr>
          <p:nvPr/>
        </p:nvSpPr>
        <p:spPr bwMode="auto">
          <a:xfrm>
            <a:off x="8480632" y="1009804"/>
            <a:ext cx="3337200" cy="63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 b="1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1pPr>
            <a:lvl2pPr marL="457189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 b="1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2pPr>
            <a:lvl3pPr marL="914377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800" b="1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3pPr>
            <a:lvl4pPr marL="1371566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4pPr>
            <a:lvl5pPr marL="1828754" indent="0" algn="l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  <a:ea typeface="ＭＳ Ｐゴシック" charset="-128"/>
                <a:cs typeface="Gill Sans"/>
              </a:defRPr>
            </a:lvl5pPr>
            <a:lvl6pPr marL="2285943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6pPr>
            <a:lvl7pPr marL="2743131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7pPr>
            <a:lvl8pPr marL="3200320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8pPr>
            <a:lvl9pPr marL="3657509" indent="0" algn="l" rtl="0" fontAlgn="base">
              <a:spcBef>
                <a:spcPct val="20000"/>
              </a:spcBef>
              <a:spcAft>
                <a:spcPct val="0"/>
              </a:spcAft>
              <a:buNone/>
              <a:defRPr sz="1600" b="1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kern="0" dirty="0"/>
              <a:t>Gantry 3</a:t>
            </a:r>
          </a:p>
        </p:txBody>
      </p:sp>
    </p:spTree>
    <p:extLst>
      <p:ext uri="{BB962C8B-B14F-4D97-AF65-F5344CB8AC3E}">
        <p14:creationId xmlns:p14="http://schemas.microsoft.com/office/powerpoint/2010/main" val="274218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8957DEB7-9ECC-A86D-FB19-52E0DAA90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Combined Data Output</a:t>
            </a:r>
          </a:p>
        </p:txBody>
      </p:sp>
      <p:pic>
        <p:nvPicPr>
          <p:cNvPr id="17" name="Content Placeholder 16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D3A97501-AC73-62CE-B8F5-72529DFE1041}"/>
              </a:ext>
            </a:extLst>
          </p:cNvPr>
          <p:cNvPicPr>
            <a:picLocks noGrp="1" noChangeAspect="1"/>
          </p:cNvPicPr>
          <p:nvPr>
            <p:ph sz="half" idx="24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30262"/>
            <a:ext cx="4751432" cy="295583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B8AFB1-061F-88CD-993A-581A10021EC0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090F5E40-C26F-8344-BA7E-7F3901B21CBB}" type="slidenum">
              <a:rPr lang="en-GB" smtClean="0"/>
              <a:pPr>
                <a:defRPr/>
              </a:pPr>
              <a:t>14</a:t>
            </a:fld>
            <a:endParaRPr lang="en-GB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2B3B8902-0039-5886-42B8-DC813C6A47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  <p:pic>
        <p:nvPicPr>
          <p:cNvPr id="22" name="SOBPSingleSpot_10Gy.mp4">
            <a:hlinkClick r:id="" action="ppaction://media"/>
            <a:extLst>
              <a:ext uri="{FF2B5EF4-FFF2-40B4-BE49-F238E27FC236}">
                <a16:creationId xmlns:a16="http://schemas.microsoft.com/office/drawing/2014/main" id="{BC4C2B7B-C942-0DD3-2F7A-9D19678BDBCC}"/>
              </a:ext>
            </a:extLst>
          </p:cNvPr>
          <p:cNvPicPr>
            <a:picLocks noGrp="1" noChangeAspect="1"/>
          </p:cNvPicPr>
          <p:nvPr>
            <p:ph sz="half" idx="19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79012" y="4485221"/>
            <a:ext cx="9026040" cy="2287054"/>
          </a:xfrm>
        </p:spPr>
      </p:pic>
      <p:pic>
        <p:nvPicPr>
          <p:cNvPr id="25" name="singleBPvideo-new.mp4">
            <a:hlinkClick r:id="" action="ppaction://media"/>
            <a:extLst>
              <a:ext uri="{FF2B5EF4-FFF2-40B4-BE49-F238E27FC236}">
                <a16:creationId xmlns:a16="http://schemas.microsoft.com/office/drawing/2014/main" id="{0055D9AB-2F91-976F-9EA4-1CD61A958926}"/>
              </a:ext>
            </a:extLst>
          </p:cNvPr>
          <p:cNvPicPr>
            <a:picLocks noGrp="1" noChangeAspect="1"/>
          </p:cNvPicPr>
          <p:nvPr>
            <p:ph sz="half" idx="26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00800" y="1009650"/>
            <a:ext cx="5677821" cy="4084305"/>
          </a:xfr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ED14A62-25B9-5637-2046-3DF4BBE8A454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625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40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3C5EC-FCA9-DFD0-0055-A5A4FF4B2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Issues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A48388D-EEC1-3632-5D20-C6FC77EAFB6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GB" dirty="0"/>
              <a:t>All detectors are showing their age…</a:t>
            </a:r>
          </a:p>
          <a:p>
            <a:r>
              <a:rPr lang="en-GB" dirty="0" err="1"/>
              <a:t>QuARC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Needs improved electronics and scintillator sheets to resolve “noisy” channels.</a:t>
            </a:r>
          </a:p>
          <a:p>
            <a:pPr lvl="1"/>
            <a:r>
              <a:rPr lang="en-GB" dirty="0"/>
              <a:t>May need dual-sided readout for off-axis measurement.</a:t>
            </a:r>
          </a:p>
          <a:p>
            <a:r>
              <a:rPr lang="en-GB" dirty="0"/>
              <a:t>Pixel sensor:</a:t>
            </a:r>
          </a:p>
          <a:p>
            <a:pPr lvl="1"/>
            <a:r>
              <a:rPr lang="en-GB" dirty="0"/>
              <a:t>Many dead pixels and channels.</a:t>
            </a:r>
          </a:p>
          <a:p>
            <a:pPr lvl="1"/>
            <a:r>
              <a:rPr lang="en-GB" dirty="0"/>
              <a:t>Readout saturates at higher currents.</a:t>
            </a:r>
          </a:p>
          <a:p>
            <a:pPr lvl="1"/>
            <a:r>
              <a:rPr lang="en-GB" dirty="0"/>
              <a:t>Rate limited to 34 fps full/300 fps predictive.</a:t>
            </a:r>
          </a:p>
          <a:p>
            <a:pPr lvl="1"/>
            <a:r>
              <a:rPr lang="en-GB" dirty="0"/>
              <a:t>Readout electronics bulky frame grabber</a:t>
            </a:r>
          </a:p>
          <a:p>
            <a:r>
              <a:rPr lang="en-GB" dirty="0"/>
              <a:t>Transmission Calorimeter:</a:t>
            </a:r>
          </a:p>
          <a:p>
            <a:pPr lvl="1"/>
            <a:r>
              <a:rPr lang="en-GB" dirty="0"/>
              <a:t>Limited spatial area.</a:t>
            </a:r>
          </a:p>
          <a:p>
            <a:pPr lvl="1"/>
            <a:r>
              <a:rPr lang="en-GB" dirty="0"/>
              <a:t>Large difference in WET between central region and holder.</a:t>
            </a:r>
          </a:p>
          <a:p>
            <a:r>
              <a:rPr lang="en-GB" dirty="0"/>
              <a:t>No timing correlation between detectors.</a:t>
            </a:r>
          </a:p>
          <a:p>
            <a:r>
              <a:rPr lang="en-GB" dirty="0"/>
              <a:t>Not yet nozzle-mounted: bypass interlocks?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34744E-E08F-28AD-9FCA-60E0EF20CB7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160600EE-498A-6946-B69D-F6B361271DBD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EA0045-503D-89F5-0B82-C220F563282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F9777C2-CB07-E1E4-F3F9-D1AC0D0CD5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147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FE0530E0-1757-CC29-F3BC-5787B06292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204" y="899840"/>
            <a:ext cx="5885126" cy="687314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B23EFF34-E942-D210-F7B7-38BFCFA3B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Acknowledgements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75F9D3C-2387-F9C9-B582-7EAC1A6E9901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88976" y="1010233"/>
            <a:ext cx="11814048" cy="5397501"/>
          </a:xfrm>
        </p:spPr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Simon Jolly</a:t>
            </a:r>
          </a:p>
          <a:p>
            <a:pPr marL="0" indent="0">
              <a:buNone/>
            </a:pPr>
            <a:r>
              <a:rPr lang="en-GB" dirty="0"/>
              <a:t>Sonia </a:t>
            </a:r>
            <a:r>
              <a:rPr lang="en-GB" dirty="0" err="1"/>
              <a:t>Escribano</a:t>
            </a:r>
            <a:r>
              <a:rPr lang="en-GB" dirty="0"/>
              <a:t> Rodriguez</a:t>
            </a:r>
          </a:p>
          <a:p>
            <a:pPr marL="0" indent="0">
              <a:buNone/>
            </a:pPr>
            <a:r>
              <a:rPr lang="en-GB" dirty="0"/>
              <a:t>Connor Godden</a:t>
            </a:r>
          </a:p>
          <a:p>
            <a:pPr marL="0" indent="0">
              <a:buNone/>
            </a:pPr>
            <a:r>
              <a:rPr lang="en-GB" dirty="0"/>
              <a:t>Harry Barnett</a:t>
            </a:r>
          </a:p>
          <a:p>
            <a:pPr marL="0" indent="0">
              <a:buNone/>
            </a:pPr>
            <a:r>
              <a:rPr lang="en-GB" dirty="0"/>
              <a:t>Matt Warren</a:t>
            </a:r>
          </a:p>
          <a:p>
            <a:pPr marL="0" indent="0">
              <a:buNone/>
            </a:pPr>
            <a:r>
              <a:rPr lang="en-GB" dirty="0" err="1"/>
              <a:t>Febian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Saad Shaikh</a:t>
            </a:r>
          </a:p>
          <a:p>
            <a:pPr marL="0" indent="0">
              <a:buNone/>
            </a:pPr>
            <a:r>
              <a:rPr lang="en-GB" dirty="0"/>
              <a:t>Fern Pannell</a:t>
            </a:r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Sam Flynn</a:t>
            </a:r>
          </a:p>
          <a:p>
            <a:pPr marL="0" indent="0">
              <a:buNone/>
            </a:pPr>
            <a:r>
              <a:rPr lang="en-GB" dirty="0"/>
              <a:t>Nigel Lee</a:t>
            </a:r>
          </a:p>
          <a:p>
            <a:pPr marL="0" indent="0">
              <a:buNone/>
            </a:pPr>
            <a:r>
              <a:rPr lang="en-GB" dirty="0"/>
              <a:t>Russell Thomas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Colin Baker</a:t>
            </a:r>
          </a:p>
          <a:p>
            <a:pPr marL="0" indent="0">
              <a:buNone/>
            </a:pPr>
            <a:r>
              <a:rPr lang="en-GB" dirty="0"/>
              <a:t>Alison Warry</a:t>
            </a:r>
          </a:p>
          <a:p>
            <a:pPr marL="0" indent="0">
              <a:buNone/>
            </a:pPr>
            <a:r>
              <a:rPr lang="en-GB" dirty="0"/>
              <a:t>Andrew Gosling</a:t>
            </a:r>
          </a:p>
          <a:p>
            <a:pPr marL="0" indent="0">
              <a:buNone/>
            </a:pPr>
            <a:r>
              <a:rPr lang="en-GB" dirty="0"/>
              <a:t>Lee Harrison-Carey</a:t>
            </a:r>
          </a:p>
          <a:p>
            <a:pPr marL="0" indent="0">
              <a:buNone/>
            </a:pPr>
            <a:r>
              <a:rPr lang="en-GB" dirty="0"/>
              <a:t>Andrew Poynter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Rafaella </a:t>
            </a:r>
            <a:r>
              <a:rPr lang="en-GB" dirty="0" err="1"/>
              <a:t>Radogna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b="1" dirty="0"/>
          </a:p>
          <a:p>
            <a:pPr marL="0" indent="0">
              <a:buNone/>
            </a:pPr>
            <a:r>
              <a:rPr lang="en-GB" dirty="0"/>
              <a:t>Tony Price</a:t>
            </a:r>
          </a:p>
          <a:p>
            <a:pPr marL="0" indent="0">
              <a:buNone/>
            </a:pPr>
            <a:r>
              <a:rPr lang="en-GB" dirty="0"/>
              <a:t>Catherine </a:t>
            </a:r>
            <a:r>
              <a:rPr lang="en-GB" dirty="0" err="1"/>
              <a:t>Burne</a:t>
            </a:r>
            <a:endParaRPr lang="en-GB" dirty="0"/>
          </a:p>
          <a:p>
            <a:pPr marL="0" indent="0">
              <a:buNone/>
            </a:pPr>
            <a:r>
              <a:rPr lang="en-GB" dirty="0"/>
              <a:t>Phil Allport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6B87BA-76A8-2CA5-76D7-0D7DB2103E1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8BF98-D36E-4DE5-659B-F021C7F289E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D0243BB-C981-1498-C33B-8649EE116F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6272FE-D4ED-F113-618A-20978A718F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7362" y="1977458"/>
            <a:ext cx="3111274" cy="2359758"/>
          </a:xfrm>
          <a:prstGeom prst="rect">
            <a:avLst/>
          </a:prstGeom>
        </p:spPr>
      </p:pic>
      <p:pic>
        <p:nvPicPr>
          <p:cNvPr id="16" name="Content Placeholder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26EA4FE-B9E6-7C8E-A5F1-AE37411DF2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2275948" y="2650488"/>
            <a:ext cx="3599504" cy="20301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pic>
        <p:nvPicPr>
          <p:cNvPr id="24" name="Picture 23" descr="A blue text on a white background&#10;&#10;Description automatically generated">
            <a:extLst>
              <a:ext uri="{FF2B5EF4-FFF2-40B4-BE49-F238E27FC236}">
                <a16:creationId xmlns:a16="http://schemas.microsoft.com/office/drawing/2014/main" id="{8100B175-B16E-B295-D094-38ADECFCB1D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09142"/>
            <a:ext cx="1818000" cy="539951"/>
          </a:xfrm>
          <a:prstGeom prst="rect">
            <a:avLst/>
          </a:prstGeom>
        </p:spPr>
      </p:pic>
      <p:pic>
        <p:nvPicPr>
          <p:cNvPr id="25" name="Picture 24" descr="A blue and white logo&#10;&#10;Description automatically generated">
            <a:extLst>
              <a:ext uri="{FF2B5EF4-FFF2-40B4-BE49-F238E27FC236}">
                <a16:creationId xmlns:a16="http://schemas.microsoft.com/office/drawing/2014/main" id="{8861539F-A9AE-9AE5-1CCB-2688F100F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0" y="4627278"/>
            <a:ext cx="1465200" cy="540138"/>
          </a:xfrm>
          <a:prstGeom prst="rect">
            <a:avLst/>
          </a:prstGeom>
        </p:spPr>
      </p:pic>
      <p:pic>
        <p:nvPicPr>
          <p:cNvPr id="29" name="Picture 28" descr="A monkey wearing a white coat and sunglasses&#10;&#10;Description automatically generated">
            <a:extLst>
              <a:ext uri="{FF2B5EF4-FFF2-40B4-BE49-F238E27FC236}">
                <a16:creationId xmlns:a16="http://schemas.microsoft.com/office/drawing/2014/main" id="{8A9DC1C9-CC2C-3543-1943-D2E69D7BEA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915" y="943297"/>
            <a:ext cx="1602000" cy="1602000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9F253264-736D-BDFB-285C-116D55F594B7}"/>
              </a:ext>
            </a:extLst>
          </p:cNvPr>
          <p:cNvGrpSpPr/>
          <p:nvPr/>
        </p:nvGrpSpPr>
        <p:grpSpPr>
          <a:xfrm>
            <a:off x="6096000" y="4607584"/>
            <a:ext cx="2817296" cy="539769"/>
            <a:chOff x="46363" y="6303523"/>
            <a:chExt cx="2817296" cy="539769"/>
          </a:xfrm>
        </p:grpSpPr>
        <p:pic>
          <p:nvPicPr>
            <p:cNvPr id="31" name="Picture 30" descr="A colorful shield with lions and mermaids&#10;&#10;Description automatically generated">
              <a:extLst>
                <a:ext uri="{FF2B5EF4-FFF2-40B4-BE49-F238E27FC236}">
                  <a16:creationId xmlns:a16="http://schemas.microsoft.com/office/drawing/2014/main" id="{6560D1F5-27CA-7EB1-2D51-CF1D1D7CA11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363" y="6304450"/>
              <a:ext cx="446400" cy="538306"/>
            </a:xfrm>
            <a:prstGeom prst="rect">
              <a:avLst/>
            </a:prstGeom>
          </p:spPr>
        </p:pic>
        <p:pic>
          <p:nvPicPr>
            <p:cNvPr id="32" name="Picture 31" descr="A close up of black letters&#10;&#10;Description automatically generated">
              <a:extLst>
                <a:ext uri="{FF2B5EF4-FFF2-40B4-BE49-F238E27FC236}">
                  <a16:creationId xmlns:a16="http://schemas.microsoft.com/office/drawing/2014/main" id="{00823143-F995-ADC2-329D-220AE4D1A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459" y="6303523"/>
              <a:ext cx="2293200" cy="539769"/>
            </a:xfrm>
            <a:prstGeom prst="rect">
              <a:avLst/>
            </a:prstGeom>
          </p:spPr>
        </p:pic>
      </p:grpSp>
      <p:pic>
        <p:nvPicPr>
          <p:cNvPr id="34" name="Picture 33" descr="A blue and white logo&#10;&#10;Description automatically generated">
            <a:extLst>
              <a:ext uri="{FF2B5EF4-FFF2-40B4-BE49-F238E27FC236}">
                <a16:creationId xmlns:a16="http://schemas.microsoft.com/office/drawing/2014/main" id="{1E6CC406-EE05-4384-0435-349E47AA75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10" y="940938"/>
            <a:ext cx="1569600" cy="450127"/>
          </a:xfrm>
          <a:prstGeom prst="rect">
            <a:avLst/>
          </a:prstGeom>
        </p:spPr>
      </p:pic>
      <p:pic>
        <p:nvPicPr>
          <p:cNvPr id="3" name="Picture 2" descr="A group of people sitting in a lecture hall&#10;&#10;Description automatically generated">
            <a:extLst>
              <a:ext uri="{FF2B5EF4-FFF2-40B4-BE49-F238E27FC236}">
                <a16:creationId xmlns:a16="http://schemas.microsoft.com/office/drawing/2014/main" id="{ECF90379-4D09-717E-64F3-85C629247C7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5" t="34361" r="9984"/>
          <a:stretch/>
        </p:blipFill>
        <p:spPr>
          <a:xfrm>
            <a:off x="3267680" y="4751864"/>
            <a:ext cx="2607772" cy="165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66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B2D6DC07-8F80-FC26-E167-F1315DE9E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Beam Quality Assurance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112EFC7-4F30-79D7-5E91-782BF9E0B29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GB" dirty="0"/>
              <a:t>4 key quantities to verify in particle therapy beam QA:</a:t>
            </a:r>
          </a:p>
          <a:p>
            <a:pPr lvl="1"/>
            <a:r>
              <a:rPr lang="en-GB" dirty="0"/>
              <a:t>Absolute dose</a:t>
            </a:r>
          </a:p>
          <a:p>
            <a:pPr lvl="1"/>
            <a:r>
              <a:rPr lang="en-GB" dirty="0"/>
              <a:t>Spot size</a:t>
            </a:r>
          </a:p>
          <a:p>
            <a:pPr lvl="1"/>
            <a:r>
              <a:rPr lang="en-GB" dirty="0"/>
              <a:t>Spot position</a:t>
            </a:r>
          </a:p>
          <a:p>
            <a:pPr lvl="1"/>
            <a:r>
              <a:rPr lang="en-GB" dirty="0"/>
              <a:t>Range (for a specified energy)</a:t>
            </a:r>
          </a:p>
          <a:p>
            <a:r>
              <a:rPr lang="en-GB" dirty="0"/>
              <a:t>Ideally measure </a:t>
            </a:r>
            <a:r>
              <a:rPr lang="en-GB" u="sng" dirty="0"/>
              <a:t>all</a:t>
            </a:r>
            <a:r>
              <a:rPr lang="en-GB" dirty="0"/>
              <a:t> these quantities for </a:t>
            </a:r>
            <a:r>
              <a:rPr lang="en-GB" u="sng" dirty="0"/>
              <a:t>all</a:t>
            </a:r>
            <a:r>
              <a:rPr lang="en-GB" dirty="0"/>
              <a:t> these </a:t>
            </a:r>
            <a:r>
              <a:rPr lang="en-GB" dirty="0" err="1"/>
              <a:t>quantites</a:t>
            </a:r>
            <a:r>
              <a:rPr lang="en-GB" dirty="0"/>
              <a:t>:</a:t>
            </a:r>
          </a:p>
          <a:p>
            <a:pPr lvl="1"/>
            <a:r>
              <a:rPr lang="en-GB" dirty="0"/>
              <a:t>Spot size, range and dose for all positions AND gantry angles.</a:t>
            </a:r>
          </a:p>
          <a:p>
            <a:pPr lvl="1"/>
            <a:r>
              <a:rPr lang="en-GB" dirty="0"/>
              <a:t>A bit time consuming for daily QA…</a:t>
            </a:r>
          </a:p>
          <a:p>
            <a:r>
              <a:rPr lang="en-GB" dirty="0"/>
              <a:t>Can you make a simultaneous measurement with suitable accuracy to speed up the process?</a:t>
            </a:r>
          </a:p>
          <a:p>
            <a:r>
              <a:rPr lang="en-GB" dirty="0"/>
              <a:t>Can you do it with a single “QA plan”?</a:t>
            </a:r>
          </a:p>
          <a:p>
            <a:pPr lvl="1"/>
            <a:r>
              <a:rPr lang="en-GB" dirty="0"/>
              <a:t>Create treatment plan with all necessary parameters.</a:t>
            </a:r>
          </a:p>
          <a:p>
            <a:pPr lvl="1"/>
            <a:r>
              <a:rPr lang="en-GB" dirty="0"/>
              <a:t>Mount detector to nozzle and let plan run for full QA.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367C81-4ED5-0F5B-1FA9-D4DA810EA2F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2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CC4BD3A-1064-8E7F-8AC8-BF784206525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AB75D2B-FFF2-1704-9DF8-204D54A00F9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165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DD9E6-9677-348A-E37E-3E7E0F088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Enter: The </a:t>
            </a:r>
            <a:r>
              <a:rPr lang="en-US" dirty="0" err="1"/>
              <a:t>QuADProBe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F51E4-A721-060D-D3CA-48F36CF60B7E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72CD255D-E416-C14E-9276-4D801D8232EC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1DBE820-FB5D-C86E-18DC-25AE563792D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7EF4B36-28CA-9EE6-C495-72731B10499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  <p:pic>
        <p:nvPicPr>
          <p:cNvPr id="22" name="Content Placeholder 12" descr="A black case with black objects inside&#10;&#10;Description automatically generated">
            <a:extLst>
              <a:ext uri="{FF2B5EF4-FFF2-40B4-BE49-F238E27FC236}">
                <a16:creationId xmlns:a16="http://schemas.microsoft.com/office/drawing/2014/main" id="{78B6D028-FB27-9814-044F-6EE551226981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" t="14857" b="4441"/>
          <a:stretch/>
        </p:blipFill>
        <p:spPr bwMode="auto">
          <a:xfrm>
            <a:off x="1771107" y="1009650"/>
            <a:ext cx="8649786" cy="539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6370F7F-0B73-74C1-AF84-29D2089E304C}"/>
              </a:ext>
            </a:extLst>
          </p:cNvPr>
          <p:cNvSpPr txBox="1"/>
          <p:nvPr/>
        </p:nvSpPr>
        <p:spPr>
          <a:xfrm>
            <a:off x="182878" y="1142653"/>
            <a:ext cx="2460569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Absolute Dose: NPL Transmission Calorimeter (TC)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A8E6AE2-A13D-6735-A82C-C43BC65E64AC}"/>
              </a:ext>
            </a:extLst>
          </p:cNvPr>
          <p:cNvCxnSpPr>
            <a:cxnSpLocks/>
          </p:cNvCxnSpPr>
          <p:nvPr/>
        </p:nvCxnSpPr>
        <p:spPr>
          <a:xfrm>
            <a:off x="2534478" y="2564316"/>
            <a:ext cx="524606" cy="802339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3AFA9775-484C-8CDF-2192-3C40CC0D917C}"/>
              </a:ext>
            </a:extLst>
          </p:cNvPr>
          <p:cNvSpPr txBox="1"/>
          <p:nvPr/>
        </p:nvSpPr>
        <p:spPr>
          <a:xfrm>
            <a:off x="182878" y="4343053"/>
            <a:ext cx="2460569" cy="193899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Spot Size + Position: Birmingham CMOS Pixel Sensor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0AB810F-97C8-6038-6D6A-6E60DD4D5822}"/>
              </a:ext>
            </a:extLst>
          </p:cNvPr>
          <p:cNvCxnSpPr>
            <a:cxnSpLocks/>
            <a:stCxn id="27" idx="3"/>
          </p:cNvCxnSpPr>
          <p:nvPr/>
        </p:nvCxnSpPr>
        <p:spPr>
          <a:xfrm flipV="1">
            <a:off x="2643447" y="3995530"/>
            <a:ext cx="1660196" cy="1317019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4B0D8CB-E447-A23B-BD15-E2E7041F9EA1}"/>
              </a:ext>
            </a:extLst>
          </p:cNvPr>
          <p:cNvSpPr txBox="1"/>
          <p:nvPr/>
        </p:nvSpPr>
        <p:spPr>
          <a:xfrm>
            <a:off x="9413390" y="1142653"/>
            <a:ext cx="2562900" cy="15696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Water Equivalent Range: UCL </a:t>
            </a:r>
            <a:r>
              <a:rPr lang="en-US" dirty="0" err="1"/>
              <a:t>QuARC</a:t>
            </a:r>
            <a:r>
              <a:rPr lang="en-US" dirty="0"/>
              <a:t> Range Telescope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1AD4EBC1-B7AA-5343-0E4C-7C3BEAD1C4A2}"/>
              </a:ext>
            </a:extLst>
          </p:cNvPr>
          <p:cNvCxnSpPr>
            <a:cxnSpLocks/>
            <a:stCxn id="31" idx="1"/>
          </p:cNvCxnSpPr>
          <p:nvPr/>
        </p:nvCxnSpPr>
        <p:spPr>
          <a:xfrm flipH="1">
            <a:off x="7232747" y="1927483"/>
            <a:ext cx="2180643" cy="1422004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F66C101-3898-3369-AA23-7E1966F2CAF9}"/>
              </a:ext>
            </a:extLst>
          </p:cNvPr>
          <p:cNvSpPr txBox="1"/>
          <p:nvPr/>
        </p:nvSpPr>
        <p:spPr>
          <a:xfrm>
            <a:off x="9515721" y="5081716"/>
            <a:ext cx="246056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Enclosure: </a:t>
            </a:r>
            <a:r>
              <a:rPr lang="en-US" dirty="0" err="1"/>
              <a:t>Peli</a:t>
            </a:r>
            <a:r>
              <a:rPr lang="en-US" dirty="0"/>
              <a:t> 1510 flight case with patch panel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A19CF9-929B-9129-DB83-CEF9CCB9A615}"/>
              </a:ext>
            </a:extLst>
          </p:cNvPr>
          <p:cNvCxnSpPr>
            <a:cxnSpLocks/>
            <a:stCxn id="34" idx="1"/>
          </p:cNvCxnSpPr>
          <p:nvPr/>
        </p:nvCxnSpPr>
        <p:spPr>
          <a:xfrm flipH="1" flipV="1">
            <a:off x="7494104" y="5681880"/>
            <a:ext cx="2021617" cy="1"/>
          </a:xfrm>
          <a:prstGeom prst="straightConnector1">
            <a:avLst/>
          </a:prstGeom>
          <a:ln w="50800">
            <a:solidFill>
              <a:schemeClr val="bg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ight Arrow 2">
            <a:extLst>
              <a:ext uri="{FF2B5EF4-FFF2-40B4-BE49-F238E27FC236}">
                <a16:creationId xmlns:a16="http://schemas.microsoft.com/office/drawing/2014/main" id="{FBB5DCA1-D5FC-FE56-B1CB-F4FDE6FE4AA0}"/>
              </a:ext>
            </a:extLst>
          </p:cNvPr>
          <p:cNvSpPr/>
          <p:nvPr/>
        </p:nvSpPr>
        <p:spPr>
          <a:xfrm>
            <a:off x="427383" y="3429000"/>
            <a:ext cx="1260000" cy="360000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0D7F4-95A7-79F2-8CC7-03B4E2994A51}"/>
              </a:ext>
            </a:extLst>
          </p:cNvPr>
          <p:cNvSpPr txBox="1"/>
          <p:nvPr/>
        </p:nvSpPr>
        <p:spPr>
          <a:xfrm>
            <a:off x="331919" y="3073062"/>
            <a:ext cx="12458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1323830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E5C649-0BC7-FA50-52AE-46A22A4FB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NPL Transmission Calorimeter (TC)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D9CEE2E8-C1DE-DF8B-7A47-D7CDBCA8F13B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83066" y="3939676"/>
            <a:ext cx="3411587" cy="252938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Results:</a:t>
            </a:r>
          </a:p>
          <a:p>
            <a:pPr lvl="1"/>
            <a:r>
              <a:rPr lang="en-US" dirty="0"/>
              <a:t>Linear response with dose in 3 x 3 x 3 cm</a:t>
            </a:r>
            <a:r>
              <a:rPr lang="en-US" baseline="30000" dirty="0"/>
              <a:t>3</a:t>
            </a:r>
            <a:r>
              <a:rPr lang="en-US" dirty="0"/>
              <a:t> cube</a:t>
            </a:r>
          </a:p>
          <a:p>
            <a:pPr lvl="1"/>
            <a:r>
              <a:rPr lang="en-US" dirty="0"/>
              <a:t>Measures 1.96 ± 0.04 </a:t>
            </a:r>
            <a:r>
              <a:rPr lang="en-US" dirty="0" err="1"/>
              <a:t>mK</a:t>
            </a:r>
            <a:r>
              <a:rPr lang="en-US" dirty="0"/>
              <a:t> for 10 </a:t>
            </a:r>
            <a:r>
              <a:rPr lang="en-US" dirty="0" err="1"/>
              <a:t>Gy</a:t>
            </a:r>
            <a:r>
              <a:rPr lang="en-US" dirty="0"/>
              <a:t> delivery</a:t>
            </a:r>
          </a:p>
          <a:p>
            <a:pPr lvl="1"/>
            <a:r>
              <a:rPr lang="en-US" dirty="0"/>
              <a:t>Performance evaluated at different dose rates and different energies</a:t>
            </a:r>
          </a:p>
          <a:p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B1BD0D68-E624-7E4D-A5D3-F80BB3EC3F4E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183068" y="1129501"/>
            <a:ext cx="6048768" cy="280924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thin </a:t>
            </a:r>
            <a:r>
              <a:rPr lang="en-US" dirty="0" err="1"/>
              <a:t>aluminium</a:t>
            </a:r>
            <a:r>
              <a:rPr lang="en-US" dirty="0"/>
              <a:t> core with embedded thermistors</a:t>
            </a:r>
          </a:p>
          <a:p>
            <a:pPr lvl="1"/>
            <a:r>
              <a:rPr lang="en-US" dirty="0"/>
              <a:t>45 mm diameter</a:t>
            </a:r>
          </a:p>
          <a:p>
            <a:pPr lvl="1"/>
            <a:r>
              <a:rPr lang="en-US" dirty="0"/>
              <a:t>0.6 mm thickness, approximately 1.2 mm WET</a:t>
            </a:r>
          </a:p>
          <a:p>
            <a:pPr lvl="1"/>
            <a:r>
              <a:rPr lang="en-US" dirty="0"/>
              <a:t>High performance 7 W/</a:t>
            </a:r>
            <a:r>
              <a:rPr lang="en-US" dirty="0" err="1"/>
              <a:t>mK</a:t>
            </a:r>
            <a:r>
              <a:rPr lang="en-US" dirty="0"/>
              <a:t> thermal conductivity dielectric PCB connecting thermistors</a:t>
            </a:r>
          </a:p>
          <a:p>
            <a:r>
              <a:rPr lang="en-US" dirty="0"/>
              <a:t>Twin core design:</a:t>
            </a:r>
          </a:p>
          <a:p>
            <a:pPr lvl="1"/>
            <a:r>
              <a:rPr lang="en-US" dirty="0"/>
              <a:t>Primary core to measure radiation-induced temperature change</a:t>
            </a:r>
          </a:p>
          <a:p>
            <a:pPr lvl="1"/>
            <a:r>
              <a:rPr lang="en-US" dirty="0"/>
              <a:t>Secondary core to compensate for ambient temperature fluctuations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F9E08F-8A35-C8A9-80C2-B55787DCE0B2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6EE7A4CE-4C1F-8D42-8379-15AFA4C6E544}" type="slidenum">
              <a:rPr lang="en-GB" smtClean="0"/>
              <a:pPr>
                <a:defRPr/>
              </a:pPr>
              <a:t>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34841-53A6-8D45-05A5-07619234B832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18CF285-3383-5C1F-D59C-2C23958B33D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A0D22FEA-DF85-0875-6162-103FA8AB312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37991731"/>
              </p:ext>
            </p:extLst>
          </p:nvPr>
        </p:nvGraphicFramePr>
        <p:xfrm>
          <a:off x="4202794" y="3988225"/>
          <a:ext cx="4214604" cy="27799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id="{43E7C426-6F2B-3EA4-338B-F6A501FB26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284" b="17101"/>
          <a:stretch/>
        </p:blipFill>
        <p:spPr>
          <a:xfrm>
            <a:off x="8597348" y="3819480"/>
            <a:ext cx="3481273" cy="2952795"/>
          </a:xfrm>
          <a:prstGeom prst="rect">
            <a:avLst/>
          </a:prstGeom>
        </p:spPr>
      </p:pic>
      <p:pic>
        <p:nvPicPr>
          <p:cNvPr id="23" name="Content Placeholder 22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8B6689E1-2D65-A02E-AD5F-DFA2501245F0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999" y="1009650"/>
            <a:ext cx="4709949" cy="29300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 descr="A blue and white logo&#10;&#10;Description automatically generated">
            <a:extLst>
              <a:ext uri="{FF2B5EF4-FFF2-40B4-BE49-F238E27FC236}">
                <a16:creationId xmlns:a16="http://schemas.microsoft.com/office/drawing/2014/main" id="{A9640771-65CB-3D42-829F-F9090F7A01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3400" y="1009650"/>
            <a:ext cx="1465200" cy="54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0308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D3C87-D43D-BF61-DB03-589CC5944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Birmingham CMOS Pixel Sensor</a:t>
            </a:r>
          </a:p>
        </p:txBody>
      </p:sp>
      <p:pic>
        <p:nvPicPr>
          <p:cNvPr id="13" name="Content Placeholder 12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0F2572B-4B80-590C-159F-1406B40525F7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28" y="3970563"/>
            <a:ext cx="9551291" cy="280171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76A354-9AC6-9E1A-C383-DDA0D4AF2BF1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6535786" cy="2801712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2D large format CMOS pixel sensor LASSENA:</a:t>
            </a:r>
          </a:p>
          <a:p>
            <a:pPr lvl="1"/>
            <a:r>
              <a:rPr lang="en-US" dirty="0"/>
              <a:t>Developed at RAL (UK) X-ray imaging</a:t>
            </a:r>
            <a:r>
              <a:rPr lang="en-US"/>
              <a:t>; marketed </a:t>
            </a:r>
            <a:r>
              <a:rPr lang="en-US" dirty="0"/>
              <a:t>by Nordson</a:t>
            </a:r>
          </a:p>
          <a:p>
            <a:pPr lvl="1"/>
            <a:r>
              <a:rPr lang="en-US" dirty="0"/>
              <a:t>2,400 x 2,800 pixels each 50x50 µm</a:t>
            </a:r>
            <a:r>
              <a:rPr lang="en-US" baseline="30000" dirty="0"/>
              <a:t>2</a:t>
            </a:r>
            <a:endParaRPr lang="en-US" dirty="0"/>
          </a:p>
          <a:p>
            <a:pPr lvl="1"/>
            <a:r>
              <a:rPr lang="en-US" dirty="0"/>
              <a:t>12 x 14 cm</a:t>
            </a:r>
            <a:r>
              <a:rPr lang="en-US" baseline="30000" dirty="0"/>
              <a:t>2</a:t>
            </a:r>
            <a:r>
              <a:rPr lang="en-US" dirty="0"/>
              <a:t> active area</a:t>
            </a:r>
          </a:p>
          <a:p>
            <a:pPr lvl="1"/>
            <a:r>
              <a:rPr lang="en-US" dirty="0"/>
              <a:t>Readout along one side to allow tiling of sensors over a 24x(Nx12) cm</a:t>
            </a:r>
            <a:r>
              <a:rPr lang="en-US" baseline="30000" dirty="0"/>
              <a:t>2</a:t>
            </a:r>
            <a:r>
              <a:rPr lang="en-US" dirty="0"/>
              <a:t> area</a:t>
            </a:r>
          </a:p>
          <a:p>
            <a:pPr lvl="1"/>
            <a:r>
              <a:rPr lang="en-US" dirty="0"/>
              <a:t>Active thickness of 8 um silicon plus 700 um of support silicon.</a:t>
            </a:r>
          </a:p>
          <a:p>
            <a:pPr lvl="1"/>
            <a:r>
              <a:rPr lang="en-US" dirty="0"/>
              <a:t>34 fps full frame readout via a rolling shutter (28 </a:t>
            </a:r>
            <a:r>
              <a:rPr lang="en-US" dirty="0" err="1"/>
              <a:t>ms</a:t>
            </a:r>
            <a:r>
              <a:rPr lang="en-US" dirty="0"/>
              <a:t> integration time).</a:t>
            </a:r>
          </a:p>
          <a:p>
            <a:r>
              <a:rPr lang="en-US" dirty="0"/>
              <a:t>NIMA 2022: </a:t>
            </a:r>
            <a:r>
              <a:rPr lang="en-US" dirty="0">
                <a:hlinkClick r:id="rId3"/>
              </a:rPr>
              <a:t>10.1016/j.nima.2022.166703</a:t>
            </a:r>
            <a:endParaRPr lang="en-US" dirty="0"/>
          </a:p>
          <a:p>
            <a:r>
              <a:rPr lang="en-US" dirty="0" err="1"/>
              <a:t>Jinst</a:t>
            </a:r>
            <a:r>
              <a:rPr lang="en-US" dirty="0"/>
              <a:t> 2023: </a:t>
            </a:r>
            <a:r>
              <a:rPr lang="en-US" dirty="0">
                <a:hlinkClick r:id="rId4"/>
              </a:rPr>
              <a:t>10.1088/1748-0221/18/03/P03014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15" name="Content Placeholder 14" descr="A close up of a computer screen&#10;&#10;Description automatically generated">
            <a:extLst>
              <a:ext uri="{FF2B5EF4-FFF2-40B4-BE49-F238E27FC236}">
                <a16:creationId xmlns:a16="http://schemas.microsoft.com/office/drawing/2014/main" id="{6044B08A-0260-D55C-3114-0572DDA27106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799" y="1009649"/>
            <a:ext cx="5226877" cy="3920159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E1993E-7C05-78D4-F789-BDE99D1A8C98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83E3E5-DE1C-260B-7E26-F72EE0F5BF6F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D974134-DA90-194C-A3CE-C90B8DDBB47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  <p:pic>
        <p:nvPicPr>
          <p:cNvPr id="5" name="Picture 4" descr="A colorful shield with lions and mermaids&#10;&#10;Description automatically generated">
            <a:extLst>
              <a:ext uri="{FF2B5EF4-FFF2-40B4-BE49-F238E27FC236}">
                <a16:creationId xmlns:a16="http://schemas.microsoft.com/office/drawing/2014/main" id="{DE271585-A93D-1618-6263-0997A0B08F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884" y="5763017"/>
            <a:ext cx="446400" cy="538306"/>
          </a:xfrm>
          <a:prstGeom prst="rect">
            <a:avLst/>
          </a:prstGeom>
        </p:spPr>
      </p:pic>
      <p:pic>
        <p:nvPicPr>
          <p:cNvPr id="6" name="Picture 5" descr="A close up of black letters&#10;&#10;Description automatically generated">
            <a:extLst>
              <a:ext uri="{FF2B5EF4-FFF2-40B4-BE49-F238E27FC236}">
                <a16:creationId xmlns:a16="http://schemas.microsoft.com/office/drawing/2014/main" id="{A8FCDC85-514D-5294-635F-F5C5611ED1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084" y="5144946"/>
            <a:ext cx="2293200" cy="53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064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E0FAB-9D07-1154-C30E-975EDDEB5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UCL </a:t>
            </a:r>
            <a:r>
              <a:rPr lang="en-US" dirty="0" err="1"/>
              <a:t>QuARC</a:t>
            </a:r>
            <a:endParaRPr lang="en-US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6ACE8CB2-349A-4717-D36B-3BF34955DFDB}"/>
              </a:ext>
            </a:extLst>
          </p:cNvPr>
          <p:cNvSpPr>
            <a:spLocks noGrp="1"/>
          </p:cNvSpPr>
          <p:nvPr>
            <p:ph sz="half" idx="24"/>
          </p:nvPr>
        </p:nvSpPr>
        <p:spPr>
          <a:xfrm>
            <a:off x="183066" y="1010233"/>
            <a:ext cx="7501160" cy="2644487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The Quality Assurance Range Calorimeter (</a:t>
            </a:r>
            <a:r>
              <a:rPr lang="en-US" dirty="0" err="1"/>
              <a:t>QuARC</a:t>
            </a:r>
            <a:r>
              <a:rPr lang="en-US" dirty="0"/>
              <a:t>) constructed from plastic scintillator:</a:t>
            </a:r>
          </a:p>
          <a:p>
            <a:pPr lvl="1"/>
            <a:r>
              <a:rPr lang="en-US" dirty="0"/>
              <a:t>Protons intercepted by a series of optically-isolated polystyrene scintillator sheets.</a:t>
            </a:r>
          </a:p>
          <a:p>
            <a:pPr lvl="1"/>
            <a:r>
              <a:rPr lang="en-US" dirty="0"/>
              <a:t>Measure light output with photodiodes.</a:t>
            </a:r>
          </a:p>
          <a:p>
            <a:pPr lvl="1"/>
            <a:r>
              <a:rPr lang="en-US" dirty="0"/>
              <a:t>Light output of each sheet nonlinear to dose, but quenching described by Birks’ Law:</a:t>
            </a:r>
          </a:p>
          <a:p>
            <a:pPr lvl="2"/>
            <a:r>
              <a:rPr lang="en-US" dirty="0"/>
              <a:t>Fit data with analytical depth-light model.</a:t>
            </a:r>
          </a:p>
          <a:p>
            <a:pPr lvl="2"/>
            <a:r>
              <a:rPr lang="en-US" dirty="0"/>
              <a:t>Reconstruct Bragg depth-dose curve and measure proton range.</a:t>
            </a:r>
          </a:p>
          <a:p>
            <a:pPr lvl="1"/>
            <a:r>
              <a:rPr lang="en-US" dirty="0"/>
              <a:t>Photodiodes coupled to fast, modular electronics and an FPGA to read light levels at over 5 kHz.</a:t>
            </a:r>
          </a:p>
          <a:p>
            <a:pPr lvl="1"/>
            <a:r>
              <a:rPr lang="en-US" dirty="0"/>
              <a:t>FPGA connects to on-board PC (Raspberry Pi) via USB.</a:t>
            </a:r>
          </a:p>
          <a:p>
            <a:pPr lvl="1"/>
            <a:r>
              <a:rPr lang="en-US" dirty="0"/>
              <a:t>On-board DAQ runs web server: connect over network for full data viewing and control.</a:t>
            </a:r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30BD8B-C23D-E164-FBD4-C70BBAF7553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pPr>
              <a:defRPr/>
            </a:pPr>
            <a:fld id="{EBD6AEE1-7FD3-3C4D-9ACC-76361719C49C}" type="slidenum">
              <a:rPr lang="en-GB" smtClean="0"/>
              <a:pPr>
                <a:defRPr/>
              </a:pPr>
              <a:t>6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5F2E013-E767-E671-CD8B-FDD83E17E440}"/>
              </a:ext>
            </a:extLst>
          </p:cNvPr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43A9D68D-4EB4-3D6A-152E-7D75BC59F7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  <p:pic>
        <p:nvPicPr>
          <p:cNvPr id="17" name="Content Placeholder 16" descr="Chart, line chart&#10;&#10;Description automatically generated">
            <a:extLst>
              <a:ext uri="{FF2B5EF4-FFF2-40B4-BE49-F238E27FC236}">
                <a16:creationId xmlns:a16="http://schemas.microsoft.com/office/drawing/2014/main" id="{1A21810D-5D82-C228-B3CD-7C0585A794D2}"/>
              </a:ext>
            </a:extLst>
          </p:cNvPr>
          <p:cNvPicPr>
            <a:picLocks noGrp="1" noChangeAspect="1"/>
          </p:cNvPicPr>
          <p:nvPr>
            <p:ph sz="half" idx="25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226" y="3763963"/>
            <a:ext cx="4394395" cy="2644775"/>
          </a:xfrm>
          <a:prstGeom prst="rect">
            <a:avLst/>
          </a:prstGeom>
        </p:spPr>
      </p:pic>
      <p:pic>
        <p:nvPicPr>
          <p:cNvPr id="20" name="Content Placeholder 13" descr="Chart&#10;&#10;Description automatically generated">
            <a:extLst>
              <a:ext uri="{FF2B5EF4-FFF2-40B4-BE49-F238E27FC236}">
                <a16:creationId xmlns:a16="http://schemas.microsoft.com/office/drawing/2014/main" id="{8F7B3DBD-663F-9817-DD49-52B78DBE3369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3"/>
          <a:stretch>
            <a:fillRect/>
          </a:stretch>
        </p:blipFill>
        <p:spPr>
          <a:xfrm>
            <a:off x="368863" y="3763963"/>
            <a:ext cx="3433121" cy="2644775"/>
          </a:xfrm>
          <a:prstGeom prst="rect">
            <a:avLst/>
          </a:prstGeom>
        </p:spPr>
      </p:pic>
      <p:pic>
        <p:nvPicPr>
          <p:cNvPr id="21" name="Content Placeholder 20" descr="Chart, histogram&#10;&#10;Description automatically generated">
            <a:extLst>
              <a:ext uri="{FF2B5EF4-FFF2-40B4-BE49-F238E27FC236}">
                <a16:creationId xmlns:a16="http://schemas.microsoft.com/office/drawing/2014/main" id="{FF32AFB9-6170-101D-37EE-AF76FE97B189}"/>
              </a:ext>
            </a:extLst>
          </p:cNvPr>
          <p:cNvPicPr>
            <a:picLocks noGrp="1" noChangeAspect="1"/>
          </p:cNvPicPr>
          <p:nvPr>
            <p:ph sz="half" idx="26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4226" y="1009650"/>
            <a:ext cx="4394395" cy="264477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11E75FD-C801-0334-6403-D4198C770E44}"/>
              </a:ext>
            </a:extLst>
          </p:cNvPr>
          <p:cNvSpPr txBox="1"/>
          <p:nvPr/>
        </p:nvSpPr>
        <p:spPr>
          <a:xfrm>
            <a:off x="8390018" y="1174505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70 MeV</a:t>
            </a:r>
          </a:p>
          <a:p>
            <a:pPr algn="ctr"/>
            <a:r>
              <a:rPr lang="en-GB" b="1" dirty="0"/>
              <a:t>16/06/22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28662F1-5A12-5ED0-F6CE-767C6954FD21}"/>
              </a:ext>
            </a:extLst>
          </p:cNvPr>
          <p:cNvSpPr txBox="1"/>
          <p:nvPr/>
        </p:nvSpPr>
        <p:spPr>
          <a:xfrm>
            <a:off x="8390018" y="3980539"/>
            <a:ext cx="14198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130 MeV</a:t>
            </a:r>
          </a:p>
          <a:p>
            <a:pPr algn="ctr"/>
            <a:r>
              <a:rPr lang="en-GB" b="1" dirty="0"/>
              <a:t>01/09/22</a:t>
            </a:r>
          </a:p>
        </p:txBody>
      </p:sp>
      <p:pic>
        <p:nvPicPr>
          <p:cNvPr id="24" name="Picture 23" descr="A picture containing text&#10;&#10;Description automatically generated">
            <a:extLst>
              <a:ext uri="{FF2B5EF4-FFF2-40B4-BE49-F238E27FC236}">
                <a16:creationId xmlns:a16="http://schemas.microsoft.com/office/drawing/2014/main" id="{CD4D3DE0-6F02-61AC-9894-F64B0400C4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49" t="3021" r="4834" b="6352"/>
          <a:stretch/>
        </p:blipFill>
        <p:spPr>
          <a:xfrm>
            <a:off x="4269235" y="3764741"/>
            <a:ext cx="3176452" cy="264321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D9ECBA49-AFD7-BEF1-854E-BFF43E4E37F1}"/>
              </a:ext>
            </a:extLst>
          </p:cNvPr>
          <p:cNvSpPr txBox="1"/>
          <p:nvPr/>
        </p:nvSpPr>
        <p:spPr>
          <a:xfrm>
            <a:off x="10505712" y="1085054"/>
            <a:ext cx="14908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Sheet Average Light Output</a:t>
            </a:r>
          </a:p>
          <a:p>
            <a:r>
              <a:rPr lang="en-GB" sz="1200" dirty="0">
                <a:solidFill>
                  <a:srgbClr val="0070C0"/>
                </a:solidFill>
              </a:rPr>
              <a:t>Fitted Quenched Depth-Light Curve</a:t>
            </a:r>
          </a:p>
          <a:p>
            <a:r>
              <a:rPr lang="en-GB" sz="1200" dirty="0">
                <a:solidFill>
                  <a:srgbClr val="00B050"/>
                </a:solidFill>
              </a:rPr>
              <a:t>Reconstructed Depth-Dose Curve</a:t>
            </a:r>
          </a:p>
          <a:p>
            <a:r>
              <a:rPr lang="en-GB" sz="1200" dirty="0">
                <a:solidFill>
                  <a:srgbClr val="FF00FF"/>
                </a:solidFill>
              </a:rPr>
              <a:t>UCLH Reference Dose Curve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676943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0" descr="A different types of electrical components&#10;&#10;Description automatically generated with medium confidence">
            <a:extLst>
              <a:ext uri="{FF2B5EF4-FFF2-40B4-BE49-F238E27FC236}">
                <a16:creationId xmlns:a16="http://schemas.microsoft.com/office/drawing/2014/main" id="{ADF554D6-7302-BD9A-2839-43FD63FA8808}"/>
              </a:ext>
            </a:extLst>
          </p:cNvPr>
          <p:cNvPicPr>
            <a:picLocks noGrp="1" noChangeAspect="1"/>
          </p:cNvPicPr>
          <p:nvPr>
            <p:ph sz="half" idx="2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02386" y="3083168"/>
            <a:ext cx="5721849" cy="377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927CF2D1-0D93-A1E2-1D5D-04F12545F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Beam QA to Patient Specific QA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73EF0-AB53-69A0-6644-442F3EA6FD3F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183063" y="1010234"/>
            <a:ext cx="7937208" cy="1463337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What does this have to do with PSQA?</a:t>
            </a:r>
          </a:p>
          <a:p>
            <a:pPr lvl="1"/>
            <a:r>
              <a:rPr lang="en-US" dirty="0"/>
              <a:t>Measure all 4(/6) parameters simultaneously</a:t>
            </a:r>
          </a:p>
          <a:p>
            <a:pPr lvl="1"/>
            <a:r>
              <a:rPr lang="en-US" dirty="0"/>
              <a:t>Reconstruct volumetric dose deposition per spot.</a:t>
            </a:r>
          </a:p>
          <a:p>
            <a:pPr lvl="1"/>
            <a:r>
              <a:rPr lang="en-US" dirty="0"/>
              <a:t>Reconstruct complete plan volumetric dose spot-by-spot.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27DBB05-D752-79C8-D30F-2DD1AB15CCDD}"/>
              </a:ext>
            </a:extLst>
          </p:cNvPr>
          <p:cNvSpPr>
            <a:spLocks noGrp="1"/>
          </p:cNvSpPr>
          <p:nvPr>
            <p:ph sz="half" idx="19"/>
          </p:nvPr>
        </p:nvSpPr>
        <p:spPr>
          <a:xfrm>
            <a:off x="183066" y="2473571"/>
            <a:ext cx="5273517" cy="377483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Is this a valid method of PSQA?</a:t>
            </a:r>
          </a:p>
          <a:p>
            <a:pPr lvl="1"/>
            <a:r>
              <a:rPr lang="en-US" dirty="0"/>
              <a:t>Is 3D volumetric dose reconstruction in simulation clinically acceptable?</a:t>
            </a:r>
          </a:p>
          <a:p>
            <a:pPr lvl="1"/>
            <a:r>
              <a:rPr lang="en-US" dirty="0"/>
              <a:t>Optimal volume for PSQA?</a:t>
            </a:r>
          </a:p>
          <a:p>
            <a:pPr lvl="1"/>
            <a:r>
              <a:rPr lang="en-US" dirty="0"/>
              <a:t>How else would it be done for log file QA?</a:t>
            </a:r>
          </a:p>
          <a:p>
            <a:r>
              <a:rPr lang="en-US" dirty="0"/>
              <a:t>Issues:</a:t>
            </a:r>
          </a:p>
          <a:p>
            <a:pPr lvl="1"/>
            <a:r>
              <a:rPr lang="en-US" dirty="0"/>
              <a:t>Speed: at least 1–10 kHz</a:t>
            </a:r>
          </a:p>
          <a:p>
            <a:pPr lvl="1"/>
            <a:r>
              <a:rPr lang="en-US" dirty="0"/>
              <a:t>Timing integration between systems</a:t>
            </a:r>
          </a:p>
          <a:p>
            <a:pPr lvl="1"/>
            <a:r>
              <a:rPr lang="en-US" dirty="0"/>
              <a:t>Nozzle mounting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1F6E6E-307F-C1B2-D7C9-C62538EC46FF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903F7-07F7-0FB4-2151-838ED180E3DC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559682EB-0A16-D939-B6E4-850A99DBFB6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DAA2F74A-BE9A-C97C-E0CC-A1D08F67EB0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3568" y="895237"/>
            <a:ext cx="3924794" cy="23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93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4DFE7-7BDF-0A4B-2880-2DD0C9DA81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UCLH Beam Tests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77D1A-3C3D-E56B-17D6-C176F3B246E3}"/>
              </a:ext>
            </a:extLst>
          </p:cNvPr>
          <p:cNvSpPr>
            <a:spLocks noGrp="1"/>
          </p:cNvSpPr>
          <p:nvPr>
            <p:ph sz="half" idx="26"/>
          </p:nvPr>
        </p:nvSpPr>
        <p:spPr>
          <a:xfrm>
            <a:off x="183063" y="1010233"/>
            <a:ext cx="11818732" cy="2644487"/>
          </a:xfrm>
        </p:spPr>
        <p:txBody>
          <a:bodyPr numCol="2">
            <a:normAutofit lnSpcReduction="10000"/>
          </a:bodyPr>
          <a:lstStyle/>
          <a:p>
            <a:r>
              <a:rPr lang="en-GB" dirty="0"/>
              <a:t>Two nights of tests at UCLH</a:t>
            </a:r>
          </a:p>
          <a:p>
            <a:r>
              <a:rPr lang="en-GB" dirty="0"/>
              <a:t>4 QA treatment plans to test:</a:t>
            </a:r>
          </a:p>
          <a:p>
            <a:pPr lvl="1"/>
            <a:r>
              <a:rPr lang="en-GB" dirty="0"/>
              <a:t>3 x 3 x 3 and 5 x 5 x 5 box fields</a:t>
            </a:r>
          </a:p>
          <a:p>
            <a:pPr lvl="1"/>
            <a:r>
              <a:rPr lang="en-GB" dirty="0"/>
              <a:t>Single spot SOBP</a:t>
            </a:r>
          </a:p>
          <a:p>
            <a:pPr lvl="1"/>
            <a:r>
              <a:rPr lang="en-GB" dirty="0"/>
              <a:t>“Slice” field to test pixel sensor readout.</a:t>
            </a:r>
          </a:p>
          <a:p>
            <a:r>
              <a:rPr lang="en-GB" dirty="0"/>
              <a:t>Some teething problems:</a:t>
            </a:r>
          </a:p>
          <a:p>
            <a:pPr lvl="1"/>
            <a:r>
              <a:rPr lang="en-GB" dirty="0"/>
              <a:t>Noisy readout from </a:t>
            </a:r>
            <a:r>
              <a:rPr lang="en-GB" dirty="0" err="1"/>
              <a:t>QuARC</a:t>
            </a:r>
            <a:endParaRPr lang="en-GB" dirty="0"/>
          </a:p>
          <a:p>
            <a:pPr lvl="1"/>
            <a:r>
              <a:rPr lang="en-GB" dirty="0"/>
              <a:t>Dead pixels/areas on pixel sensor</a:t>
            </a:r>
          </a:p>
          <a:p>
            <a:pPr lvl="1"/>
            <a:r>
              <a:rPr lang="en-GB" dirty="0"/>
              <a:t>Couch position interlock</a:t>
            </a:r>
          </a:p>
          <a:p>
            <a:pPr lvl="1"/>
            <a:r>
              <a:rPr lang="en-GB" dirty="0"/>
              <a:t>Different gantry room for each night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1" name="Content Placeholder 10" descr="A large white machine with a black box on it&#10;&#10;Description automatically generated">
            <a:extLst>
              <a:ext uri="{FF2B5EF4-FFF2-40B4-BE49-F238E27FC236}">
                <a16:creationId xmlns:a16="http://schemas.microsoft.com/office/drawing/2014/main" id="{27B0EE29-2A75-1951-AFED-75E214035836}"/>
              </a:ext>
            </a:extLst>
          </p:cNvPr>
          <p:cNvPicPr>
            <a:picLocks noGrp="1" noChangeAspect="1"/>
          </p:cNvPicPr>
          <p:nvPr>
            <p:ph sz="half" idx="19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63" y="3763963"/>
            <a:ext cx="3526366" cy="2644775"/>
          </a:xfrm>
        </p:spPr>
      </p:pic>
      <p:pic>
        <p:nvPicPr>
          <p:cNvPr id="16" name="Content Placeholder 15" descr="Close-up of a camera box&#10;&#10;Description automatically generated">
            <a:extLst>
              <a:ext uri="{FF2B5EF4-FFF2-40B4-BE49-F238E27FC236}">
                <a16:creationId xmlns:a16="http://schemas.microsoft.com/office/drawing/2014/main" id="{608D32DB-3F2E-8380-74C0-844C5CFB481D}"/>
              </a:ext>
            </a:extLst>
          </p:cNvPr>
          <p:cNvPicPr>
            <a:picLocks noGrp="1" noChangeAspect="1"/>
          </p:cNvPicPr>
          <p:nvPr>
            <p:ph sz="half" idx="2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429" y="3763963"/>
            <a:ext cx="3526366" cy="2644775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18DEA-C0B7-4369-9533-513471F000A4}"/>
              </a:ext>
            </a:extLst>
          </p:cNvPr>
          <p:cNvSpPr>
            <a:spLocks noGrp="1"/>
          </p:cNvSpPr>
          <p:nvPr>
            <p:ph type="sldNum" sz="quarter" idx="28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8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533010-8653-7EFC-19EF-4137CF0FD339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B5CA90A-C99D-28D7-5CDD-0BC4CA2A00D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  <p:pic>
        <p:nvPicPr>
          <p:cNvPr id="23" name="Content Placeholder 19">
            <a:extLst>
              <a:ext uri="{FF2B5EF4-FFF2-40B4-BE49-F238E27FC236}">
                <a16:creationId xmlns:a16="http://schemas.microsoft.com/office/drawing/2014/main" id="{49DD3F66-824E-BC01-E64F-5C3569966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483" y="3763963"/>
            <a:ext cx="3526366" cy="264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pic>
    </p:spTree>
    <p:extLst>
      <p:ext uri="{BB962C8B-B14F-4D97-AF65-F5344CB8AC3E}">
        <p14:creationId xmlns:p14="http://schemas.microsoft.com/office/powerpoint/2010/main" val="3881678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92C11-8AA2-7B93-3A7C-AA9A9A227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UCLH 5 x 5 x 5 Box Field Plan</a:t>
            </a:r>
          </a:p>
        </p:txBody>
      </p:sp>
      <p:pic>
        <p:nvPicPr>
          <p:cNvPr id="12" name="Content Placeholder 11" descr="A screenshot of a computer&#10;&#10;Description automatically generated">
            <a:extLst>
              <a:ext uri="{FF2B5EF4-FFF2-40B4-BE49-F238E27FC236}">
                <a16:creationId xmlns:a16="http://schemas.microsoft.com/office/drawing/2014/main" id="{007512C9-6C5B-6035-A614-BA12E544DF92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150" y="1028700"/>
            <a:ext cx="10299700" cy="53594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A39E6-4333-1948-CF18-814BEC8852E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pPr>
              <a:defRPr/>
            </a:pPr>
            <a:fld id="{8A72FD52-CF31-4E4E-994A-3838AE3989F9}" type="slidenum">
              <a:rPr lang="en-GB" smtClean="0"/>
              <a:pPr>
                <a:defRPr/>
              </a:pPr>
              <a:t>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D3F03-CDEB-9BF5-2C9B-3BAC8605F39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 Jolly, EPTN PSQA: The QuADProBe</a:t>
            </a: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049B76D-EEA5-9883-64BF-9EE15D34609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GB"/>
              <a:t>18/06/2024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46907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50659</TotalTime>
  <Words>984</Words>
  <Application>Microsoft Macintosh PowerPoint</Application>
  <PresentationFormat>Widescreen</PresentationFormat>
  <Paragraphs>191</Paragraphs>
  <Slides>16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Gill Sans</vt:lpstr>
      <vt:lpstr>Helvetica</vt:lpstr>
      <vt:lpstr>1_Default Design</vt:lpstr>
      <vt:lpstr>The QuADProBe: A Quality Assurance Detector for Proton Beam Therapy</vt:lpstr>
      <vt:lpstr>Beam Quality Assurance</vt:lpstr>
      <vt:lpstr>Enter: The QuADProBe</vt:lpstr>
      <vt:lpstr>The NPL Transmission Calorimeter (TC)</vt:lpstr>
      <vt:lpstr>The Birmingham CMOS Pixel Sensor</vt:lpstr>
      <vt:lpstr>The UCL QuARC</vt:lpstr>
      <vt:lpstr>From Beam QA to Patient Specific QA</vt:lpstr>
      <vt:lpstr>UCLH Beam Tests</vt:lpstr>
      <vt:lpstr>UCLH 5 x 5 x 5 Box Field Plan</vt:lpstr>
      <vt:lpstr>UCLH Single Spot SOBP Plan</vt:lpstr>
      <vt:lpstr>UCLH Beam Test Results (Preliminary)</vt:lpstr>
      <vt:lpstr>UCLH Beam Test Results (Preliminary)</vt:lpstr>
      <vt:lpstr>Funny Eggs: UCLH Spot Profile Comparison</vt:lpstr>
      <vt:lpstr>Combined Data Output</vt:lpstr>
      <vt:lpstr>Issues</vt:lpstr>
      <vt:lpstr>Acknowledgements</vt:lpstr>
    </vt:vector>
  </TitlesOfParts>
  <Company>Imperial College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Front End Test Stand</dc:title>
  <dc:creator>Simon Jolly</dc:creator>
  <cp:lastModifiedBy>Jolly, Simon</cp:lastModifiedBy>
  <cp:revision>613</cp:revision>
  <cp:lastPrinted>2019-09-24T15:23:17Z</cp:lastPrinted>
  <dcterms:created xsi:type="dcterms:W3CDTF">2010-06-07T11:18:15Z</dcterms:created>
  <dcterms:modified xsi:type="dcterms:W3CDTF">2024-06-18T07:22:43Z</dcterms:modified>
</cp:coreProperties>
</file>