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18"/>
  </p:notesMasterIdLst>
  <p:handoutMasterIdLst>
    <p:handoutMasterId r:id="rId19"/>
  </p:handoutMasterIdLst>
  <p:sldIdLst>
    <p:sldId id="1647" r:id="rId2"/>
    <p:sldId id="1910" r:id="rId3"/>
    <p:sldId id="1909" r:id="rId4"/>
    <p:sldId id="1924" r:id="rId5"/>
    <p:sldId id="1911" r:id="rId6"/>
    <p:sldId id="1913" r:id="rId7"/>
    <p:sldId id="1914" r:id="rId8"/>
    <p:sldId id="1915" r:id="rId9"/>
    <p:sldId id="1921" r:id="rId10"/>
    <p:sldId id="1916" r:id="rId11"/>
    <p:sldId id="1917" r:id="rId12"/>
    <p:sldId id="1918" r:id="rId13"/>
    <p:sldId id="1919" r:id="rId14"/>
    <p:sldId id="1920" r:id="rId15"/>
    <p:sldId id="1908" r:id="rId16"/>
    <p:sldId id="1922" r:id="rId17"/>
  </p:sldIdLst>
  <p:sldSz cx="12192000" cy="6858000"/>
  <p:notesSz cx="6731000" cy="9856788"/>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64B6"/>
    <a:srgbClr val="BBE0E3"/>
    <a:srgbClr val="FF6666"/>
    <a:srgbClr val="FF66FF"/>
    <a:srgbClr val="FF8000"/>
    <a:srgbClr val="FFCC66"/>
    <a:srgbClr val="FF3300"/>
    <a:srgbClr val="FF6699"/>
    <a:srgbClr val="DAEE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93795-C375-6F4C-A9FD-7CB9E4AF2AE9}" v="67" dt="2024-06-11T08:40:04.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5"/>
    <p:restoredTop sz="94801"/>
  </p:normalViewPr>
  <p:slideViewPr>
    <p:cSldViewPr snapToGrid="0">
      <p:cViewPr varScale="1">
        <p:scale>
          <a:sx n="129" d="100"/>
          <a:sy n="129" d="100"/>
        </p:scale>
        <p:origin x="648" y="192"/>
      </p:cViewPr>
      <p:guideLst>
        <p:guide orient="horz" pos="2160"/>
        <p:guide pos="3840"/>
      </p:guideLst>
    </p:cSldViewPr>
  </p:slideViewPr>
  <p:outlineViewPr>
    <p:cViewPr>
      <p:scale>
        <a:sx n="33" d="100"/>
        <a:sy n="33" d="100"/>
      </p:scale>
      <p:origin x="0" y="2696"/>
    </p:cViewPr>
  </p:outlineViewPr>
  <p:notesTextViewPr>
    <p:cViewPr>
      <p:scale>
        <a:sx n="100" d="100"/>
        <a:sy n="100" d="100"/>
      </p:scale>
      <p:origin x="0" y="0"/>
    </p:cViewPr>
  </p:notesText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ly, Simon" userId="483c67c2-aa76-446b-83f2-8414b3e7bd97" providerId="ADAL" clId="{2E784404-0226-6E4E-95CB-B3A2EEEB8117}"/>
    <pc:docChg chg="undo redo custSel addSld delSld modSld modMainMaster">
      <pc:chgData name="Jolly, Simon" userId="483c67c2-aa76-446b-83f2-8414b3e7bd97" providerId="ADAL" clId="{2E784404-0226-6E4E-95CB-B3A2EEEB8117}" dt="2024-06-07T18:52:08.710" v="1974" actId="2696"/>
      <pc:docMkLst>
        <pc:docMk/>
      </pc:docMkLst>
      <pc:sldChg chg="del">
        <pc:chgData name="Jolly, Simon" userId="483c67c2-aa76-446b-83f2-8414b3e7bd97" providerId="ADAL" clId="{2E784404-0226-6E4E-95CB-B3A2EEEB8117}" dt="2024-06-07T18:51:14.875" v="1973" actId="2696"/>
        <pc:sldMkLst>
          <pc:docMk/>
          <pc:sldMk cId="870739745" sldId="279"/>
        </pc:sldMkLst>
      </pc:sldChg>
      <pc:sldChg chg="addSp delSp modSp mod">
        <pc:chgData name="Jolly, Simon" userId="483c67c2-aa76-446b-83f2-8414b3e7bd97" providerId="ADAL" clId="{2E784404-0226-6E4E-95CB-B3A2EEEB8117}" dt="2024-06-07T14:24:35.555" v="713" actId="1035"/>
        <pc:sldMkLst>
          <pc:docMk/>
          <pc:sldMk cId="98545993" sldId="1647"/>
        </pc:sldMkLst>
        <pc:spChg chg="mod">
          <ac:chgData name="Jolly, Simon" userId="483c67c2-aa76-446b-83f2-8414b3e7bd97" providerId="ADAL" clId="{2E784404-0226-6E4E-95CB-B3A2EEEB8117}" dt="2024-06-07T14:01:27.355" v="138" actId="14100"/>
          <ac:spMkLst>
            <pc:docMk/>
            <pc:sldMk cId="98545993" sldId="1647"/>
            <ac:spMk id="2" creationId="{00000000-0000-0000-0000-000000000000}"/>
          </ac:spMkLst>
        </pc:spChg>
        <pc:spChg chg="mod">
          <ac:chgData name="Jolly, Simon" userId="483c67c2-aa76-446b-83f2-8414b3e7bd97" providerId="ADAL" clId="{2E784404-0226-6E4E-95CB-B3A2EEEB8117}" dt="2024-06-07T14:24:35.555" v="713" actId="1035"/>
          <ac:spMkLst>
            <pc:docMk/>
            <pc:sldMk cId="98545993" sldId="1647"/>
            <ac:spMk id="3" creationId="{00000000-0000-0000-0000-000000000000}"/>
          </ac:spMkLst>
        </pc:spChg>
        <pc:picChg chg="add mod">
          <ac:chgData name="Jolly, Simon" userId="483c67c2-aa76-446b-83f2-8414b3e7bd97" providerId="ADAL" clId="{2E784404-0226-6E4E-95CB-B3A2EEEB8117}" dt="2024-06-07T14:18:00.789" v="659" actId="1038"/>
          <ac:picMkLst>
            <pc:docMk/>
            <pc:sldMk cId="98545993" sldId="1647"/>
            <ac:picMk id="5" creationId="{C36458C2-694A-ACB2-B233-E5E176AC48C8}"/>
          </ac:picMkLst>
        </pc:picChg>
        <pc:picChg chg="add mod">
          <ac:chgData name="Jolly, Simon" userId="483c67c2-aa76-446b-83f2-8414b3e7bd97" providerId="ADAL" clId="{2E784404-0226-6E4E-95CB-B3A2EEEB8117}" dt="2024-06-07T14:16:22.392" v="622" actId="1076"/>
          <ac:picMkLst>
            <pc:docMk/>
            <pc:sldMk cId="98545993" sldId="1647"/>
            <ac:picMk id="7" creationId="{194F5AF8-9EBA-AA4C-4190-591E5B26C98A}"/>
          </ac:picMkLst>
        </pc:picChg>
        <pc:picChg chg="add mod">
          <ac:chgData name="Jolly, Simon" userId="483c67c2-aa76-446b-83f2-8414b3e7bd97" providerId="ADAL" clId="{2E784404-0226-6E4E-95CB-B3A2EEEB8117}" dt="2024-06-07T14:18:05.989" v="661" actId="1038"/>
          <ac:picMkLst>
            <pc:docMk/>
            <pc:sldMk cId="98545993" sldId="1647"/>
            <ac:picMk id="9" creationId="{C4A37F94-7984-8ACF-76E8-1A890D3E89F8}"/>
          </ac:picMkLst>
        </pc:picChg>
        <pc:picChg chg="add mod">
          <ac:chgData name="Jolly, Simon" userId="483c67c2-aa76-446b-83f2-8414b3e7bd97" providerId="ADAL" clId="{2E784404-0226-6E4E-95CB-B3A2EEEB8117}" dt="2024-06-07T14:24:06.069" v="704" actId="1037"/>
          <ac:picMkLst>
            <pc:docMk/>
            <pc:sldMk cId="98545993" sldId="1647"/>
            <ac:picMk id="11" creationId="{C4FB29D8-EFDE-B558-13C1-15513A2F00E9}"/>
          </ac:picMkLst>
        </pc:picChg>
        <pc:picChg chg="add del mod">
          <ac:chgData name="Jolly, Simon" userId="483c67c2-aa76-446b-83f2-8414b3e7bd97" providerId="ADAL" clId="{2E784404-0226-6E4E-95CB-B3A2EEEB8117}" dt="2024-06-07T14:23:20.619" v="673" actId="478"/>
          <ac:picMkLst>
            <pc:docMk/>
            <pc:sldMk cId="98545993" sldId="1647"/>
            <ac:picMk id="13" creationId="{6841E605-A55C-13C4-B2CB-EC66DED763C3}"/>
          </ac:picMkLst>
        </pc:picChg>
        <pc:picChg chg="add del mod">
          <ac:chgData name="Jolly, Simon" userId="483c67c2-aa76-446b-83f2-8414b3e7bd97" providerId="ADAL" clId="{2E784404-0226-6E4E-95CB-B3A2EEEB8117}" dt="2024-06-07T14:23:18.205" v="672" actId="478"/>
          <ac:picMkLst>
            <pc:docMk/>
            <pc:sldMk cId="98545993" sldId="1647"/>
            <ac:picMk id="15" creationId="{3611263E-EC04-F901-C094-E69754E73954}"/>
          </ac:picMkLst>
        </pc:picChg>
        <pc:picChg chg="add mod">
          <ac:chgData name="Jolly, Simon" userId="483c67c2-aa76-446b-83f2-8414b3e7bd97" providerId="ADAL" clId="{2E784404-0226-6E4E-95CB-B3A2EEEB8117}" dt="2024-06-07T14:24:00.492" v="695" actId="1035"/>
          <ac:picMkLst>
            <pc:docMk/>
            <pc:sldMk cId="98545993" sldId="1647"/>
            <ac:picMk id="17" creationId="{69781C53-391E-6088-D628-2A5C994C6043}"/>
          </ac:picMkLst>
        </pc:picChg>
      </pc:sldChg>
      <pc:sldChg chg="del">
        <pc:chgData name="Jolly, Simon" userId="483c67c2-aa76-446b-83f2-8414b3e7bd97" providerId="ADAL" clId="{2E784404-0226-6E4E-95CB-B3A2EEEB8117}" dt="2024-06-07T14:32:14.419" v="717" actId="2696"/>
        <pc:sldMkLst>
          <pc:docMk/>
          <pc:sldMk cId="1140372097" sldId="1788"/>
        </pc:sldMkLst>
      </pc:sldChg>
      <pc:sldChg chg="del">
        <pc:chgData name="Jolly, Simon" userId="483c67c2-aa76-446b-83f2-8414b3e7bd97" providerId="ADAL" clId="{2E784404-0226-6E4E-95CB-B3A2EEEB8117}" dt="2024-06-07T18:50:41.450" v="1971" actId="2696"/>
        <pc:sldMkLst>
          <pc:docMk/>
          <pc:sldMk cId="3060688680" sldId="1891"/>
        </pc:sldMkLst>
      </pc:sldChg>
      <pc:sldChg chg="addSp delSp modSp del mod">
        <pc:chgData name="Jolly, Simon" userId="483c67c2-aa76-446b-83f2-8414b3e7bd97" providerId="ADAL" clId="{2E784404-0226-6E4E-95CB-B3A2EEEB8117}" dt="2024-06-07T18:50:36.286" v="1970" actId="2696"/>
        <pc:sldMkLst>
          <pc:docMk/>
          <pc:sldMk cId="3006442422" sldId="1892"/>
        </pc:sldMkLst>
        <pc:spChg chg="add mod">
          <ac:chgData name="Jolly, Simon" userId="483c67c2-aa76-446b-83f2-8414b3e7bd97" providerId="ADAL" clId="{2E784404-0226-6E4E-95CB-B3A2EEEB8117}" dt="2024-06-07T17:58:39.783" v="1543" actId="21"/>
          <ac:spMkLst>
            <pc:docMk/>
            <pc:sldMk cId="3006442422" sldId="1892"/>
            <ac:spMk id="3" creationId="{8B08AB67-1591-A60A-0899-03CCB0E33F68}"/>
          </ac:spMkLst>
        </pc:spChg>
        <pc:picChg chg="del mod">
          <ac:chgData name="Jolly, Simon" userId="483c67c2-aa76-446b-83f2-8414b3e7bd97" providerId="ADAL" clId="{2E784404-0226-6E4E-95CB-B3A2EEEB8117}" dt="2024-06-07T17:58:39.783" v="1543" actId="21"/>
          <ac:picMkLst>
            <pc:docMk/>
            <pc:sldMk cId="3006442422" sldId="1892"/>
            <ac:picMk id="14" creationId="{8A352E9D-769B-3722-B8FC-8C47995FE2C8}"/>
          </ac:picMkLst>
        </pc:picChg>
      </pc:sldChg>
      <pc:sldChg chg="del">
        <pc:chgData name="Jolly, Simon" userId="483c67c2-aa76-446b-83f2-8414b3e7bd97" providerId="ADAL" clId="{2E784404-0226-6E4E-95CB-B3A2EEEB8117}" dt="2024-06-07T14:32:14.438" v="718" actId="2696"/>
        <pc:sldMkLst>
          <pc:docMk/>
          <pc:sldMk cId="3603634416" sldId="1893"/>
        </pc:sldMkLst>
      </pc:sldChg>
      <pc:sldChg chg="del">
        <pc:chgData name="Jolly, Simon" userId="483c67c2-aa76-446b-83f2-8414b3e7bd97" providerId="ADAL" clId="{2E784404-0226-6E4E-95CB-B3A2EEEB8117}" dt="2024-06-07T14:32:14.455" v="719" actId="2696"/>
        <pc:sldMkLst>
          <pc:docMk/>
          <pc:sldMk cId="1078863479" sldId="1894"/>
        </pc:sldMkLst>
      </pc:sldChg>
      <pc:sldChg chg="del">
        <pc:chgData name="Jolly, Simon" userId="483c67c2-aa76-446b-83f2-8414b3e7bd97" providerId="ADAL" clId="{2E784404-0226-6E4E-95CB-B3A2EEEB8117}" dt="2024-06-07T18:11:26.054" v="1772" actId="2696"/>
        <pc:sldMkLst>
          <pc:docMk/>
          <pc:sldMk cId="1310588269" sldId="1895"/>
        </pc:sldMkLst>
      </pc:sldChg>
      <pc:sldChg chg="del">
        <pc:chgData name="Jolly, Simon" userId="483c67c2-aa76-446b-83f2-8414b3e7bd97" providerId="ADAL" clId="{2E784404-0226-6E4E-95CB-B3A2EEEB8117}" dt="2024-06-07T18:11:26.029" v="1771" actId="2696"/>
        <pc:sldMkLst>
          <pc:docMk/>
          <pc:sldMk cId="534721868" sldId="1896"/>
        </pc:sldMkLst>
      </pc:sldChg>
      <pc:sldChg chg="del">
        <pc:chgData name="Jolly, Simon" userId="483c67c2-aa76-446b-83f2-8414b3e7bd97" providerId="ADAL" clId="{2E784404-0226-6E4E-95CB-B3A2EEEB8117}" dt="2024-06-07T14:32:02.158" v="714" actId="2696"/>
        <pc:sldMkLst>
          <pc:docMk/>
          <pc:sldMk cId="1031142642" sldId="1900"/>
        </pc:sldMkLst>
      </pc:sldChg>
      <pc:sldChg chg="del">
        <pc:chgData name="Jolly, Simon" userId="483c67c2-aa76-446b-83f2-8414b3e7bd97" providerId="ADAL" clId="{2E784404-0226-6E4E-95CB-B3A2EEEB8117}" dt="2024-06-07T14:32:02.183" v="716" actId="2696"/>
        <pc:sldMkLst>
          <pc:docMk/>
          <pc:sldMk cId="987454622" sldId="1901"/>
        </pc:sldMkLst>
      </pc:sldChg>
      <pc:sldChg chg="del">
        <pc:chgData name="Jolly, Simon" userId="483c67c2-aa76-446b-83f2-8414b3e7bd97" providerId="ADAL" clId="{2E784404-0226-6E4E-95CB-B3A2EEEB8117}" dt="2024-06-07T14:32:02.181" v="715" actId="2696"/>
        <pc:sldMkLst>
          <pc:docMk/>
          <pc:sldMk cId="2133984800" sldId="1902"/>
        </pc:sldMkLst>
      </pc:sldChg>
      <pc:sldChg chg="del">
        <pc:chgData name="Jolly, Simon" userId="483c67c2-aa76-446b-83f2-8414b3e7bd97" providerId="ADAL" clId="{2E784404-0226-6E4E-95CB-B3A2EEEB8117}" dt="2024-06-07T14:15:33.077" v="615" actId="2696"/>
        <pc:sldMkLst>
          <pc:docMk/>
          <pc:sldMk cId="1697889875" sldId="1903"/>
        </pc:sldMkLst>
      </pc:sldChg>
      <pc:sldChg chg="del">
        <pc:chgData name="Jolly, Simon" userId="483c67c2-aa76-446b-83f2-8414b3e7bd97" providerId="ADAL" clId="{2E784404-0226-6E4E-95CB-B3A2EEEB8117}" dt="2024-06-07T18:51:14.870" v="1972" actId="2696"/>
        <pc:sldMkLst>
          <pc:docMk/>
          <pc:sldMk cId="195532156" sldId="1905"/>
        </pc:sldMkLst>
      </pc:sldChg>
      <pc:sldChg chg="del">
        <pc:chgData name="Jolly, Simon" userId="483c67c2-aa76-446b-83f2-8414b3e7bd97" providerId="ADAL" clId="{2E784404-0226-6E4E-95CB-B3A2EEEB8117}" dt="2024-06-07T18:52:08.710" v="1974" actId="2696"/>
        <pc:sldMkLst>
          <pc:docMk/>
          <pc:sldMk cId="2367851110" sldId="1907"/>
        </pc:sldMkLst>
      </pc:sldChg>
      <pc:sldChg chg="addSp delSp modSp new mod">
        <pc:chgData name="Jolly, Simon" userId="483c67c2-aa76-446b-83f2-8414b3e7bd97" providerId="ADAL" clId="{2E784404-0226-6E4E-95CB-B3A2EEEB8117}" dt="2024-06-07T15:18:56.341" v="722" actId="478"/>
        <pc:sldMkLst>
          <pc:docMk/>
          <pc:sldMk cId="646820008" sldId="1909"/>
        </pc:sldMkLst>
        <pc:spChg chg="mod">
          <ac:chgData name="Jolly, Simon" userId="483c67c2-aa76-446b-83f2-8414b3e7bd97" providerId="ADAL" clId="{2E784404-0226-6E4E-95CB-B3A2EEEB8117}" dt="2024-06-07T13:58:23.565" v="12" actId="20577"/>
          <ac:spMkLst>
            <pc:docMk/>
            <pc:sldMk cId="646820008" sldId="1909"/>
            <ac:spMk id="2" creationId="{9DD88E5C-BE10-30BE-F6D1-CCE496830AAB}"/>
          </ac:spMkLst>
        </pc:spChg>
        <pc:spChg chg="mod">
          <ac:chgData name="Jolly, Simon" userId="483c67c2-aa76-446b-83f2-8414b3e7bd97" providerId="ADAL" clId="{2E784404-0226-6E4E-95CB-B3A2EEEB8117}" dt="2024-06-07T14:11:08.660" v="310" actId="207"/>
          <ac:spMkLst>
            <pc:docMk/>
            <pc:sldMk cId="646820008" sldId="1909"/>
            <ac:spMk id="3" creationId="{7C6F6A6F-3855-9DF2-78AC-514CA21F15DC}"/>
          </ac:spMkLst>
        </pc:spChg>
        <pc:spChg chg="del">
          <ac:chgData name="Jolly, Simon" userId="483c67c2-aa76-446b-83f2-8414b3e7bd97" providerId="ADAL" clId="{2E784404-0226-6E4E-95CB-B3A2EEEB8117}" dt="2024-06-07T14:11:26.450" v="312" actId="478"/>
          <ac:spMkLst>
            <pc:docMk/>
            <pc:sldMk cId="646820008" sldId="1909"/>
            <ac:spMk id="5" creationId="{4D101C79-866E-63EA-9D63-6AB39AE80A99}"/>
          </ac:spMkLst>
        </pc:spChg>
        <pc:spChg chg="del">
          <ac:chgData name="Jolly, Simon" userId="483c67c2-aa76-446b-83f2-8414b3e7bd97" providerId="ADAL" clId="{2E784404-0226-6E4E-95CB-B3A2EEEB8117}" dt="2024-06-07T14:11:21.369" v="311" actId="478"/>
          <ac:spMkLst>
            <pc:docMk/>
            <pc:sldMk cId="646820008" sldId="1909"/>
            <ac:spMk id="6" creationId="{047EDFEE-0F98-83E8-85A4-26DA3FC39A3F}"/>
          </ac:spMkLst>
        </pc:spChg>
        <pc:spChg chg="add del mod">
          <ac:chgData name="Jolly, Simon" userId="483c67c2-aa76-446b-83f2-8414b3e7bd97" providerId="ADAL" clId="{2E784404-0226-6E4E-95CB-B3A2EEEB8117}" dt="2024-06-07T15:18:56.341" v="722" actId="478"/>
          <ac:spMkLst>
            <pc:docMk/>
            <pc:sldMk cId="646820008" sldId="1909"/>
            <ac:spMk id="7" creationId="{5928C062-DBBA-1F41-8BF7-F248E53DF407}"/>
          </ac:spMkLst>
        </pc:spChg>
        <pc:spChg chg="add del mod">
          <ac:chgData name="Jolly, Simon" userId="483c67c2-aa76-446b-83f2-8414b3e7bd97" providerId="ADAL" clId="{2E784404-0226-6E4E-95CB-B3A2EEEB8117}" dt="2024-06-07T15:18:52.941" v="721" actId="478"/>
          <ac:spMkLst>
            <pc:docMk/>
            <pc:sldMk cId="646820008" sldId="1909"/>
            <ac:spMk id="8" creationId="{7FC61A4C-DB61-E95E-B4DA-AA9835F12F54}"/>
          </ac:spMkLst>
        </pc:spChg>
      </pc:sldChg>
      <pc:sldChg chg="modSp new mod">
        <pc:chgData name="Jolly, Simon" userId="483c67c2-aa76-446b-83f2-8414b3e7bd97" providerId="ADAL" clId="{2E784404-0226-6E4E-95CB-B3A2EEEB8117}" dt="2024-06-07T14:15:21.045" v="614" actId="20577"/>
        <pc:sldMkLst>
          <pc:docMk/>
          <pc:sldMk cId="2331496976" sldId="1910"/>
        </pc:sldMkLst>
        <pc:spChg chg="mod">
          <ac:chgData name="Jolly, Simon" userId="483c67c2-aa76-446b-83f2-8414b3e7bd97" providerId="ADAL" clId="{2E784404-0226-6E4E-95CB-B3A2EEEB8117}" dt="2024-06-07T14:11:39.222" v="324" actId="20577"/>
          <ac:spMkLst>
            <pc:docMk/>
            <pc:sldMk cId="2331496976" sldId="1910"/>
            <ac:spMk id="2" creationId="{9096DB86-BA30-7D50-3C5C-67DF2ADC3124}"/>
          </ac:spMkLst>
        </pc:spChg>
        <pc:spChg chg="mod">
          <ac:chgData name="Jolly, Simon" userId="483c67c2-aa76-446b-83f2-8414b3e7bd97" providerId="ADAL" clId="{2E784404-0226-6E4E-95CB-B3A2EEEB8117}" dt="2024-06-07T14:15:21.045" v="614" actId="20577"/>
          <ac:spMkLst>
            <pc:docMk/>
            <pc:sldMk cId="2331496976" sldId="1910"/>
            <ac:spMk id="3" creationId="{903E6BB3-2538-C8C7-962B-46722B316684}"/>
          </ac:spMkLst>
        </pc:spChg>
      </pc:sldChg>
      <pc:sldChg chg="addSp delSp modSp new mod modClrScheme chgLayout">
        <pc:chgData name="Jolly, Simon" userId="483c67c2-aa76-446b-83f2-8414b3e7bd97" providerId="ADAL" clId="{2E784404-0226-6E4E-95CB-B3A2EEEB8117}" dt="2024-06-07T18:11:11.179" v="1770" actId="1076"/>
        <pc:sldMkLst>
          <pc:docMk/>
          <pc:sldMk cId="1323830672" sldId="1911"/>
        </pc:sldMkLst>
        <pc:spChg chg="mod ord">
          <ac:chgData name="Jolly, Simon" userId="483c67c2-aa76-446b-83f2-8414b3e7bd97" providerId="ADAL" clId="{2E784404-0226-6E4E-95CB-B3A2EEEB8117}" dt="2024-06-07T15:38:25.202" v="770" actId="700"/>
          <ac:spMkLst>
            <pc:docMk/>
            <pc:sldMk cId="1323830672" sldId="1911"/>
            <ac:spMk id="2" creationId="{2C6DD9E6-9677-348A-E37E-3E7E0F088C1B}"/>
          </ac:spMkLst>
        </pc:spChg>
        <pc:spChg chg="del mod ord">
          <ac:chgData name="Jolly, Simon" userId="483c67c2-aa76-446b-83f2-8414b3e7bd97" providerId="ADAL" clId="{2E784404-0226-6E4E-95CB-B3A2EEEB8117}" dt="2024-06-07T15:29:16.735" v="744" actId="700"/>
          <ac:spMkLst>
            <pc:docMk/>
            <pc:sldMk cId="1323830672" sldId="1911"/>
            <ac:spMk id="3" creationId="{AED076B7-3234-1E39-F8BD-731F22FAEF33}"/>
          </ac:spMkLst>
        </pc:spChg>
        <pc:spChg chg="del mod ord">
          <ac:chgData name="Jolly, Simon" userId="483c67c2-aa76-446b-83f2-8414b3e7bd97" providerId="ADAL" clId="{2E784404-0226-6E4E-95CB-B3A2EEEB8117}" dt="2024-06-07T15:29:16.735" v="744" actId="700"/>
          <ac:spMkLst>
            <pc:docMk/>
            <pc:sldMk cId="1323830672" sldId="1911"/>
            <ac:spMk id="4" creationId="{D943536F-6D0E-C4F4-5C07-C9DFE68D3063}"/>
          </ac:spMkLst>
        </pc:spChg>
        <pc:spChg chg="del mod ord">
          <ac:chgData name="Jolly, Simon" userId="483c67c2-aa76-446b-83f2-8414b3e7bd97" providerId="ADAL" clId="{2E784404-0226-6E4E-95CB-B3A2EEEB8117}" dt="2024-06-07T15:29:16.735" v="744" actId="700"/>
          <ac:spMkLst>
            <pc:docMk/>
            <pc:sldMk cId="1323830672" sldId="1911"/>
            <ac:spMk id="5" creationId="{72B49D20-FE42-83F5-18EB-DF7155F3F80C}"/>
          </ac:spMkLst>
        </pc:spChg>
        <pc:spChg chg="mod ord">
          <ac:chgData name="Jolly, Simon" userId="483c67c2-aa76-446b-83f2-8414b3e7bd97" providerId="ADAL" clId="{2E784404-0226-6E4E-95CB-B3A2EEEB8117}" dt="2024-06-07T15:38:25.202" v="770" actId="700"/>
          <ac:spMkLst>
            <pc:docMk/>
            <pc:sldMk cId="1323830672" sldId="1911"/>
            <ac:spMk id="6" creationId="{7DCF51E4-A721-060D-D3CA-48F36CF60B7E}"/>
          </ac:spMkLst>
        </pc:spChg>
        <pc:spChg chg="mod ord">
          <ac:chgData name="Jolly, Simon" userId="483c67c2-aa76-446b-83f2-8414b3e7bd97" providerId="ADAL" clId="{2E784404-0226-6E4E-95CB-B3A2EEEB8117}" dt="2024-06-07T15:38:25.202" v="770" actId="700"/>
          <ac:spMkLst>
            <pc:docMk/>
            <pc:sldMk cId="1323830672" sldId="1911"/>
            <ac:spMk id="7" creationId="{81DBE820-FB5D-C86E-18DC-25AE563792D5}"/>
          </ac:spMkLst>
        </pc:spChg>
        <pc:spChg chg="mod ord">
          <ac:chgData name="Jolly, Simon" userId="483c67c2-aa76-446b-83f2-8414b3e7bd97" providerId="ADAL" clId="{2E784404-0226-6E4E-95CB-B3A2EEEB8117}" dt="2024-06-07T15:38:25.202" v="770" actId="700"/>
          <ac:spMkLst>
            <pc:docMk/>
            <pc:sldMk cId="1323830672" sldId="1911"/>
            <ac:spMk id="8" creationId="{17EF4B36-28CA-9EE6-C495-72731B104999}"/>
          </ac:spMkLst>
        </pc:spChg>
        <pc:spChg chg="add del mod ord">
          <ac:chgData name="Jolly, Simon" userId="483c67c2-aa76-446b-83f2-8414b3e7bd97" providerId="ADAL" clId="{2E784404-0226-6E4E-95CB-B3A2EEEB8117}" dt="2024-06-07T15:35:53.809" v="750" actId="700"/>
          <ac:spMkLst>
            <pc:docMk/>
            <pc:sldMk cId="1323830672" sldId="1911"/>
            <ac:spMk id="9" creationId="{3B685FEB-584A-84AE-7078-50E66F5604DB}"/>
          </ac:spMkLst>
        </pc:spChg>
        <pc:spChg chg="add del mod ord">
          <ac:chgData name="Jolly, Simon" userId="483c67c2-aa76-446b-83f2-8414b3e7bd97" providerId="ADAL" clId="{2E784404-0226-6E4E-95CB-B3A2EEEB8117}" dt="2024-06-07T15:35:53.809" v="750" actId="700"/>
          <ac:spMkLst>
            <pc:docMk/>
            <pc:sldMk cId="1323830672" sldId="1911"/>
            <ac:spMk id="10" creationId="{B369C50A-A3D8-C74F-03BD-C9554BECD2F6}"/>
          </ac:spMkLst>
        </pc:spChg>
        <pc:spChg chg="add del mod ord">
          <ac:chgData name="Jolly, Simon" userId="483c67c2-aa76-446b-83f2-8414b3e7bd97" providerId="ADAL" clId="{2E784404-0226-6E4E-95CB-B3A2EEEB8117}" dt="2024-06-07T15:35:19.326" v="745" actId="931"/>
          <ac:spMkLst>
            <pc:docMk/>
            <pc:sldMk cId="1323830672" sldId="1911"/>
            <ac:spMk id="11" creationId="{3DEC49C0-6B23-02A1-8535-728605484AE3}"/>
          </ac:spMkLst>
        </pc:spChg>
        <pc:spChg chg="add del mod ord">
          <ac:chgData name="Jolly, Simon" userId="483c67c2-aa76-446b-83f2-8414b3e7bd97" providerId="ADAL" clId="{2E784404-0226-6E4E-95CB-B3A2EEEB8117}" dt="2024-06-07T15:36:01.500" v="752"/>
          <ac:spMkLst>
            <pc:docMk/>
            <pc:sldMk cId="1323830672" sldId="1911"/>
            <ac:spMk id="14" creationId="{F7AFBD3B-FF89-4944-E730-4B4BF06385E4}"/>
          </ac:spMkLst>
        </pc:spChg>
        <pc:spChg chg="add del mod ord">
          <ac:chgData name="Jolly, Simon" userId="483c67c2-aa76-446b-83f2-8414b3e7bd97" providerId="ADAL" clId="{2E784404-0226-6E4E-95CB-B3A2EEEB8117}" dt="2024-06-07T15:38:25.202" v="770" actId="700"/>
          <ac:spMkLst>
            <pc:docMk/>
            <pc:sldMk cId="1323830672" sldId="1911"/>
            <ac:spMk id="16" creationId="{6ABEE37B-591A-075F-AB29-6D022A27321F}"/>
          </ac:spMkLst>
        </pc:spChg>
        <pc:spChg chg="add del mod">
          <ac:chgData name="Jolly, Simon" userId="483c67c2-aa76-446b-83f2-8414b3e7bd97" providerId="ADAL" clId="{2E784404-0226-6E4E-95CB-B3A2EEEB8117}" dt="2024-06-07T15:38:25.202" v="770" actId="700"/>
          <ac:spMkLst>
            <pc:docMk/>
            <pc:sldMk cId="1323830672" sldId="1911"/>
            <ac:spMk id="19" creationId="{4CE959F7-533B-FE58-EE29-F55775847608}"/>
          </ac:spMkLst>
        </pc:spChg>
        <pc:spChg chg="add del mod ord">
          <ac:chgData name="Jolly, Simon" userId="483c67c2-aa76-446b-83f2-8414b3e7bd97" providerId="ADAL" clId="{2E784404-0226-6E4E-95CB-B3A2EEEB8117}" dt="2024-06-07T15:38:28.037" v="771"/>
          <ac:spMkLst>
            <pc:docMk/>
            <pc:sldMk cId="1323830672" sldId="1911"/>
            <ac:spMk id="21" creationId="{11B881EA-524E-28C9-2562-0B709064A13F}"/>
          </ac:spMkLst>
        </pc:spChg>
        <pc:spChg chg="add mod">
          <ac:chgData name="Jolly, Simon" userId="483c67c2-aa76-446b-83f2-8414b3e7bd97" providerId="ADAL" clId="{2E784404-0226-6E4E-95CB-B3A2EEEB8117}" dt="2024-06-07T15:40:30.315" v="837" actId="1076"/>
          <ac:spMkLst>
            <pc:docMk/>
            <pc:sldMk cId="1323830672" sldId="1911"/>
            <ac:spMk id="23" creationId="{86370F7F-0B73-74C1-AF84-29D2089E304C}"/>
          </ac:spMkLst>
        </pc:spChg>
        <pc:spChg chg="add mod">
          <ac:chgData name="Jolly, Simon" userId="483c67c2-aa76-446b-83f2-8414b3e7bd97" providerId="ADAL" clId="{2E784404-0226-6E4E-95CB-B3A2EEEB8117}" dt="2024-06-07T15:48:30.195" v="1023" actId="555"/>
          <ac:spMkLst>
            <pc:docMk/>
            <pc:sldMk cId="1323830672" sldId="1911"/>
            <ac:spMk id="27" creationId="{3AFA9775-484C-8CDF-2192-3C40CC0D917C}"/>
          </ac:spMkLst>
        </pc:spChg>
        <pc:spChg chg="add mod">
          <ac:chgData name="Jolly, Simon" userId="483c67c2-aa76-446b-83f2-8414b3e7bd97" providerId="ADAL" clId="{2E784404-0226-6E4E-95CB-B3A2EEEB8117}" dt="2024-06-07T18:11:11.179" v="1770" actId="1076"/>
          <ac:spMkLst>
            <pc:docMk/>
            <pc:sldMk cId="1323830672" sldId="1911"/>
            <ac:spMk id="31" creationId="{A4B0D8CB-E447-A23B-BD15-E2E7041F9EA1}"/>
          </ac:spMkLst>
        </pc:spChg>
        <pc:spChg chg="add mod">
          <ac:chgData name="Jolly, Simon" userId="483c67c2-aa76-446b-83f2-8414b3e7bd97" providerId="ADAL" clId="{2E784404-0226-6E4E-95CB-B3A2EEEB8117}" dt="2024-06-07T15:48:30.195" v="1023" actId="555"/>
          <ac:spMkLst>
            <pc:docMk/>
            <pc:sldMk cId="1323830672" sldId="1911"/>
            <ac:spMk id="34" creationId="{7F66C101-3898-3369-AA23-7E1966F2CAF9}"/>
          </ac:spMkLst>
        </pc:spChg>
        <pc:picChg chg="add del mod ord">
          <ac:chgData name="Jolly, Simon" userId="483c67c2-aa76-446b-83f2-8414b3e7bd97" providerId="ADAL" clId="{2E784404-0226-6E4E-95CB-B3A2EEEB8117}" dt="2024-06-07T15:35:58.526" v="751" actId="21"/>
          <ac:picMkLst>
            <pc:docMk/>
            <pc:sldMk cId="1323830672" sldId="1911"/>
            <ac:picMk id="13" creationId="{5BD18A74-4C62-BDBF-B802-98EBC829783A}"/>
          </ac:picMkLst>
        </pc:picChg>
        <pc:picChg chg="add del mod ord modCrop">
          <ac:chgData name="Jolly, Simon" userId="483c67c2-aa76-446b-83f2-8414b3e7bd97" providerId="ADAL" clId="{2E784404-0226-6E4E-95CB-B3A2EEEB8117}" dt="2024-06-07T15:38:13.348" v="767" actId="21"/>
          <ac:picMkLst>
            <pc:docMk/>
            <pc:sldMk cId="1323830672" sldId="1911"/>
            <ac:picMk id="17" creationId="{9E135A5A-C943-57BA-1FC7-8AE54A0F910D}"/>
          </ac:picMkLst>
        </pc:picChg>
        <pc:picChg chg="add del mod">
          <ac:chgData name="Jolly, Simon" userId="483c67c2-aa76-446b-83f2-8414b3e7bd97" providerId="ADAL" clId="{2E784404-0226-6E4E-95CB-B3A2EEEB8117}" dt="2024-06-07T15:38:22.060" v="769" actId="21"/>
          <ac:picMkLst>
            <pc:docMk/>
            <pc:sldMk cId="1323830672" sldId="1911"/>
            <ac:picMk id="20" creationId="{D19C5ABB-C06D-720E-314C-EAAADBB298A9}"/>
          </ac:picMkLst>
        </pc:picChg>
        <pc:picChg chg="add mod">
          <ac:chgData name="Jolly, Simon" userId="483c67c2-aa76-446b-83f2-8414b3e7bd97" providerId="ADAL" clId="{2E784404-0226-6E4E-95CB-B3A2EEEB8117}" dt="2024-06-07T15:39:53.946" v="826" actId="554"/>
          <ac:picMkLst>
            <pc:docMk/>
            <pc:sldMk cId="1323830672" sldId="1911"/>
            <ac:picMk id="22" creationId="{78B6D028-FB27-9814-044F-6EE551226981}"/>
          </ac:picMkLst>
        </pc:picChg>
        <pc:cxnChg chg="add mod">
          <ac:chgData name="Jolly, Simon" userId="483c67c2-aa76-446b-83f2-8414b3e7bd97" providerId="ADAL" clId="{2E784404-0226-6E4E-95CB-B3A2EEEB8117}" dt="2024-06-07T15:45:40.823" v="918" actId="692"/>
          <ac:cxnSpMkLst>
            <pc:docMk/>
            <pc:sldMk cId="1323830672" sldId="1911"/>
            <ac:cxnSpMk id="25" creationId="{5A8E6AE2-A13D-6735-A82C-C43BC65E64AC}"/>
          </ac:cxnSpMkLst>
        </pc:cxnChg>
        <pc:cxnChg chg="add mod">
          <ac:chgData name="Jolly, Simon" userId="483c67c2-aa76-446b-83f2-8414b3e7bd97" providerId="ADAL" clId="{2E784404-0226-6E4E-95CB-B3A2EEEB8117}" dt="2024-06-07T15:48:30.195" v="1023" actId="555"/>
          <ac:cxnSpMkLst>
            <pc:docMk/>
            <pc:sldMk cId="1323830672" sldId="1911"/>
            <ac:cxnSpMk id="28" creationId="{D0AB810F-97C8-6038-6D6A-6E60DD4D5822}"/>
          </ac:cxnSpMkLst>
        </pc:cxnChg>
        <pc:cxnChg chg="add mod">
          <ac:chgData name="Jolly, Simon" userId="483c67c2-aa76-446b-83f2-8414b3e7bd97" providerId="ADAL" clId="{2E784404-0226-6E4E-95CB-B3A2EEEB8117}" dt="2024-06-07T18:11:11.179" v="1770" actId="1076"/>
          <ac:cxnSpMkLst>
            <pc:docMk/>
            <pc:sldMk cId="1323830672" sldId="1911"/>
            <ac:cxnSpMk id="32" creationId="{1AD4EBC1-B7AA-5343-0E4C-7C3BEAD1C4A2}"/>
          </ac:cxnSpMkLst>
        </pc:cxnChg>
        <pc:cxnChg chg="add mod">
          <ac:chgData name="Jolly, Simon" userId="483c67c2-aa76-446b-83f2-8414b3e7bd97" providerId="ADAL" clId="{2E784404-0226-6E4E-95CB-B3A2EEEB8117}" dt="2024-06-07T15:48:45.630" v="1026" actId="14100"/>
          <ac:cxnSpMkLst>
            <pc:docMk/>
            <pc:sldMk cId="1323830672" sldId="1911"/>
            <ac:cxnSpMk id="35" creationId="{01A19CF9-929B-9129-DB83-CEF9CCB9A615}"/>
          </ac:cxnSpMkLst>
        </pc:cxnChg>
      </pc:sldChg>
      <pc:sldChg chg="addSp delSp modSp new del mod modClrScheme chgLayout">
        <pc:chgData name="Jolly, Simon" userId="483c67c2-aa76-446b-83f2-8414b3e7bd97" providerId="ADAL" clId="{2E784404-0226-6E4E-95CB-B3A2EEEB8117}" dt="2024-06-07T16:19:36.892" v="1263" actId="2696"/>
        <pc:sldMkLst>
          <pc:docMk/>
          <pc:sldMk cId="3918463147" sldId="1912"/>
        </pc:sldMkLst>
        <pc:spChg chg="mod ord">
          <ac:chgData name="Jolly, Simon" userId="483c67c2-aa76-446b-83f2-8414b3e7bd97" providerId="ADAL" clId="{2E784404-0226-6E4E-95CB-B3A2EEEB8117}" dt="2024-06-07T15:59:35.259" v="1073" actId="700"/>
          <ac:spMkLst>
            <pc:docMk/>
            <pc:sldMk cId="3918463147" sldId="1912"/>
            <ac:spMk id="2" creationId="{10E5C649-0BC7-FA50-52AE-46A22A4FB970}"/>
          </ac:spMkLst>
        </pc:spChg>
        <pc:spChg chg="del mod ord">
          <ac:chgData name="Jolly, Simon" userId="483c67c2-aa76-446b-83f2-8414b3e7bd97" providerId="ADAL" clId="{2E784404-0226-6E4E-95CB-B3A2EEEB8117}" dt="2024-06-07T15:59:35.259" v="1073" actId="700"/>
          <ac:spMkLst>
            <pc:docMk/>
            <pc:sldMk cId="3918463147" sldId="1912"/>
            <ac:spMk id="3" creationId="{A4029024-4C57-663E-1C25-FA017C92DD88}"/>
          </ac:spMkLst>
        </pc:spChg>
        <pc:spChg chg="mod ord">
          <ac:chgData name="Jolly, Simon" userId="483c67c2-aa76-446b-83f2-8414b3e7bd97" providerId="ADAL" clId="{2E784404-0226-6E4E-95CB-B3A2EEEB8117}" dt="2024-06-07T15:59:35.259" v="1073" actId="700"/>
          <ac:spMkLst>
            <pc:docMk/>
            <pc:sldMk cId="3918463147" sldId="1912"/>
            <ac:spMk id="4" creationId="{63F9E08F-8A35-C8A9-80C2-B55787DCE0B2}"/>
          </ac:spMkLst>
        </pc:spChg>
        <pc:spChg chg="mod ord">
          <ac:chgData name="Jolly, Simon" userId="483c67c2-aa76-446b-83f2-8414b3e7bd97" providerId="ADAL" clId="{2E784404-0226-6E4E-95CB-B3A2EEEB8117}" dt="2024-06-07T15:59:35.259" v="1073" actId="700"/>
          <ac:spMkLst>
            <pc:docMk/>
            <pc:sldMk cId="3918463147" sldId="1912"/>
            <ac:spMk id="5" creationId="{F0E34841-53A6-8D45-05A5-07619234B832}"/>
          </ac:spMkLst>
        </pc:spChg>
        <pc:spChg chg="mod ord">
          <ac:chgData name="Jolly, Simon" userId="483c67c2-aa76-446b-83f2-8414b3e7bd97" providerId="ADAL" clId="{2E784404-0226-6E4E-95CB-B3A2EEEB8117}" dt="2024-06-07T15:59:35.259" v="1073" actId="700"/>
          <ac:spMkLst>
            <pc:docMk/>
            <pc:sldMk cId="3918463147" sldId="1912"/>
            <ac:spMk id="6" creationId="{318CF285-3383-5C1F-D59C-2C23958B33D2}"/>
          </ac:spMkLst>
        </pc:spChg>
        <pc:spChg chg="add del mod ord">
          <ac:chgData name="Jolly, Simon" userId="483c67c2-aa76-446b-83f2-8414b3e7bd97" providerId="ADAL" clId="{2E784404-0226-6E4E-95CB-B3A2EEEB8117}" dt="2024-06-07T16:01:11.157" v="1107"/>
          <ac:spMkLst>
            <pc:docMk/>
            <pc:sldMk cId="3918463147" sldId="1912"/>
            <ac:spMk id="7" creationId="{5944960A-8823-4911-2D8E-F62092784AFF}"/>
          </ac:spMkLst>
        </pc:spChg>
        <pc:spChg chg="add mod ord">
          <ac:chgData name="Jolly, Simon" userId="483c67c2-aa76-446b-83f2-8414b3e7bd97" providerId="ADAL" clId="{2E784404-0226-6E4E-95CB-B3A2EEEB8117}" dt="2024-06-07T16:01:06.772" v="1106" actId="20577"/>
          <ac:spMkLst>
            <pc:docMk/>
            <pc:sldMk cId="3918463147" sldId="1912"/>
            <ac:spMk id="8" creationId="{73190853-7C31-F70A-3DF7-F2AE73466964}"/>
          </ac:spMkLst>
        </pc:spChg>
        <pc:spChg chg="add del mod ord">
          <ac:chgData name="Jolly, Simon" userId="483c67c2-aa76-446b-83f2-8414b3e7bd97" providerId="ADAL" clId="{2E784404-0226-6E4E-95CB-B3A2EEEB8117}" dt="2024-06-07T16:04:51.237" v="1134"/>
          <ac:spMkLst>
            <pc:docMk/>
            <pc:sldMk cId="3918463147" sldId="1912"/>
            <ac:spMk id="9" creationId="{E6D03FD0-4056-667C-E445-27CAB893067A}"/>
          </ac:spMkLst>
        </pc:spChg>
        <pc:spChg chg="add mod ord">
          <ac:chgData name="Jolly, Simon" userId="483c67c2-aa76-446b-83f2-8414b3e7bd97" providerId="ADAL" clId="{2E784404-0226-6E4E-95CB-B3A2EEEB8117}" dt="2024-06-07T16:03:13.979" v="1133" actId="27636"/>
          <ac:spMkLst>
            <pc:docMk/>
            <pc:sldMk cId="3918463147" sldId="1912"/>
            <ac:spMk id="10" creationId="{659F35F9-CAF2-41D2-E711-F1183C2D39A8}"/>
          </ac:spMkLst>
        </pc:spChg>
        <pc:graphicFrameChg chg="add mod">
          <ac:chgData name="Jolly, Simon" userId="483c67c2-aa76-446b-83f2-8414b3e7bd97" providerId="ADAL" clId="{2E784404-0226-6E4E-95CB-B3A2EEEB8117}" dt="2024-06-07T16:05:34.304" v="1138" actId="1076"/>
          <ac:graphicFrameMkLst>
            <pc:docMk/>
            <pc:sldMk cId="3918463147" sldId="1912"/>
            <ac:graphicFrameMk id="13" creationId="{A0D22FEA-DF85-0875-6162-103FA8AB312F}"/>
          </ac:graphicFrameMkLst>
        </pc:graphicFrameChg>
        <pc:picChg chg="add mod">
          <ac:chgData name="Jolly, Simon" userId="483c67c2-aa76-446b-83f2-8414b3e7bd97" providerId="ADAL" clId="{2E784404-0226-6E4E-95CB-B3A2EEEB8117}" dt="2024-06-07T16:05:18.436" v="1136" actId="1076"/>
          <ac:picMkLst>
            <pc:docMk/>
            <pc:sldMk cId="3918463147" sldId="1912"/>
            <ac:picMk id="11" creationId="{F28FA339-B973-CFBB-2404-37665670535A}"/>
          </ac:picMkLst>
        </pc:picChg>
        <pc:picChg chg="add mod">
          <ac:chgData name="Jolly, Simon" userId="483c67c2-aa76-446b-83f2-8414b3e7bd97" providerId="ADAL" clId="{2E784404-0226-6E4E-95CB-B3A2EEEB8117}" dt="2024-06-07T16:05:11.049" v="1135" actId="1076"/>
          <ac:picMkLst>
            <pc:docMk/>
            <pc:sldMk cId="3918463147" sldId="1912"/>
            <ac:picMk id="12" creationId="{B691A149-87EF-C449-D510-02E9A32B3CAF}"/>
          </ac:picMkLst>
        </pc:picChg>
      </pc:sldChg>
      <pc:sldChg chg="addSp delSp modSp add mod modClrScheme chgLayout">
        <pc:chgData name="Jolly, Simon" userId="483c67c2-aa76-446b-83f2-8414b3e7bd97" providerId="ADAL" clId="{2E784404-0226-6E4E-95CB-B3A2EEEB8117}" dt="2024-06-07T16:23:02.715" v="1300" actId="1036"/>
        <pc:sldMkLst>
          <pc:docMk/>
          <pc:sldMk cId="3356030875" sldId="1913"/>
        </pc:sldMkLst>
        <pc:spChg chg="mod ord">
          <ac:chgData name="Jolly, Simon" userId="483c67c2-aa76-446b-83f2-8414b3e7bd97" providerId="ADAL" clId="{2E784404-0226-6E4E-95CB-B3A2EEEB8117}" dt="2024-06-07T16:08:09.512" v="1177" actId="700"/>
          <ac:spMkLst>
            <pc:docMk/>
            <pc:sldMk cId="3356030875" sldId="1913"/>
            <ac:spMk id="2" creationId="{10E5C649-0BC7-FA50-52AE-46A22A4FB970}"/>
          </ac:spMkLst>
        </pc:spChg>
        <pc:spChg chg="mod ord">
          <ac:chgData name="Jolly, Simon" userId="483c67c2-aa76-446b-83f2-8414b3e7bd97" providerId="ADAL" clId="{2E784404-0226-6E4E-95CB-B3A2EEEB8117}" dt="2024-06-07T16:08:09.512" v="1177" actId="700"/>
          <ac:spMkLst>
            <pc:docMk/>
            <pc:sldMk cId="3356030875" sldId="1913"/>
            <ac:spMk id="4" creationId="{63F9E08F-8A35-C8A9-80C2-B55787DCE0B2}"/>
          </ac:spMkLst>
        </pc:spChg>
        <pc:spChg chg="mod ord">
          <ac:chgData name="Jolly, Simon" userId="483c67c2-aa76-446b-83f2-8414b3e7bd97" providerId="ADAL" clId="{2E784404-0226-6E4E-95CB-B3A2EEEB8117}" dt="2024-06-07T16:08:09.512" v="1177" actId="700"/>
          <ac:spMkLst>
            <pc:docMk/>
            <pc:sldMk cId="3356030875" sldId="1913"/>
            <ac:spMk id="5" creationId="{F0E34841-53A6-8D45-05A5-07619234B832}"/>
          </ac:spMkLst>
        </pc:spChg>
        <pc:spChg chg="mod ord">
          <ac:chgData name="Jolly, Simon" userId="483c67c2-aa76-446b-83f2-8414b3e7bd97" providerId="ADAL" clId="{2E784404-0226-6E4E-95CB-B3A2EEEB8117}" dt="2024-06-07T16:08:09.512" v="1177" actId="700"/>
          <ac:spMkLst>
            <pc:docMk/>
            <pc:sldMk cId="3356030875" sldId="1913"/>
            <ac:spMk id="6" creationId="{318CF285-3383-5C1F-D59C-2C23958B33D2}"/>
          </ac:spMkLst>
        </pc:spChg>
        <pc:spChg chg="add del mod">
          <ac:chgData name="Jolly, Simon" userId="483c67c2-aa76-446b-83f2-8414b3e7bd97" providerId="ADAL" clId="{2E784404-0226-6E4E-95CB-B3A2EEEB8117}" dt="2024-06-07T16:06:03.830" v="1144" actId="700"/>
          <ac:spMkLst>
            <pc:docMk/>
            <pc:sldMk cId="3356030875" sldId="1913"/>
            <ac:spMk id="7" creationId="{1919F053-C1C2-02E4-264F-B122AAC3E3CB}"/>
          </ac:spMkLst>
        </pc:spChg>
        <pc:spChg chg="del mod ord">
          <ac:chgData name="Jolly, Simon" userId="483c67c2-aa76-446b-83f2-8414b3e7bd97" providerId="ADAL" clId="{2E784404-0226-6E4E-95CB-B3A2EEEB8117}" dt="2024-06-07T16:08:09.512" v="1177" actId="700"/>
          <ac:spMkLst>
            <pc:docMk/>
            <pc:sldMk cId="3356030875" sldId="1913"/>
            <ac:spMk id="8" creationId="{73190853-7C31-F70A-3DF7-F2AE73466964}"/>
          </ac:spMkLst>
        </pc:spChg>
        <pc:spChg chg="del mod">
          <ac:chgData name="Jolly, Simon" userId="483c67c2-aa76-446b-83f2-8414b3e7bd97" providerId="ADAL" clId="{2E784404-0226-6E4E-95CB-B3A2EEEB8117}" dt="2024-06-07T16:06:03.830" v="1144" actId="700"/>
          <ac:spMkLst>
            <pc:docMk/>
            <pc:sldMk cId="3356030875" sldId="1913"/>
            <ac:spMk id="10" creationId="{659F35F9-CAF2-41D2-E711-F1183C2D39A8}"/>
          </ac:spMkLst>
        </pc:spChg>
        <pc:spChg chg="add del mod">
          <ac:chgData name="Jolly, Simon" userId="483c67c2-aa76-446b-83f2-8414b3e7bd97" providerId="ADAL" clId="{2E784404-0226-6E4E-95CB-B3A2EEEB8117}" dt="2024-06-07T16:06:03.830" v="1144" actId="700"/>
          <ac:spMkLst>
            <pc:docMk/>
            <pc:sldMk cId="3356030875" sldId="1913"/>
            <ac:spMk id="14" creationId="{416AB033-EB6E-105D-C273-61D2AC8ECF3C}"/>
          </ac:spMkLst>
        </pc:spChg>
        <pc:spChg chg="add mod ord">
          <ac:chgData name="Jolly, Simon" userId="483c67c2-aa76-446b-83f2-8414b3e7bd97" providerId="ADAL" clId="{2E784404-0226-6E4E-95CB-B3A2EEEB8117}" dt="2024-06-07T16:22:45.253" v="1288" actId="14100"/>
          <ac:spMkLst>
            <pc:docMk/>
            <pc:sldMk cId="3356030875" sldId="1913"/>
            <ac:spMk id="15" creationId="{D9CEE2E8-C1DE-DF8B-7A47-D7CDBCA8F13B}"/>
          </ac:spMkLst>
        </pc:spChg>
        <pc:spChg chg="add del mod ord">
          <ac:chgData name="Jolly, Simon" userId="483c67c2-aa76-446b-83f2-8414b3e7bd97" providerId="ADAL" clId="{2E784404-0226-6E4E-95CB-B3A2EEEB8117}" dt="2024-06-07T16:06:41.191" v="1157" actId="700"/>
          <ac:spMkLst>
            <pc:docMk/>
            <pc:sldMk cId="3356030875" sldId="1913"/>
            <ac:spMk id="16" creationId="{3E95D089-6C2F-E231-2DEF-79EDFB0B8FB0}"/>
          </ac:spMkLst>
        </pc:spChg>
        <pc:spChg chg="add del mod ord">
          <ac:chgData name="Jolly, Simon" userId="483c67c2-aa76-446b-83f2-8414b3e7bd97" providerId="ADAL" clId="{2E784404-0226-6E4E-95CB-B3A2EEEB8117}" dt="2024-06-07T16:06:41.191" v="1157" actId="700"/>
          <ac:spMkLst>
            <pc:docMk/>
            <pc:sldMk cId="3356030875" sldId="1913"/>
            <ac:spMk id="17" creationId="{6A585D65-4A52-D65B-A0C7-AE5BADF5B18D}"/>
          </ac:spMkLst>
        </pc:spChg>
        <pc:spChg chg="add del mod ord">
          <ac:chgData name="Jolly, Simon" userId="483c67c2-aa76-446b-83f2-8414b3e7bd97" providerId="ADAL" clId="{2E784404-0226-6E4E-95CB-B3A2EEEB8117}" dt="2024-06-07T16:08:09.512" v="1177" actId="700"/>
          <ac:spMkLst>
            <pc:docMk/>
            <pc:sldMk cId="3356030875" sldId="1913"/>
            <ac:spMk id="18" creationId="{D3E19764-0545-EEF2-FCC3-439D1D4D2E75}"/>
          </ac:spMkLst>
        </pc:spChg>
        <pc:spChg chg="add mod ord">
          <ac:chgData name="Jolly, Simon" userId="483c67c2-aa76-446b-83f2-8414b3e7bd97" providerId="ADAL" clId="{2E784404-0226-6E4E-95CB-B3A2EEEB8117}" dt="2024-06-07T16:23:02.715" v="1300" actId="1036"/>
          <ac:spMkLst>
            <pc:docMk/>
            <pc:sldMk cId="3356030875" sldId="1913"/>
            <ac:spMk id="20" creationId="{B1BD0D68-E624-7E4D-A5D3-F80BB3EC3F4E}"/>
          </ac:spMkLst>
        </pc:spChg>
        <pc:spChg chg="add del mod ord">
          <ac:chgData name="Jolly, Simon" userId="483c67c2-aa76-446b-83f2-8414b3e7bd97" providerId="ADAL" clId="{2E784404-0226-6E4E-95CB-B3A2EEEB8117}" dt="2024-06-07T16:12:09.590" v="1232" actId="478"/>
          <ac:spMkLst>
            <pc:docMk/>
            <pc:sldMk cId="3356030875" sldId="1913"/>
            <ac:spMk id="21" creationId="{ECAE75C8-2BF7-4488-A6D4-DF00ECE55D2E}"/>
          </ac:spMkLst>
        </pc:spChg>
        <pc:spChg chg="add del mod ord">
          <ac:chgData name="Jolly, Simon" userId="483c67c2-aa76-446b-83f2-8414b3e7bd97" providerId="ADAL" clId="{2E784404-0226-6E4E-95CB-B3A2EEEB8117}" dt="2024-06-07T16:11:31.348" v="1228"/>
          <ac:spMkLst>
            <pc:docMk/>
            <pc:sldMk cId="3356030875" sldId="1913"/>
            <ac:spMk id="22" creationId="{EA892475-8886-A8BF-B019-64B62C5247D0}"/>
          </ac:spMkLst>
        </pc:spChg>
        <pc:graphicFrameChg chg="mod">
          <ac:chgData name="Jolly, Simon" userId="483c67c2-aa76-446b-83f2-8414b3e7bd97" providerId="ADAL" clId="{2E784404-0226-6E4E-95CB-B3A2EEEB8117}" dt="2024-06-07T16:12:14.967" v="1233" actId="1076"/>
          <ac:graphicFrameMkLst>
            <pc:docMk/>
            <pc:sldMk cId="3356030875" sldId="1913"/>
            <ac:graphicFrameMk id="13" creationId="{A0D22FEA-DF85-0875-6162-103FA8AB312F}"/>
          </ac:graphicFrameMkLst>
        </pc:graphicFrameChg>
        <pc:picChg chg="del">
          <ac:chgData name="Jolly, Simon" userId="483c67c2-aa76-446b-83f2-8414b3e7bd97" providerId="ADAL" clId="{2E784404-0226-6E4E-95CB-B3A2EEEB8117}" dt="2024-06-07T16:05:52.364" v="1141" actId="478"/>
          <ac:picMkLst>
            <pc:docMk/>
            <pc:sldMk cId="3356030875" sldId="1913"/>
            <ac:picMk id="11" creationId="{F28FA339-B973-CFBB-2404-37665670535A}"/>
          </ac:picMkLst>
        </pc:picChg>
        <pc:picChg chg="del">
          <ac:chgData name="Jolly, Simon" userId="483c67c2-aa76-446b-83f2-8414b3e7bd97" providerId="ADAL" clId="{2E784404-0226-6E4E-95CB-B3A2EEEB8117}" dt="2024-06-07T16:05:50.192" v="1140" actId="478"/>
          <ac:picMkLst>
            <pc:docMk/>
            <pc:sldMk cId="3356030875" sldId="1913"/>
            <ac:picMk id="12" creationId="{B691A149-87EF-C449-D510-02E9A32B3CAF}"/>
          </ac:picMkLst>
        </pc:picChg>
        <pc:picChg chg="add mod">
          <ac:chgData name="Jolly, Simon" userId="483c67c2-aa76-446b-83f2-8414b3e7bd97" providerId="ADAL" clId="{2E784404-0226-6E4E-95CB-B3A2EEEB8117}" dt="2024-06-07T16:12:21.522" v="1234" actId="14100"/>
          <ac:picMkLst>
            <pc:docMk/>
            <pc:sldMk cId="3356030875" sldId="1913"/>
            <ac:picMk id="19" creationId="{43E7C426-6F2B-3EA4-338B-F6A501FB2671}"/>
          </ac:picMkLst>
        </pc:picChg>
        <pc:picChg chg="add mod">
          <ac:chgData name="Jolly, Simon" userId="483c67c2-aa76-446b-83f2-8414b3e7bd97" providerId="ADAL" clId="{2E784404-0226-6E4E-95CB-B3A2EEEB8117}" dt="2024-06-07T16:14:05.457" v="1260" actId="1076"/>
          <ac:picMkLst>
            <pc:docMk/>
            <pc:sldMk cId="3356030875" sldId="1913"/>
            <ac:picMk id="23" creationId="{8B6689E1-2D65-A02E-AD5F-DFA2501245F0}"/>
          </ac:picMkLst>
        </pc:picChg>
        <pc:picChg chg="add mod">
          <ac:chgData name="Jolly, Simon" userId="483c67c2-aa76-446b-83f2-8414b3e7bd97" providerId="ADAL" clId="{2E784404-0226-6E4E-95CB-B3A2EEEB8117}" dt="2024-06-07T16:20:56.282" v="1265" actId="1076"/>
          <ac:picMkLst>
            <pc:docMk/>
            <pc:sldMk cId="3356030875" sldId="1913"/>
            <ac:picMk id="24" creationId="{0E01750F-2861-BE9D-0758-E473405ADF3D}"/>
          </ac:picMkLst>
        </pc:picChg>
      </pc:sldChg>
      <pc:sldChg chg="new del">
        <pc:chgData name="Jolly, Simon" userId="483c67c2-aa76-446b-83f2-8414b3e7bd97" providerId="ADAL" clId="{2E784404-0226-6E4E-95CB-B3A2EEEB8117}" dt="2024-06-07T16:14:19.097" v="1262" actId="680"/>
        <pc:sldMkLst>
          <pc:docMk/>
          <pc:sldMk cId="1315869738" sldId="1914"/>
        </pc:sldMkLst>
      </pc:sldChg>
      <pc:sldChg chg="addSp delSp modSp new mod modClrScheme chgLayout">
        <pc:chgData name="Jolly, Simon" userId="483c67c2-aa76-446b-83f2-8414b3e7bd97" providerId="ADAL" clId="{2E784404-0226-6E4E-95CB-B3A2EEEB8117}" dt="2024-06-07T17:53:17.163" v="1492" actId="14100"/>
        <pc:sldMkLst>
          <pc:docMk/>
          <pc:sldMk cId="2800206435" sldId="1914"/>
        </pc:sldMkLst>
        <pc:spChg chg="mod ord">
          <ac:chgData name="Jolly, Simon" userId="483c67c2-aa76-446b-83f2-8414b3e7bd97" providerId="ADAL" clId="{2E784404-0226-6E4E-95CB-B3A2EEEB8117}" dt="2024-06-07T17:32:12.811" v="1466" actId="700"/>
          <ac:spMkLst>
            <pc:docMk/>
            <pc:sldMk cId="2800206435" sldId="1914"/>
            <ac:spMk id="2" creationId="{C38D3C87-D43D-BF61-DB03-589CC5944765}"/>
          </ac:spMkLst>
        </pc:spChg>
        <pc:spChg chg="del mod ord">
          <ac:chgData name="Jolly, Simon" userId="483c67c2-aa76-446b-83f2-8414b3e7bd97" providerId="ADAL" clId="{2E784404-0226-6E4E-95CB-B3A2EEEB8117}" dt="2024-06-07T17:32:12.811" v="1466" actId="700"/>
          <ac:spMkLst>
            <pc:docMk/>
            <pc:sldMk cId="2800206435" sldId="1914"/>
            <ac:spMk id="3" creationId="{E737ECF3-E2D1-5DE0-776C-A32DBE6C8F4D}"/>
          </ac:spMkLst>
        </pc:spChg>
        <pc:spChg chg="mod ord">
          <ac:chgData name="Jolly, Simon" userId="483c67c2-aa76-446b-83f2-8414b3e7bd97" providerId="ADAL" clId="{2E784404-0226-6E4E-95CB-B3A2EEEB8117}" dt="2024-06-07T17:53:17.163" v="1492" actId="14100"/>
          <ac:spMkLst>
            <pc:docMk/>
            <pc:sldMk cId="2800206435" sldId="1914"/>
            <ac:spMk id="4" creationId="{B876A354-9AC6-9E1A-C383-DDA0D4AF2BF1}"/>
          </ac:spMkLst>
        </pc:spChg>
        <pc:spChg chg="del mod ord">
          <ac:chgData name="Jolly, Simon" userId="483c67c2-aa76-446b-83f2-8414b3e7bd97" providerId="ADAL" clId="{2E784404-0226-6E4E-95CB-B3A2EEEB8117}" dt="2024-06-07T17:32:12.811" v="1466" actId="700"/>
          <ac:spMkLst>
            <pc:docMk/>
            <pc:sldMk cId="2800206435" sldId="1914"/>
            <ac:spMk id="5" creationId="{AC046F50-E51A-F8D7-C497-E5A829822B12}"/>
          </ac:spMkLst>
        </pc:spChg>
        <pc:spChg chg="del">
          <ac:chgData name="Jolly, Simon" userId="483c67c2-aa76-446b-83f2-8414b3e7bd97" providerId="ADAL" clId="{2E784404-0226-6E4E-95CB-B3A2EEEB8117}" dt="2024-06-07T17:32:12.811" v="1466" actId="700"/>
          <ac:spMkLst>
            <pc:docMk/>
            <pc:sldMk cId="2800206435" sldId="1914"/>
            <ac:spMk id="6" creationId="{14FF5DCF-ADF6-BBB4-5935-791F3E1EBBC9}"/>
          </ac:spMkLst>
        </pc:spChg>
        <pc:spChg chg="mod ord">
          <ac:chgData name="Jolly, Simon" userId="483c67c2-aa76-446b-83f2-8414b3e7bd97" providerId="ADAL" clId="{2E784404-0226-6E4E-95CB-B3A2EEEB8117}" dt="2024-06-07T17:32:12.811" v="1466" actId="700"/>
          <ac:spMkLst>
            <pc:docMk/>
            <pc:sldMk cId="2800206435" sldId="1914"/>
            <ac:spMk id="7" creationId="{9DE1993E-7C05-78D4-F789-BDE99D1A8C98}"/>
          </ac:spMkLst>
        </pc:spChg>
        <pc:spChg chg="mod ord">
          <ac:chgData name="Jolly, Simon" userId="483c67c2-aa76-446b-83f2-8414b3e7bd97" providerId="ADAL" clId="{2E784404-0226-6E4E-95CB-B3A2EEEB8117}" dt="2024-06-07T17:32:12.811" v="1466" actId="700"/>
          <ac:spMkLst>
            <pc:docMk/>
            <pc:sldMk cId="2800206435" sldId="1914"/>
            <ac:spMk id="8" creationId="{2783E3E5-DE1C-260B-7E26-F72EE0F5BF6F}"/>
          </ac:spMkLst>
        </pc:spChg>
        <pc:spChg chg="mod ord">
          <ac:chgData name="Jolly, Simon" userId="483c67c2-aa76-446b-83f2-8414b3e7bd97" providerId="ADAL" clId="{2E784404-0226-6E4E-95CB-B3A2EEEB8117}" dt="2024-06-07T17:32:12.811" v="1466" actId="700"/>
          <ac:spMkLst>
            <pc:docMk/>
            <pc:sldMk cId="2800206435" sldId="1914"/>
            <ac:spMk id="9" creationId="{9D974134-DA90-194C-A3CE-C90B8DDBB47E}"/>
          </ac:spMkLst>
        </pc:spChg>
        <pc:spChg chg="add del mod ord">
          <ac:chgData name="Jolly, Simon" userId="483c67c2-aa76-446b-83f2-8414b3e7bd97" providerId="ADAL" clId="{2E784404-0226-6E4E-95CB-B3A2EEEB8117}" dt="2024-06-07T17:36:09.276" v="1467" actId="931"/>
          <ac:spMkLst>
            <pc:docMk/>
            <pc:sldMk cId="2800206435" sldId="1914"/>
            <ac:spMk id="10" creationId="{122005E6-2C6C-DC6C-EED5-471EF808B46B}"/>
          </ac:spMkLst>
        </pc:spChg>
        <pc:spChg chg="add del mod ord">
          <ac:chgData name="Jolly, Simon" userId="483c67c2-aa76-446b-83f2-8414b3e7bd97" providerId="ADAL" clId="{2E784404-0226-6E4E-95CB-B3A2EEEB8117}" dt="2024-06-07T17:37:58.904" v="1473" actId="931"/>
          <ac:spMkLst>
            <pc:docMk/>
            <pc:sldMk cId="2800206435" sldId="1914"/>
            <ac:spMk id="11" creationId="{A7C7D79B-C275-7FA7-73A3-786FB3D4BF8F}"/>
          </ac:spMkLst>
        </pc:spChg>
        <pc:picChg chg="add mod">
          <ac:chgData name="Jolly, Simon" userId="483c67c2-aa76-446b-83f2-8414b3e7bd97" providerId="ADAL" clId="{2E784404-0226-6E4E-95CB-B3A2EEEB8117}" dt="2024-06-07T17:53:06.570" v="1487" actId="14100"/>
          <ac:picMkLst>
            <pc:docMk/>
            <pc:sldMk cId="2800206435" sldId="1914"/>
            <ac:picMk id="13" creationId="{50F2572B-4B80-590C-159F-1406B40525F7}"/>
          </ac:picMkLst>
        </pc:picChg>
        <pc:picChg chg="add mod">
          <ac:chgData name="Jolly, Simon" userId="483c67c2-aa76-446b-83f2-8414b3e7bd97" providerId="ADAL" clId="{2E784404-0226-6E4E-95CB-B3A2EEEB8117}" dt="2024-06-07T17:52:04.900" v="1482" actId="14100"/>
          <ac:picMkLst>
            <pc:docMk/>
            <pc:sldMk cId="2800206435" sldId="1914"/>
            <ac:picMk id="15" creationId="{6044B08A-0260-D55C-3114-0572DDA27106}"/>
          </ac:picMkLst>
        </pc:picChg>
        <pc:picChg chg="add mod">
          <ac:chgData name="Jolly, Simon" userId="483c67c2-aa76-446b-83f2-8414b3e7bd97" providerId="ADAL" clId="{2E784404-0226-6E4E-95CB-B3A2EEEB8117}" dt="2024-06-07T17:52:58.813" v="1486" actId="1076"/>
          <ac:picMkLst>
            <pc:docMk/>
            <pc:sldMk cId="2800206435" sldId="1914"/>
            <ac:picMk id="16" creationId="{04759639-C6A2-46BC-DEE3-AC8F0DFCE824}"/>
          </ac:picMkLst>
        </pc:picChg>
        <pc:picChg chg="add mod">
          <ac:chgData name="Jolly, Simon" userId="483c67c2-aa76-446b-83f2-8414b3e7bd97" providerId="ADAL" clId="{2E784404-0226-6E4E-95CB-B3A2EEEB8117}" dt="2024-06-07T17:53:09.783" v="1491" actId="1036"/>
          <ac:picMkLst>
            <pc:docMk/>
            <pc:sldMk cId="2800206435" sldId="1914"/>
            <ac:picMk id="17" creationId="{12749B51-00A5-7309-B6EB-B543C3ACC334}"/>
          </ac:picMkLst>
        </pc:picChg>
      </pc:sldChg>
      <pc:sldChg chg="addSp delSp modSp new mod modClrScheme chgLayout">
        <pc:chgData name="Jolly, Simon" userId="483c67c2-aa76-446b-83f2-8414b3e7bd97" providerId="ADAL" clId="{2E784404-0226-6E4E-95CB-B3A2EEEB8117}" dt="2024-06-07T18:10:45.493" v="1756" actId="1038"/>
        <pc:sldMkLst>
          <pc:docMk/>
          <pc:sldMk cId="267694372" sldId="1915"/>
        </pc:sldMkLst>
        <pc:spChg chg="mod ord">
          <ac:chgData name="Jolly, Simon" userId="483c67c2-aa76-446b-83f2-8414b3e7bd97" providerId="ADAL" clId="{2E784404-0226-6E4E-95CB-B3A2EEEB8117}" dt="2024-06-07T17:58:45.149" v="1544" actId="700"/>
          <ac:spMkLst>
            <pc:docMk/>
            <pc:sldMk cId="267694372" sldId="1915"/>
            <ac:spMk id="2" creationId="{06AE0FAB-9D07-1154-C30E-975EDDEB5668}"/>
          </ac:spMkLst>
        </pc:spChg>
        <pc:spChg chg="del mod ord">
          <ac:chgData name="Jolly, Simon" userId="483c67c2-aa76-446b-83f2-8414b3e7bd97" providerId="ADAL" clId="{2E784404-0226-6E4E-95CB-B3A2EEEB8117}" dt="2024-06-07T17:58:45.149" v="1544" actId="700"/>
          <ac:spMkLst>
            <pc:docMk/>
            <pc:sldMk cId="267694372" sldId="1915"/>
            <ac:spMk id="3" creationId="{8E1FB15C-70FB-E918-AE64-4C9507942987}"/>
          </ac:spMkLst>
        </pc:spChg>
        <pc:spChg chg="del mod ord">
          <ac:chgData name="Jolly, Simon" userId="483c67c2-aa76-446b-83f2-8414b3e7bd97" providerId="ADAL" clId="{2E784404-0226-6E4E-95CB-B3A2EEEB8117}" dt="2024-06-07T17:58:45.149" v="1544" actId="700"/>
          <ac:spMkLst>
            <pc:docMk/>
            <pc:sldMk cId="267694372" sldId="1915"/>
            <ac:spMk id="4" creationId="{86659C3E-88D0-FF15-CF43-719A323A62B9}"/>
          </ac:spMkLst>
        </pc:spChg>
        <pc:spChg chg="del mod ord">
          <ac:chgData name="Jolly, Simon" userId="483c67c2-aa76-446b-83f2-8414b3e7bd97" providerId="ADAL" clId="{2E784404-0226-6E4E-95CB-B3A2EEEB8117}" dt="2024-06-07T17:58:45.149" v="1544" actId="700"/>
          <ac:spMkLst>
            <pc:docMk/>
            <pc:sldMk cId="267694372" sldId="1915"/>
            <ac:spMk id="5" creationId="{B682C59D-160A-10BD-3C6B-5C1949F87783}"/>
          </ac:spMkLst>
        </pc:spChg>
        <pc:spChg chg="mod ord">
          <ac:chgData name="Jolly, Simon" userId="483c67c2-aa76-446b-83f2-8414b3e7bd97" providerId="ADAL" clId="{2E784404-0226-6E4E-95CB-B3A2EEEB8117}" dt="2024-06-07T17:58:45.149" v="1544" actId="700"/>
          <ac:spMkLst>
            <pc:docMk/>
            <pc:sldMk cId="267694372" sldId="1915"/>
            <ac:spMk id="6" creationId="{3C30BD8B-C23D-E164-FBD4-C70BBAF75539}"/>
          </ac:spMkLst>
        </pc:spChg>
        <pc:spChg chg="mod ord">
          <ac:chgData name="Jolly, Simon" userId="483c67c2-aa76-446b-83f2-8414b3e7bd97" providerId="ADAL" clId="{2E784404-0226-6E4E-95CB-B3A2EEEB8117}" dt="2024-06-07T17:58:45.149" v="1544" actId="700"/>
          <ac:spMkLst>
            <pc:docMk/>
            <pc:sldMk cId="267694372" sldId="1915"/>
            <ac:spMk id="7" creationId="{A5F2E013-E767-E671-CD8B-FDD83E17E440}"/>
          </ac:spMkLst>
        </pc:spChg>
        <pc:spChg chg="mod ord">
          <ac:chgData name="Jolly, Simon" userId="483c67c2-aa76-446b-83f2-8414b3e7bd97" providerId="ADAL" clId="{2E784404-0226-6E4E-95CB-B3A2EEEB8117}" dt="2024-06-07T17:58:45.149" v="1544" actId="700"/>
          <ac:spMkLst>
            <pc:docMk/>
            <pc:sldMk cId="267694372" sldId="1915"/>
            <ac:spMk id="8" creationId="{43A9D68D-4EB4-3D6A-152E-7D75BC59F7D5}"/>
          </ac:spMkLst>
        </pc:spChg>
        <pc:spChg chg="add del mod ord">
          <ac:chgData name="Jolly, Simon" userId="483c67c2-aa76-446b-83f2-8414b3e7bd97" providerId="ADAL" clId="{2E784404-0226-6E4E-95CB-B3A2EEEB8117}" dt="2024-06-07T18:00:33.499" v="1553"/>
          <ac:spMkLst>
            <pc:docMk/>
            <pc:sldMk cId="267694372" sldId="1915"/>
            <ac:spMk id="9" creationId="{61ABCB68-DECD-69A9-DFD8-38854DE9C101}"/>
          </ac:spMkLst>
        </pc:spChg>
        <pc:spChg chg="add mod ord">
          <ac:chgData name="Jolly, Simon" userId="483c67c2-aa76-446b-83f2-8414b3e7bd97" providerId="ADAL" clId="{2E784404-0226-6E4E-95CB-B3A2EEEB8117}" dt="2024-06-07T18:06:16.296" v="1682" actId="20577"/>
          <ac:spMkLst>
            <pc:docMk/>
            <pc:sldMk cId="267694372" sldId="1915"/>
            <ac:spMk id="10" creationId="{6ACE8CB2-349A-4717-D36B-3BF34955DFDB}"/>
          </ac:spMkLst>
        </pc:spChg>
        <pc:spChg chg="add del mod ord">
          <ac:chgData name="Jolly, Simon" userId="483c67c2-aa76-446b-83f2-8414b3e7bd97" providerId="ADAL" clId="{2E784404-0226-6E4E-95CB-B3A2EEEB8117}" dt="2024-06-07T17:59:53.512" v="1548"/>
          <ac:spMkLst>
            <pc:docMk/>
            <pc:sldMk cId="267694372" sldId="1915"/>
            <ac:spMk id="11" creationId="{80150139-3ADB-A6C3-EBA4-50C0C38A458D}"/>
          </ac:spMkLst>
        </pc:spChg>
        <pc:spChg chg="add del mod ord">
          <ac:chgData name="Jolly, Simon" userId="483c67c2-aa76-446b-83f2-8414b3e7bd97" providerId="ADAL" clId="{2E784404-0226-6E4E-95CB-B3A2EEEB8117}" dt="2024-06-07T17:58:47.738" v="1545"/>
          <ac:spMkLst>
            <pc:docMk/>
            <pc:sldMk cId="267694372" sldId="1915"/>
            <ac:spMk id="12" creationId="{A4BE4197-1D7F-6028-56F0-EA6FB82212E5}"/>
          </ac:spMkLst>
        </pc:spChg>
        <pc:spChg chg="add del mod">
          <ac:chgData name="Jolly, Simon" userId="483c67c2-aa76-446b-83f2-8414b3e7bd97" providerId="ADAL" clId="{2E784404-0226-6E4E-95CB-B3A2EEEB8117}" dt="2024-06-07T18:00:22.668" v="1550"/>
          <ac:spMkLst>
            <pc:docMk/>
            <pc:sldMk cId="267694372" sldId="1915"/>
            <ac:spMk id="16" creationId="{55DAF072-AF9C-ABF8-5B90-E54E5FFD2D31}"/>
          </ac:spMkLst>
        </pc:spChg>
        <pc:spChg chg="add del mod">
          <ac:chgData name="Jolly, Simon" userId="483c67c2-aa76-446b-83f2-8414b3e7bd97" providerId="ADAL" clId="{2E784404-0226-6E4E-95CB-B3A2EEEB8117}" dt="2024-06-07T18:00:46.754" v="1555"/>
          <ac:spMkLst>
            <pc:docMk/>
            <pc:sldMk cId="267694372" sldId="1915"/>
            <ac:spMk id="19" creationId="{70C4E7E5-4A3E-B19D-E09A-14CEEBAE8B08}"/>
          </ac:spMkLst>
        </pc:spChg>
        <pc:spChg chg="add mod">
          <ac:chgData name="Jolly, Simon" userId="483c67c2-aa76-446b-83f2-8414b3e7bd97" providerId="ADAL" clId="{2E784404-0226-6E4E-95CB-B3A2EEEB8117}" dt="2024-06-07T18:06:31.498" v="1684" actId="1076"/>
          <ac:spMkLst>
            <pc:docMk/>
            <pc:sldMk cId="267694372" sldId="1915"/>
            <ac:spMk id="22" creationId="{111E75FD-C801-0334-6403-D4198C770E44}"/>
          </ac:spMkLst>
        </pc:spChg>
        <pc:spChg chg="add mod">
          <ac:chgData name="Jolly, Simon" userId="483c67c2-aa76-446b-83f2-8414b3e7bd97" providerId="ADAL" clId="{2E784404-0226-6E4E-95CB-B3A2EEEB8117}" dt="2024-06-07T18:06:37.202" v="1685" actId="1076"/>
          <ac:spMkLst>
            <pc:docMk/>
            <pc:sldMk cId="267694372" sldId="1915"/>
            <ac:spMk id="23" creationId="{428662F1-5A12-5ED0-F6CE-767C6954FD21}"/>
          </ac:spMkLst>
        </pc:spChg>
        <pc:spChg chg="add del mod">
          <ac:chgData name="Jolly, Simon" userId="483c67c2-aa76-446b-83f2-8414b3e7bd97" providerId="ADAL" clId="{2E784404-0226-6E4E-95CB-B3A2EEEB8117}" dt="2024-06-07T18:09:08.926" v="1714"/>
          <ac:spMkLst>
            <pc:docMk/>
            <pc:sldMk cId="267694372" sldId="1915"/>
            <ac:spMk id="25" creationId="{A9F03F5F-FCE6-3337-4435-C2FC5917183C}"/>
          </ac:spMkLst>
        </pc:spChg>
        <pc:spChg chg="add mod">
          <ac:chgData name="Jolly, Simon" userId="483c67c2-aa76-446b-83f2-8414b3e7bd97" providerId="ADAL" clId="{2E784404-0226-6E4E-95CB-B3A2EEEB8117}" dt="2024-06-07T18:10:45.493" v="1756" actId="1038"/>
          <ac:spMkLst>
            <pc:docMk/>
            <pc:sldMk cId="267694372" sldId="1915"/>
            <ac:spMk id="26" creationId="{D9ECBA49-AFD7-BEF1-854E-BFF43E4E37F1}"/>
          </ac:spMkLst>
        </pc:spChg>
        <pc:picChg chg="add del mod">
          <ac:chgData name="Jolly, Simon" userId="483c67c2-aa76-446b-83f2-8414b3e7bd97" providerId="ADAL" clId="{2E784404-0226-6E4E-95CB-B3A2EEEB8117}" dt="2024-06-07T18:00:29.743" v="1552" actId="21"/>
          <ac:picMkLst>
            <pc:docMk/>
            <pc:sldMk cId="267694372" sldId="1915"/>
            <ac:picMk id="13" creationId="{5A429C69-A7AB-5F3B-0047-8016DCD66D24}"/>
          </ac:picMkLst>
        </pc:picChg>
        <pc:picChg chg="add del mod">
          <ac:chgData name="Jolly, Simon" userId="483c67c2-aa76-446b-83f2-8414b3e7bd97" providerId="ADAL" clId="{2E784404-0226-6E4E-95CB-B3A2EEEB8117}" dt="2024-06-07T18:00:15.843" v="1549" actId="478"/>
          <ac:picMkLst>
            <pc:docMk/>
            <pc:sldMk cId="267694372" sldId="1915"/>
            <ac:picMk id="14" creationId="{9869332C-E926-60C2-B936-C6ADFF2F86B8}"/>
          </ac:picMkLst>
        </pc:picChg>
        <pc:picChg chg="add mod">
          <ac:chgData name="Jolly, Simon" userId="483c67c2-aa76-446b-83f2-8414b3e7bd97" providerId="ADAL" clId="{2E784404-0226-6E4E-95CB-B3A2EEEB8117}" dt="2024-06-07T18:00:53.938" v="1556" actId="553"/>
          <ac:picMkLst>
            <pc:docMk/>
            <pc:sldMk cId="267694372" sldId="1915"/>
            <ac:picMk id="17" creationId="{1A21810D-5D82-C228-B3CD-7C0585A794D2}"/>
          </ac:picMkLst>
        </pc:picChg>
        <pc:picChg chg="add mod">
          <ac:chgData name="Jolly, Simon" userId="483c67c2-aa76-446b-83f2-8414b3e7bd97" providerId="ADAL" clId="{2E784404-0226-6E4E-95CB-B3A2EEEB8117}" dt="2024-06-07T18:00:36.876" v="1554" actId="1076"/>
          <ac:picMkLst>
            <pc:docMk/>
            <pc:sldMk cId="267694372" sldId="1915"/>
            <ac:picMk id="20" creationId="{8F7B3DBD-663F-9817-DD49-52B78DBE3369}"/>
          </ac:picMkLst>
        </pc:picChg>
        <pc:picChg chg="add mod">
          <ac:chgData name="Jolly, Simon" userId="483c67c2-aa76-446b-83f2-8414b3e7bd97" providerId="ADAL" clId="{2E784404-0226-6E4E-95CB-B3A2EEEB8117}" dt="2024-06-07T18:00:53.938" v="1556" actId="553"/>
          <ac:picMkLst>
            <pc:docMk/>
            <pc:sldMk cId="267694372" sldId="1915"/>
            <ac:picMk id="21" creationId="{FF32AFB9-6170-101D-37EE-AF76FE97B189}"/>
          </ac:picMkLst>
        </pc:picChg>
        <pc:picChg chg="add mod">
          <ac:chgData name="Jolly, Simon" userId="483c67c2-aa76-446b-83f2-8414b3e7bd97" providerId="ADAL" clId="{2E784404-0226-6E4E-95CB-B3A2EEEB8117}" dt="2024-06-07T18:07:09.813" v="1689" actId="1076"/>
          <ac:picMkLst>
            <pc:docMk/>
            <pc:sldMk cId="267694372" sldId="1915"/>
            <ac:picMk id="24" creationId="{CD4D3DE0-6F02-61AC-9894-F64B0400C4A8}"/>
          </ac:picMkLst>
        </pc:picChg>
      </pc:sldChg>
      <pc:sldChg chg="addSp delSp modSp new mod modClrScheme chgLayout">
        <pc:chgData name="Jolly, Simon" userId="483c67c2-aa76-446b-83f2-8414b3e7bd97" providerId="ADAL" clId="{2E784404-0226-6E4E-95CB-B3A2EEEB8117}" dt="2024-06-07T18:12:19.133" v="1797" actId="962"/>
        <pc:sldMkLst>
          <pc:docMk/>
          <pc:sldMk cId="1437346907" sldId="1916"/>
        </pc:sldMkLst>
        <pc:spChg chg="mod ord">
          <ac:chgData name="Jolly, Simon" userId="483c67c2-aa76-446b-83f2-8414b3e7bd97" providerId="ADAL" clId="{2E784404-0226-6E4E-95CB-B3A2EEEB8117}" dt="2024-06-07T18:12:06.689" v="1794" actId="700"/>
          <ac:spMkLst>
            <pc:docMk/>
            <pc:sldMk cId="1437346907" sldId="1916"/>
            <ac:spMk id="2" creationId="{8BA92C11-8AA2-7B93-3A7C-AA9A9A22709B}"/>
          </ac:spMkLst>
        </pc:spChg>
        <pc:spChg chg="del mod ord">
          <ac:chgData name="Jolly, Simon" userId="483c67c2-aa76-446b-83f2-8414b3e7bd97" providerId="ADAL" clId="{2E784404-0226-6E4E-95CB-B3A2EEEB8117}" dt="2024-06-07T18:12:06.689" v="1794" actId="700"/>
          <ac:spMkLst>
            <pc:docMk/>
            <pc:sldMk cId="1437346907" sldId="1916"/>
            <ac:spMk id="3" creationId="{28285E40-C557-4793-9D19-5E3BB99CA868}"/>
          </ac:spMkLst>
        </pc:spChg>
        <pc:spChg chg="del">
          <ac:chgData name="Jolly, Simon" userId="483c67c2-aa76-446b-83f2-8414b3e7bd97" providerId="ADAL" clId="{2E784404-0226-6E4E-95CB-B3A2EEEB8117}" dt="2024-06-07T18:12:06.689" v="1794" actId="700"/>
          <ac:spMkLst>
            <pc:docMk/>
            <pc:sldMk cId="1437346907" sldId="1916"/>
            <ac:spMk id="4" creationId="{45326A42-C1F5-7E65-ABCE-24ADBA7C5B32}"/>
          </ac:spMkLst>
        </pc:spChg>
        <pc:spChg chg="del">
          <ac:chgData name="Jolly, Simon" userId="483c67c2-aa76-446b-83f2-8414b3e7bd97" providerId="ADAL" clId="{2E784404-0226-6E4E-95CB-B3A2EEEB8117}" dt="2024-06-07T18:12:06.689" v="1794" actId="700"/>
          <ac:spMkLst>
            <pc:docMk/>
            <pc:sldMk cId="1437346907" sldId="1916"/>
            <ac:spMk id="5" creationId="{CF90405D-BEA4-5321-8C91-C6FBE7002109}"/>
          </ac:spMkLst>
        </pc:spChg>
        <pc:spChg chg="del">
          <ac:chgData name="Jolly, Simon" userId="483c67c2-aa76-446b-83f2-8414b3e7bd97" providerId="ADAL" clId="{2E784404-0226-6E4E-95CB-B3A2EEEB8117}" dt="2024-06-07T18:12:06.689" v="1794" actId="700"/>
          <ac:spMkLst>
            <pc:docMk/>
            <pc:sldMk cId="1437346907" sldId="1916"/>
            <ac:spMk id="6" creationId="{B93C7D2E-28C9-8C51-4473-4CDEFB441915}"/>
          </ac:spMkLst>
        </pc:spChg>
        <pc:spChg chg="mod ord">
          <ac:chgData name="Jolly, Simon" userId="483c67c2-aa76-446b-83f2-8414b3e7bd97" providerId="ADAL" clId="{2E784404-0226-6E4E-95CB-B3A2EEEB8117}" dt="2024-06-07T18:12:06.689" v="1794" actId="700"/>
          <ac:spMkLst>
            <pc:docMk/>
            <pc:sldMk cId="1437346907" sldId="1916"/>
            <ac:spMk id="7" creationId="{4EEA39E6-4333-1948-CF18-814BEC8852ED}"/>
          </ac:spMkLst>
        </pc:spChg>
        <pc:spChg chg="mod ord">
          <ac:chgData name="Jolly, Simon" userId="483c67c2-aa76-446b-83f2-8414b3e7bd97" providerId="ADAL" clId="{2E784404-0226-6E4E-95CB-B3A2EEEB8117}" dt="2024-06-07T18:12:06.689" v="1794" actId="700"/>
          <ac:spMkLst>
            <pc:docMk/>
            <pc:sldMk cId="1437346907" sldId="1916"/>
            <ac:spMk id="8" creationId="{F14D3F03-CDEB-9BF5-2C9B-3BAC8605F397}"/>
          </ac:spMkLst>
        </pc:spChg>
        <pc:spChg chg="mod ord">
          <ac:chgData name="Jolly, Simon" userId="483c67c2-aa76-446b-83f2-8414b3e7bd97" providerId="ADAL" clId="{2E784404-0226-6E4E-95CB-B3A2EEEB8117}" dt="2024-06-07T18:12:06.689" v="1794" actId="700"/>
          <ac:spMkLst>
            <pc:docMk/>
            <pc:sldMk cId="1437346907" sldId="1916"/>
            <ac:spMk id="9" creationId="{4049B76D-EEA5-9883-64BF-9EE15D34609C}"/>
          </ac:spMkLst>
        </pc:spChg>
        <pc:spChg chg="add del mod ord">
          <ac:chgData name="Jolly, Simon" userId="483c67c2-aa76-446b-83f2-8414b3e7bd97" providerId="ADAL" clId="{2E784404-0226-6E4E-95CB-B3A2EEEB8117}" dt="2024-06-07T18:12:18.669" v="1795" actId="931"/>
          <ac:spMkLst>
            <pc:docMk/>
            <pc:sldMk cId="1437346907" sldId="1916"/>
            <ac:spMk id="10" creationId="{7D09A888-DF5A-5F27-D09E-031C9A312A0C}"/>
          </ac:spMkLst>
        </pc:spChg>
        <pc:picChg chg="add mod">
          <ac:chgData name="Jolly, Simon" userId="483c67c2-aa76-446b-83f2-8414b3e7bd97" providerId="ADAL" clId="{2E784404-0226-6E4E-95CB-B3A2EEEB8117}" dt="2024-06-07T18:12:19.133" v="1797" actId="962"/>
          <ac:picMkLst>
            <pc:docMk/>
            <pc:sldMk cId="1437346907" sldId="1916"/>
            <ac:picMk id="12" creationId="{007512C9-6C5B-6035-A614-BA12E544DF92}"/>
          </ac:picMkLst>
        </pc:picChg>
      </pc:sldChg>
      <pc:sldChg chg="addSp delSp modSp add mod">
        <pc:chgData name="Jolly, Simon" userId="483c67c2-aa76-446b-83f2-8414b3e7bd97" providerId="ADAL" clId="{2E784404-0226-6E4E-95CB-B3A2EEEB8117}" dt="2024-06-07T18:16:52.937" v="1818" actId="962"/>
        <pc:sldMkLst>
          <pc:docMk/>
          <pc:sldMk cId="565926961" sldId="1917"/>
        </pc:sldMkLst>
        <pc:spChg chg="mod">
          <ac:chgData name="Jolly, Simon" userId="483c67c2-aa76-446b-83f2-8414b3e7bd97" providerId="ADAL" clId="{2E784404-0226-6E4E-95CB-B3A2EEEB8117}" dt="2024-06-07T18:16:44.865" v="1814" actId="20577"/>
          <ac:spMkLst>
            <pc:docMk/>
            <pc:sldMk cId="565926961" sldId="1917"/>
            <ac:spMk id="2" creationId="{8BA92C11-8AA2-7B93-3A7C-AA9A9A22709B}"/>
          </ac:spMkLst>
        </pc:spChg>
        <pc:spChg chg="add del mod">
          <ac:chgData name="Jolly, Simon" userId="483c67c2-aa76-446b-83f2-8414b3e7bd97" providerId="ADAL" clId="{2E784404-0226-6E4E-95CB-B3A2EEEB8117}" dt="2024-06-07T18:16:52.469" v="1816" actId="931"/>
          <ac:spMkLst>
            <pc:docMk/>
            <pc:sldMk cId="565926961" sldId="1917"/>
            <ac:spMk id="4" creationId="{0F6CCE25-C033-6443-A748-E6A1A7782FFB}"/>
          </ac:spMkLst>
        </pc:spChg>
        <pc:picChg chg="add mod">
          <ac:chgData name="Jolly, Simon" userId="483c67c2-aa76-446b-83f2-8414b3e7bd97" providerId="ADAL" clId="{2E784404-0226-6E4E-95CB-B3A2EEEB8117}" dt="2024-06-07T18:16:52.937" v="1818" actId="962"/>
          <ac:picMkLst>
            <pc:docMk/>
            <pc:sldMk cId="565926961" sldId="1917"/>
            <ac:picMk id="6" creationId="{70C7F204-6B94-4CFA-79D1-181FCD402FF2}"/>
          </ac:picMkLst>
        </pc:picChg>
        <pc:picChg chg="del">
          <ac:chgData name="Jolly, Simon" userId="483c67c2-aa76-446b-83f2-8414b3e7bd97" providerId="ADAL" clId="{2E784404-0226-6E4E-95CB-B3A2EEEB8117}" dt="2024-06-07T18:16:47.430" v="1815" actId="478"/>
          <ac:picMkLst>
            <pc:docMk/>
            <pc:sldMk cId="565926961" sldId="1917"/>
            <ac:picMk id="12" creationId="{007512C9-6C5B-6035-A614-BA12E544DF92}"/>
          </ac:picMkLst>
        </pc:picChg>
      </pc:sldChg>
      <pc:sldChg chg="addSp delSp modSp new mod modClrScheme modAnim chgLayout">
        <pc:chgData name="Jolly, Simon" userId="483c67c2-aa76-446b-83f2-8414b3e7bd97" providerId="ADAL" clId="{2E784404-0226-6E4E-95CB-B3A2EEEB8117}" dt="2024-06-07T18:42:20.100" v="1917" actId="14100"/>
        <pc:sldMkLst>
          <pc:docMk/>
          <pc:sldMk cId="813987781" sldId="1918"/>
        </pc:sldMkLst>
        <pc:spChg chg="mod ord">
          <ac:chgData name="Jolly, Simon" userId="483c67c2-aa76-446b-83f2-8414b3e7bd97" providerId="ADAL" clId="{2E784404-0226-6E4E-95CB-B3A2EEEB8117}" dt="2024-06-07T18:35:46.969" v="1864" actId="700"/>
          <ac:spMkLst>
            <pc:docMk/>
            <pc:sldMk cId="813987781" sldId="1918"/>
            <ac:spMk id="2" creationId="{7E218210-E609-8FDF-2B2F-A5BFF249C1C6}"/>
          </ac:spMkLst>
        </pc:spChg>
        <pc:spChg chg="del mod ord">
          <ac:chgData name="Jolly, Simon" userId="483c67c2-aa76-446b-83f2-8414b3e7bd97" providerId="ADAL" clId="{2E784404-0226-6E4E-95CB-B3A2EEEB8117}" dt="2024-06-07T18:34:02.383" v="1856" actId="700"/>
          <ac:spMkLst>
            <pc:docMk/>
            <pc:sldMk cId="813987781" sldId="1918"/>
            <ac:spMk id="3" creationId="{BA76C2E6-FCBF-258E-3475-CEA3A6EA19B8}"/>
          </ac:spMkLst>
        </pc:spChg>
        <pc:spChg chg="mod ord">
          <ac:chgData name="Jolly, Simon" userId="483c67c2-aa76-446b-83f2-8414b3e7bd97" providerId="ADAL" clId="{2E784404-0226-6E4E-95CB-B3A2EEEB8117}" dt="2024-06-07T18:35:46.969" v="1864" actId="700"/>
          <ac:spMkLst>
            <pc:docMk/>
            <pc:sldMk cId="813987781" sldId="1918"/>
            <ac:spMk id="4" creationId="{CD8BD1A7-4154-93E4-B116-D3DFFA35A1D6}"/>
          </ac:spMkLst>
        </pc:spChg>
        <pc:spChg chg="mod ord">
          <ac:chgData name="Jolly, Simon" userId="483c67c2-aa76-446b-83f2-8414b3e7bd97" providerId="ADAL" clId="{2E784404-0226-6E4E-95CB-B3A2EEEB8117}" dt="2024-06-07T18:35:46.969" v="1864" actId="700"/>
          <ac:spMkLst>
            <pc:docMk/>
            <pc:sldMk cId="813987781" sldId="1918"/>
            <ac:spMk id="5" creationId="{97018381-9CC3-9D94-122F-0546C006DFAF}"/>
          </ac:spMkLst>
        </pc:spChg>
        <pc:spChg chg="mod ord">
          <ac:chgData name="Jolly, Simon" userId="483c67c2-aa76-446b-83f2-8414b3e7bd97" providerId="ADAL" clId="{2E784404-0226-6E4E-95CB-B3A2EEEB8117}" dt="2024-06-07T18:35:46.969" v="1864" actId="700"/>
          <ac:spMkLst>
            <pc:docMk/>
            <pc:sldMk cId="813987781" sldId="1918"/>
            <ac:spMk id="6" creationId="{117021FA-C1FA-82C0-42E8-3B661835665A}"/>
          </ac:spMkLst>
        </pc:spChg>
        <pc:spChg chg="add del mod ord">
          <ac:chgData name="Jolly, Simon" userId="483c67c2-aa76-446b-83f2-8414b3e7bd97" providerId="ADAL" clId="{2E784404-0226-6E4E-95CB-B3A2EEEB8117}" dt="2024-06-07T18:34:56.634" v="1858"/>
          <ac:spMkLst>
            <pc:docMk/>
            <pc:sldMk cId="813987781" sldId="1918"/>
            <ac:spMk id="7" creationId="{262B7B47-15A0-102C-B8B9-C806C663B9F0}"/>
          </ac:spMkLst>
        </pc:spChg>
        <pc:spChg chg="add del mod ord">
          <ac:chgData name="Jolly, Simon" userId="483c67c2-aa76-446b-83f2-8414b3e7bd97" providerId="ADAL" clId="{2E784404-0226-6E4E-95CB-B3A2EEEB8117}" dt="2024-06-07T18:34:13.771" v="1857"/>
          <ac:spMkLst>
            <pc:docMk/>
            <pc:sldMk cId="813987781" sldId="1918"/>
            <ac:spMk id="8" creationId="{B3900145-D69C-3A70-0F2C-745F4160B6D6}"/>
          </ac:spMkLst>
        </pc:spChg>
        <pc:spChg chg="add mod ord">
          <ac:chgData name="Jolly, Simon" userId="483c67c2-aa76-446b-83f2-8414b3e7bd97" providerId="ADAL" clId="{2E784404-0226-6E4E-95CB-B3A2EEEB8117}" dt="2024-06-07T18:36:10.098" v="1884" actId="14100"/>
          <ac:spMkLst>
            <pc:docMk/>
            <pc:sldMk cId="813987781" sldId="1918"/>
            <ac:spMk id="11" creationId="{CFB67A71-E6FA-198A-1B3C-394BB97767B3}"/>
          </ac:spMkLst>
        </pc:spChg>
        <pc:spChg chg="add mod ord">
          <ac:chgData name="Jolly, Simon" userId="483c67c2-aa76-446b-83f2-8414b3e7bd97" providerId="ADAL" clId="{2E784404-0226-6E4E-95CB-B3A2EEEB8117}" dt="2024-06-07T18:36:18.304" v="1886" actId="14100"/>
          <ac:spMkLst>
            <pc:docMk/>
            <pc:sldMk cId="813987781" sldId="1918"/>
            <ac:spMk id="12" creationId="{27955243-33D7-BDAC-2062-814EBD60430B}"/>
          </ac:spMkLst>
        </pc:spChg>
        <pc:picChg chg="add mod ord">
          <ac:chgData name="Jolly, Simon" userId="483c67c2-aa76-446b-83f2-8414b3e7bd97" providerId="ADAL" clId="{2E784404-0226-6E4E-95CB-B3A2EEEB8117}" dt="2024-06-07T18:42:20.100" v="1917" actId="14100"/>
          <ac:picMkLst>
            <pc:docMk/>
            <pc:sldMk cId="813987781" sldId="1918"/>
            <ac:picMk id="9" creationId="{89558625-9A77-A101-B6FE-1A7018E4AB9E}"/>
          </ac:picMkLst>
        </pc:picChg>
        <pc:picChg chg="add mod ord">
          <ac:chgData name="Jolly, Simon" userId="483c67c2-aa76-446b-83f2-8414b3e7bd97" providerId="ADAL" clId="{2E784404-0226-6E4E-95CB-B3A2EEEB8117}" dt="2024-06-07T18:35:46.969" v="1864" actId="700"/>
          <ac:picMkLst>
            <pc:docMk/>
            <pc:sldMk cId="813987781" sldId="1918"/>
            <ac:picMk id="10" creationId="{D0C62206-F72D-93E2-9005-3E0083AB1811}"/>
          </ac:picMkLst>
        </pc:picChg>
      </pc:sldChg>
      <pc:sldChg chg="addSp delSp modSp add mod delAnim modAnim">
        <pc:chgData name="Jolly, Simon" userId="483c67c2-aa76-446b-83f2-8414b3e7bd97" providerId="ADAL" clId="{2E784404-0226-6E4E-95CB-B3A2EEEB8117}" dt="2024-06-07T18:42:47.848" v="1920"/>
        <pc:sldMkLst>
          <pc:docMk/>
          <pc:sldMk cId="555571791" sldId="1919"/>
        </pc:sldMkLst>
        <pc:spChg chg="add del mod">
          <ac:chgData name="Jolly, Simon" userId="483c67c2-aa76-446b-83f2-8414b3e7bd97" providerId="ADAL" clId="{2E784404-0226-6E4E-95CB-B3A2EEEB8117}" dt="2024-06-07T18:40:41.347" v="1896"/>
          <ac:spMkLst>
            <pc:docMk/>
            <pc:sldMk cId="555571791" sldId="1919"/>
            <ac:spMk id="7" creationId="{3BD6E308-E518-F947-21CD-EFAA0283DD30}"/>
          </ac:spMkLst>
        </pc:spChg>
        <pc:picChg chg="add mod">
          <ac:chgData name="Jolly, Simon" userId="483c67c2-aa76-446b-83f2-8414b3e7bd97" providerId="ADAL" clId="{2E784404-0226-6E4E-95CB-B3A2EEEB8117}" dt="2024-06-07T18:42:30.307" v="1918" actId="14100"/>
          <ac:picMkLst>
            <pc:docMk/>
            <pc:sldMk cId="555571791" sldId="1919"/>
            <ac:picMk id="8" creationId="{88C48ED8-6CE2-C4CB-D9D9-438EE280118F}"/>
          </ac:picMkLst>
        </pc:picChg>
        <pc:picChg chg="del">
          <ac:chgData name="Jolly, Simon" userId="483c67c2-aa76-446b-83f2-8414b3e7bd97" providerId="ADAL" clId="{2E784404-0226-6E4E-95CB-B3A2EEEB8117}" dt="2024-06-07T18:39:20.937" v="1895" actId="478"/>
          <ac:picMkLst>
            <pc:docMk/>
            <pc:sldMk cId="555571791" sldId="1919"/>
            <ac:picMk id="9" creationId="{89558625-9A77-A101-B6FE-1A7018E4AB9E}"/>
          </ac:picMkLst>
        </pc:picChg>
      </pc:sldChg>
      <pc:sldChg chg="addSp delSp modSp new mod modClrScheme modAnim chgLayout">
        <pc:chgData name="Jolly, Simon" userId="483c67c2-aa76-446b-83f2-8414b3e7bd97" providerId="ADAL" clId="{2E784404-0226-6E4E-95CB-B3A2EEEB8117}" dt="2024-06-07T18:49:20.840" v="1969"/>
        <pc:sldMkLst>
          <pc:docMk/>
          <pc:sldMk cId="573625510" sldId="1920"/>
        </pc:sldMkLst>
        <pc:spChg chg="del mod ord">
          <ac:chgData name="Jolly, Simon" userId="483c67c2-aa76-446b-83f2-8414b3e7bd97" providerId="ADAL" clId="{2E784404-0226-6E4E-95CB-B3A2EEEB8117}" dt="2024-06-07T18:44:05.781" v="1922" actId="700"/>
          <ac:spMkLst>
            <pc:docMk/>
            <pc:sldMk cId="573625510" sldId="1920"/>
            <ac:spMk id="2" creationId="{4DCE5CB8-4066-478B-55F3-BF8AB01C8646}"/>
          </ac:spMkLst>
        </pc:spChg>
        <pc:spChg chg="del mod ord">
          <ac:chgData name="Jolly, Simon" userId="483c67c2-aa76-446b-83f2-8414b3e7bd97" providerId="ADAL" clId="{2E784404-0226-6E4E-95CB-B3A2EEEB8117}" dt="2024-06-07T18:44:05.781" v="1922" actId="700"/>
          <ac:spMkLst>
            <pc:docMk/>
            <pc:sldMk cId="573625510" sldId="1920"/>
            <ac:spMk id="3" creationId="{37D15E58-B337-E0CA-9525-FDB63ABCB87F}"/>
          </ac:spMkLst>
        </pc:spChg>
        <pc:spChg chg="del mod ord">
          <ac:chgData name="Jolly, Simon" userId="483c67c2-aa76-446b-83f2-8414b3e7bd97" providerId="ADAL" clId="{2E784404-0226-6E4E-95CB-B3A2EEEB8117}" dt="2024-06-07T18:44:05.781" v="1922" actId="700"/>
          <ac:spMkLst>
            <pc:docMk/>
            <pc:sldMk cId="573625510" sldId="1920"/>
            <ac:spMk id="4" creationId="{44FABBC6-9313-AFDB-204E-401F6DE84DCE}"/>
          </ac:spMkLst>
        </pc:spChg>
        <pc:spChg chg="del mod ord">
          <ac:chgData name="Jolly, Simon" userId="483c67c2-aa76-446b-83f2-8414b3e7bd97" providerId="ADAL" clId="{2E784404-0226-6E4E-95CB-B3A2EEEB8117}" dt="2024-06-07T18:44:05.781" v="1922" actId="700"/>
          <ac:spMkLst>
            <pc:docMk/>
            <pc:sldMk cId="573625510" sldId="1920"/>
            <ac:spMk id="5" creationId="{7831E51B-2253-D31E-829C-0CF2B0000CE9}"/>
          </ac:spMkLst>
        </pc:spChg>
        <pc:spChg chg="del mod ord">
          <ac:chgData name="Jolly, Simon" userId="483c67c2-aa76-446b-83f2-8414b3e7bd97" providerId="ADAL" clId="{2E784404-0226-6E4E-95CB-B3A2EEEB8117}" dt="2024-06-07T18:44:05.781" v="1922" actId="700"/>
          <ac:spMkLst>
            <pc:docMk/>
            <pc:sldMk cId="573625510" sldId="1920"/>
            <ac:spMk id="6" creationId="{6FE7FDB4-D3CE-B60B-EF88-4F8F51804405}"/>
          </ac:spMkLst>
        </pc:spChg>
        <pc:spChg chg="mod ord">
          <ac:chgData name="Jolly, Simon" userId="483c67c2-aa76-446b-83f2-8414b3e7bd97" providerId="ADAL" clId="{2E784404-0226-6E4E-95CB-B3A2EEEB8117}" dt="2024-06-07T18:46:12.774" v="1949" actId="700"/>
          <ac:spMkLst>
            <pc:docMk/>
            <pc:sldMk cId="573625510" sldId="1920"/>
            <ac:spMk id="7" creationId="{DDB8AFB1-061F-88CD-993A-581A10021EC0}"/>
          </ac:spMkLst>
        </pc:spChg>
        <pc:spChg chg="mod ord">
          <ac:chgData name="Jolly, Simon" userId="483c67c2-aa76-446b-83f2-8414b3e7bd97" providerId="ADAL" clId="{2E784404-0226-6E4E-95CB-B3A2EEEB8117}" dt="2024-06-07T18:48:29.205" v="1959" actId="166"/>
          <ac:spMkLst>
            <pc:docMk/>
            <pc:sldMk cId="573625510" sldId="1920"/>
            <ac:spMk id="8" creationId="{1ED14A62-25B9-5637-2046-3DF4BBE8A454}"/>
          </ac:spMkLst>
        </pc:spChg>
        <pc:spChg chg="mod ord">
          <ac:chgData name="Jolly, Simon" userId="483c67c2-aa76-446b-83f2-8414b3e7bd97" providerId="ADAL" clId="{2E784404-0226-6E4E-95CB-B3A2EEEB8117}" dt="2024-06-07T18:46:12.774" v="1949" actId="700"/>
          <ac:spMkLst>
            <pc:docMk/>
            <pc:sldMk cId="573625510" sldId="1920"/>
            <ac:spMk id="9" creationId="{2B3B8902-0039-5886-42B8-DC813C6A471E}"/>
          </ac:spMkLst>
        </pc:spChg>
        <pc:spChg chg="add mod ord">
          <ac:chgData name="Jolly, Simon" userId="483c67c2-aa76-446b-83f2-8414b3e7bd97" providerId="ADAL" clId="{2E784404-0226-6E4E-95CB-B3A2EEEB8117}" dt="2024-06-07T18:46:12.774" v="1949" actId="700"/>
          <ac:spMkLst>
            <pc:docMk/>
            <pc:sldMk cId="573625510" sldId="1920"/>
            <ac:spMk id="10" creationId="{8957DEB7-9ECC-A86D-FB19-52E0DAA90B49}"/>
          </ac:spMkLst>
        </pc:spChg>
        <pc:spChg chg="add del mod ord">
          <ac:chgData name="Jolly, Simon" userId="483c67c2-aa76-446b-83f2-8414b3e7bd97" providerId="ADAL" clId="{2E784404-0226-6E4E-95CB-B3A2EEEB8117}" dt="2024-06-07T18:46:12.774" v="1949" actId="700"/>
          <ac:spMkLst>
            <pc:docMk/>
            <pc:sldMk cId="573625510" sldId="1920"/>
            <ac:spMk id="11" creationId="{49D7574F-E8D4-EE1D-0D34-EF974797E6AA}"/>
          </ac:spMkLst>
        </pc:spChg>
        <pc:spChg chg="add del mod ord">
          <ac:chgData name="Jolly, Simon" userId="483c67c2-aa76-446b-83f2-8414b3e7bd97" providerId="ADAL" clId="{2E784404-0226-6E4E-95CB-B3A2EEEB8117}" dt="2024-06-07T18:46:01.186" v="1948"/>
          <ac:spMkLst>
            <pc:docMk/>
            <pc:sldMk cId="573625510" sldId="1920"/>
            <ac:spMk id="12" creationId="{D3375C79-58A2-C535-0AFB-52F1D7AA437F}"/>
          </ac:spMkLst>
        </pc:spChg>
        <pc:spChg chg="add del mod ord">
          <ac:chgData name="Jolly, Simon" userId="483c67c2-aa76-446b-83f2-8414b3e7bd97" providerId="ADAL" clId="{2E784404-0226-6E4E-95CB-B3A2EEEB8117}" dt="2024-06-07T18:46:12.774" v="1949" actId="700"/>
          <ac:spMkLst>
            <pc:docMk/>
            <pc:sldMk cId="573625510" sldId="1920"/>
            <ac:spMk id="13" creationId="{0ACFBFEB-4382-22DE-E42E-0C6166FE2C9B}"/>
          </ac:spMkLst>
        </pc:spChg>
        <pc:spChg chg="add del mod ord">
          <ac:chgData name="Jolly, Simon" userId="483c67c2-aa76-446b-83f2-8414b3e7bd97" providerId="ADAL" clId="{2E784404-0226-6E4E-95CB-B3A2EEEB8117}" dt="2024-06-07T18:45:16.967" v="1945" actId="931"/>
          <ac:spMkLst>
            <pc:docMk/>
            <pc:sldMk cId="573625510" sldId="1920"/>
            <ac:spMk id="14" creationId="{EAC04963-D572-2F66-8F55-A13B42AAD890}"/>
          </ac:spMkLst>
        </pc:spChg>
        <pc:spChg chg="add del mod ord">
          <ac:chgData name="Jolly, Simon" userId="483c67c2-aa76-446b-83f2-8414b3e7bd97" providerId="ADAL" clId="{2E784404-0226-6E4E-95CB-B3A2EEEB8117}" dt="2024-06-07T18:46:17.617" v="1951"/>
          <ac:spMkLst>
            <pc:docMk/>
            <pc:sldMk cId="573625510" sldId="1920"/>
            <ac:spMk id="18" creationId="{8E0DC248-370F-AD68-11C5-0E77D2EE2C5F}"/>
          </ac:spMkLst>
        </pc:spChg>
        <pc:spChg chg="add del mod">
          <ac:chgData name="Jolly, Simon" userId="483c67c2-aa76-446b-83f2-8414b3e7bd97" providerId="ADAL" clId="{2E784404-0226-6E4E-95CB-B3A2EEEB8117}" dt="2024-06-07T18:47:24.206" v="1952"/>
          <ac:spMkLst>
            <pc:docMk/>
            <pc:sldMk cId="573625510" sldId="1920"/>
            <ac:spMk id="20" creationId="{2E3493DF-EAA9-6DEE-CE89-8B4E473C8042}"/>
          </ac:spMkLst>
        </pc:spChg>
        <pc:spChg chg="add del mod">
          <ac:chgData name="Jolly, Simon" userId="483c67c2-aa76-446b-83f2-8414b3e7bd97" providerId="ADAL" clId="{2E784404-0226-6E4E-95CB-B3A2EEEB8117}" dt="2024-06-07T18:47:41.329" v="1954"/>
          <ac:spMkLst>
            <pc:docMk/>
            <pc:sldMk cId="573625510" sldId="1920"/>
            <ac:spMk id="24" creationId="{45E06AAE-C4A9-BEFD-EF43-CEA0D1E2C4B5}"/>
          </ac:spMkLst>
        </pc:spChg>
        <pc:picChg chg="add del mod ord">
          <ac:chgData name="Jolly, Simon" userId="483c67c2-aa76-446b-83f2-8414b3e7bd97" providerId="ADAL" clId="{2E784404-0226-6E4E-95CB-B3A2EEEB8117}" dt="2024-06-07T18:46:15.120" v="1950" actId="21"/>
          <ac:picMkLst>
            <pc:docMk/>
            <pc:sldMk cId="573625510" sldId="1920"/>
            <ac:picMk id="16" creationId="{7D10CD59-F30B-DE8B-B7AB-A162B5CEB620}"/>
          </ac:picMkLst>
        </pc:picChg>
        <pc:picChg chg="add mod ord">
          <ac:chgData name="Jolly, Simon" userId="483c67c2-aa76-446b-83f2-8414b3e7bd97" providerId="ADAL" clId="{2E784404-0226-6E4E-95CB-B3A2EEEB8117}" dt="2024-06-07T18:48:59.539" v="1964" actId="1076"/>
          <ac:picMkLst>
            <pc:docMk/>
            <pc:sldMk cId="573625510" sldId="1920"/>
            <ac:picMk id="17" creationId="{D3A97501-AC73-62CE-B8F5-72529DFE1041}"/>
          </ac:picMkLst>
        </pc:picChg>
        <pc:picChg chg="add del mod">
          <ac:chgData name="Jolly, Simon" userId="483c67c2-aa76-446b-83f2-8414b3e7bd97" providerId="ADAL" clId="{2E784404-0226-6E4E-95CB-B3A2EEEB8117}" dt="2024-06-07T18:47:30.808" v="1953" actId="478"/>
          <ac:picMkLst>
            <pc:docMk/>
            <pc:sldMk cId="573625510" sldId="1920"/>
            <ac:picMk id="21" creationId="{63E7E72A-963A-B252-E7B9-92F6F5E77370}"/>
          </ac:picMkLst>
        </pc:picChg>
        <pc:picChg chg="add mod">
          <ac:chgData name="Jolly, Simon" userId="483c67c2-aa76-446b-83f2-8414b3e7bd97" providerId="ADAL" clId="{2E784404-0226-6E4E-95CB-B3A2EEEB8117}" dt="2024-06-07T18:48:17.026" v="1958" actId="1076"/>
          <ac:picMkLst>
            <pc:docMk/>
            <pc:sldMk cId="573625510" sldId="1920"/>
            <ac:picMk id="22" creationId="{BC4C2B7B-C942-0DD3-2F7A-9D19678BDBCC}"/>
          </ac:picMkLst>
        </pc:picChg>
        <pc:picChg chg="add mod">
          <ac:chgData name="Jolly, Simon" userId="483c67c2-aa76-446b-83f2-8414b3e7bd97" providerId="ADAL" clId="{2E784404-0226-6E4E-95CB-B3A2EEEB8117}" dt="2024-06-07T18:49:06.579" v="1965" actId="14100"/>
          <ac:picMkLst>
            <pc:docMk/>
            <pc:sldMk cId="573625510" sldId="1920"/>
            <ac:picMk id="25" creationId="{0055D9AB-2F91-976F-9EA4-1CD61A958926}"/>
          </ac:picMkLst>
        </pc:picChg>
      </pc:sldChg>
      <pc:sldMasterChg chg="addSp modSp mod modSldLayout">
        <pc:chgData name="Jolly, Simon" userId="483c67c2-aa76-446b-83f2-8414b3e7bd97" providerId="ADAL" clId="{2E784404-0226-6E4E-95CB-B3A2EEEB8117}" dt="2024-06-07T14:07:05.907" v="295" actId="14100"/>
        <pc:sldMasterMkLst>
          <pc:docMk/>
          <pc:sldMasterMk cId="0" sldId="2147483652"/>
        </pc:sldMasterMkLst>
        <pc:spChg chg="add mod">
          <ac:chgData name="Jolly, Simon" userId="483c67c2-aa76-446b-83f2-8414b3e7bd97" providerId="ADAL" clId="{2E784404-0226-6E4E-95CB-B3A2EEEB8117}" dt="2024-06-07T14:05:46.463" v="230"/>
          <ac:spMkLst>
            <pc:docMk/>
            <pc:sldMasterMk cId="0" sldId="2147483652"/>
            <ac:spMk id="4" creationId="{34A5DEA0-D88E-1AA8-0E3C-3209A3CCC63D}"/>
          </ac:spMkLst>
        </pc:spChg>
        <pc:spChg chg="mod">
          <ac:chgData name="Jolly, Simon" userId="483c67c2-aa76-446b-83f2-8414b3e7bd97" providerId="ADAL" clId="{2E784404-0226-6E4E-95CB-B3A2EEEB8117}" dt="2024-06-07T14:05:17.414" v="214" actId="1038"/>
          <ac:spMkLst>
            <pc:docMk/>
            <pc:sldMasterMk cId="0" sldId="2147483652"/>
            <ac:spMk id="7" creationId="{00000000-0000-0000-0000-000000000000}"/>
          </ac:spMkLst>
        </pc:spChg>
        <pc:spChg chg="mod">
          <ac:chgData name="Jolly, Simon" userId="483c67c2-aa76-446b-83f2-8414b3e7bd97" providerId="ADAL" clId="{2E784404-0226-6E4E-95CB-B3A2EEEB8117}" dt="2024-06-07T14:07:05.907" v="295" actId="14100"/>
          <ac:spMkLst>
            <pc:docMk/>
            <pc:sldMasterMk cId="0" sldId="2147483652"/>
            <ac:spMk id="1030" creationId="{00000000-0000-0000-0000-000000000000}"/>
          </ac:spMkLst>
        </pc:spChg>
        <pc:picChg chg="add mod">
          <ac:chgData name="Jolly, Simon" userId="483c67c2-aa76-446b-83f2-8414b3e7bd97" providerId="ADAL" clId="{2E784404-0226-6E4E-95CB-B3A2EEEB8117}" dt="2024-06-07T14:06:43.162" v="294" actId="1038"/>
          <ac:picMkLst>
            <pc:docMk/>
            <pc:sldMasterMk cId="0" sldId="2147483652"/>
            <ac:picMk id="9" creationId="{4EC3FD0C-6392-B12D-5724-BAE80D5CFB72}"/>
          </ac:picMkLst>
        </pc:picChg>
        <pc:sldLayoutChg chg="addSp delSp modSp mod">
          <pc:chgData name="Jolly, Simon" userId="483c67c2-aa76-446b-83f2-8414b3e7bd97" providerId="ADAL" clId="{2E784404-0226-6E4E-95CB-B3A2EEEB8117}" dt="2024-06-07T14:05:21.361" v="216" actId="21"/>
          <pc:sldLayoutMkLst>
            <pc:docMk/>
            <pc:sldMasterMk cId="0" sldId="2147483652"/>
            <pc:sldLayoutMk cId="2023022198" sldId="2147486415"/>
          </pc:sldLayoutMkLst>
          <pc:picChg chg="add del mod">
            <ac:chgData name="Jolly, Simon" userId="483c67c2-aa76-446b-83f2-8414b3e7bd97" providerId="ADAL" clId="{2E784404-0226-6E4E-95CB-B3A2EEEB8117}" dt="2024-06-07T14:05:21.361" v="216" actId="21"/>
            <ac:picMkLst>
              <pc:docMk/>
              <pc:sldMasterMk cId="0" sldId="2147483652"/>
              <pc:sldLayoutMk cId="2023022198" sldId="2147486415"/>
              <ac:picMk id="3" creationId="{915A24D3-292B-10FD-C9CA-ECCF2A92AE3A}"/>
            </ac:picMkLst>
          </pc:picChg>
        </pc:sldLayoutChg>
      </pc:sldMasterChg>
    </pc:docChg>
  </pc:docChgLst>
  <pc:docChgLst>
    <pc:chgData name="Jolly, Simon" userId="483c67c2-aa76-446b-83f2-8414b3e7bd97" providerId="ADAL" clId="{5AC93795-C375-6F4C-A9FD-7CB9E4AF2AE9}"/>
    <pc:docChg chg="undo custSel addSld delSld modSld modMainMaster">
      <pc:chgData name="Jolly, Simon" userId="483c67c2-aa76-446b-83f2-8414b3e7bd97" providerId="ADAL" clId="{5AC93795-C375-6F4C-A9FD-7CB9E4AF2AE9}" dt="2024-06-11T08:44:37.801" v="2906" actId="1076"/>
      <pc:docMkLst>
        <pc:docMk/>
      </pc:docMkLst>
      <pc:sldChg chg="addSp delSp modSp mod">
        <pc:chgData name="Jolly, Simon" userId="483c67c2-aa76-446b-83f2-8414b3e7bd97" providerId="ADAL" clId="{5AC93795-C375-6F4C-A9FD-7CB9E4AF2AE9}" dt="2024-06-11T06:51:30.179" v="2050" actId="478"/>
        <pc:sldMkLst>
          <pc:docMk/>
          <pc:sldMk cId="98545993" sldId="1647"/>
        </pc:sldMkLst>
        <pc:spChg chg="mod">
          <ac:chgData name="Jolly, Simon" userId="483c67c2-aa76-446b-83f2-8414b3e7bd97" providerId="ADAL" clId="{5AC93795-C375-6F4C-A9FD-7CB9E4AF2AE9}" dt="2024-06-08T07:34:53.157" v="7" actId="404"/>
          <ac:spMkLst>
            <pc:docMk/>
            <pc:sldMk cId="98545993" sldId="1647"/>
            <ac:spMk id="2" creationId="{00000000-0000-0000-0000-000000000000}"/>
          </ac:spMkLst>
        </pc:spChg>
        <pc:spChg chg="mod">
          <ac:chgData name="Jolly, Simon" userId="483c67c2-aa76-446b-83f2-8414b3e7bd97" providerId="ADAL" clId="{5AC93795-C375-6F4C-A9FD-7CB9E4AF2AE9}" dt="2024-06-08T07:35:09.967" v="10" actId="1076"/>
          <ac:spMkLst>
            <pc:docMk/>
            <pc:sldMk cId="98545993" sldId="1647"/>
            <ac:spMk id="3" creationId="{00000000-0000-0000-0000-000000000000}"/>
          </ac:spMkLst>
        </pc:spChg>
        <pc:grpChg chg="add del mod">
          <ac:chgData name="Jolly, Simon" userId="483c67c2-aa76-446b-83f2-8414b3e7bd97" providerId="ADAL" clId="{5AC93795-C375-6F4C-A9FD-7CB9E4AF2AE9}" dt="2024-06-11T04:37:40.075" v="1989" actId="165"/>
          <ac:grpSpMkLst>
            <pc:docMk/>
            <pc:sldMk cId="98545993" sldId="1647"/>
            <ac:grpSpMk id="14" creationId="{10FB352E-E9A6-89E8-DC2E-87092DADE9BB}"/>
          </ac:grpSpMkLst>
        </pc:grpChg>
        <pc:grpChg chg="add mod">
          <ac:chgData name="Jolly, Simon" userId="483c67c2-aa76-446b-83f2-8414b3e7bd97" providerId="ADAL" clId="{5AC93795-C375-6F4C-A9FD-7CB9E4AF2AE9}" dt="2024-06-11T04:39:10.059" v="2019" actId="1035"/>
          <ac:grpSpMkLst>
            <pc:docMk/>
            <pc:sldMk cId="98545993" sldId="1647"/>
            <ac:grpSpMk id="23" creationId="{69374955-C55E-3FD4-011F-B9C84FA69FC3}"/>
          </ac:grpSpMkLst>
        </pc:grpChg>
        <pc:picChg chg="add del mod">
          <ac:chgData name="Jolly, Simon" userId="483c67c2-aa76-446b-83f2-8414b3e7bd97" providerId="ADAL" clId="{5AC93795-C375-6F4C-A9FD-7CB9E4AF2AE9}" dt="2024-06-11T04:19:35.214" v="1872" actId="21"/>
          <ac:picMkLst>
            <pc:docMk/>
            <pc:sldMk cId="98545993" sldId="1647"/>
            <ac:picMk id="4" creationId="{14C4A2E6-9E06-8B8D-2E18-18B8E9C3B26A}"/>
          </ac:picMkLst>
        </pc:picChg>
        <pc:picChg chg="del mod topLvl">
          <ac:chgData name="Jolly, Simon" userId="483c67c2-aa76-446b-83f2-8414b3e7bd97" providerId="ADAL" clId="{5AC93795-C375-6F4C-A9FD-7CB9E4AF2AE9}" dt="2024-06-11T04:37:52.833" v="1995" actId="478"/>
          <ac:picMkLst>
            <pc:docMk/>
            <pc:sldMk cId="98545993" sldId="1647"/>
            <ac:picMk id="5" creationId="{C36458C2-694A-ACB2-B233-E5E176AC48C8}"/>
          </ac:picMkLst>
        </pc:picChg>
        <pc:picChg chg="add mod">
          <ac:chgData name="Jolly, Simon" userId="483c67c2-aa76-446b-83f2-8414b3e7bd97" providerId="ADAL" clId="{5AC93795-C375-6F4C-A9FD-7CB9E4AF2AE9}" dt="2024-06-11T04:27:05.715" v="1938" actId="408"/>
          <ac:picMkLst>
            <pc:docMk/>
            <pc:sldMk cId="98545993" sldId="1647"/>
            <ac:picMk id="6" creationId="{E00E46B9-3B25-8DB4-E0DD-0A8348EE0018}"/>
          </ac:picMkLst>
        </pc:picChg>
        <pc:picChg chg="del">
          <ac:chgData name="Jolly, Simon" userId="483c67c2-aa76-446b-83f2-8414b3e7bd97" providerId="ADAL" clId="{5AC93795-C375-6F4C-A9FD-7CB9E4AF2AE9}" dt="2024-06-11T06:51:30.179" v="2050" actId="478"/>
          <ac:picMkLst>
            <pc:docMk/>
            <pc:sldMk cId="98545993" sldId="1647"/>
            <ac:picMk id="7" creationId="{194F5AF8-9EBA-AA4C-4190-591E5B26C98A}"/>
          </ac:picMkLst>
        </pc:picChg>
        <pc:picChg chg="del mod topLvl">
          <ac:chgData name="Jolly, Simon" userId="483c67c2-aa76-446b-83f2-8414b3e7bd97" providerId="ADAL" clId="{5AC93795-C375-6F4C-A9FD-7CB9E4AF2AE9}" dt="2024-06-11T04:38:19.233" v="2003" actId="478"/>
          <ac:picMkLst>
            <pc:docMk/>
            <pc:sldMk cId="98545993" sldId="1647"/>
            <ac:picMk id="9" creationId="{C4A37F94-7984-8ACF-76E8-1A890D3E89F8}"/>
          </ac:picMkLst>
        </pc:picChg>
        <pc:picChg chg="add del mod">
          <ac:chgData name="Jolly, Simon" userId="483c67c2-aa76-446b-83f2-8414b3e7bd97" providerId="ADAL" clId="{5AC93795-C375-6F4C-A9FD-7CB9E4AF2AE9}" dt="2024-06-11T04:23:49.413" v="1885" actId="478"/>
          <ac:picMkLst>
            <pc:docMk/>
            <pc:sldMk cId="98545993" sldId="1647"/>
            <ac:picMk id="10" creationId="{E23DC2A9-6E21-07EC-6F46-8577F097044F}"/>
          </ac:picMkLst>
        </pc:picChg>
        <pc:picChg chg="del mod">
          <ac:chgData name="Jolly, Simon" userId="483c67c2-aa76-446b-83f2-8414b3e7bd97" providerId="ADAL" clId="{5AC93795-C375-6F4C-A9FD-7CB9E4AF2AE9}" dt="2024-06-11T04:19:37.004" v="1873" actId="478"/>
          <ac:picMkLst>
            <pc:docMk/>
            <pc:sldMk cId="98545993" sldId="1647"/>
            <ac:picMk id="11" creationId="{C4FB29D8-EFDE-B558-13C1-15513A2F00E9}"/>
          </ac:picMkLst>
        </pc:picChg>
        <pc:picChg chg="add mod">
          <ac:chgData name="Jolly, Simon" userId="483c67c2-aa76-446b-83f2-8414b3e7bd97" providerId="ADAL" clId="{5AC93795-C375-6F4C-A9FD-7CB9E4AF2AE9}" dt="2024-06-11T04:27:05.715" v="1938" actId="408"/>
          <ac:picMkLst>
            <pc:docMk/>
            <pc:sldMk cId="98545993" sldId="1647"/>
            <ac:picMk id="13" creationId="{DEEFC92C-567C-ECC3-40B7-681BF5C252CF}"/>
          </ac:picMkLst>
        </pc:picChg>
        <pc:picChg chg="add mod">
          <ac:chgData name="Jolly, Simon" userId="483c67c2-aa76-446b-83f2-8414b3e7bd97" providerId="ADAL" clId="{5AC93795-C375-6F4C-A9FD-7CB9E4AF2AE9}" dt="2024-06-11T04:31:07.787" v="1957" actId="1076"/>
          <ac:picMkLst>
            <pc:docMk/>
            <pc:sldMk cId="98545993" sldId="1647"/>
            <ac:picMk id="16" creationId="{73A57915-CB4F-F0A8-C114-1351D6F096F4}"/>
          </ac:picMkLst>
        </pc:picChg>
        <pc:picChg chg="del mod">
          <ac:chgData name="Jolly, Simon" userId="483c67c2-aa76-446b-83f2-8414b3e7bd97" providerId="ADAL" clId="{5AC93795-C375-6F4C-A9FD-7CB9E4AF2AE9}" dt="2024-06-11T04:30:53.702" v="1956" actId="478"/>
          <ac:picMkLst>
            <pc:docMk/>
            <pc:sldMk cId="98545993" sldId="1647"/>
            <ac:picMk id="17" creationId="{69781C53-391E-6088-D628-2A5C994C6043}"/>
          </ac:picMkLst>
        </pc:picChg>
        <pc:picChg chg="add del mod">
          <ac:chgData name="Jolly, Simon" userId="483c67c2-aa76-446b-83f2-8414b3e7bd97" providerId="ADAL" clId="{5AC93795-C375-6F4C-A9FD-7CB9E4AF2AE9}" dt="2024-06-11T04:37:50.235" v="1994" actId="21"/>
          <ac:picMkLst>
            <pc:docMk/>
            <pc:sldMk cId="98545993" sldId="1647"/>
            <ac:picMk id="19" creationId="{1C242125-3ABB-A7D8-D243-D9B8C9368F28}"/>
          </ac:picMkLst>
        </pc:picChg>
        <pc:picChg chg="add mod">
          <ac:chgData name="Jolly, Simon" userId="483c67c2-aa76-446b-83f2-8414b3e7bd97" providerId="ADAL" clId="{5AC93795-C375-6F4C-A9FD-7CB9E4AF2AE9}" dt="2024-06-11T04:39:01.042" v="2014" actId="164"/>
          <ac:picMkLst>
            <pc:docMk/>
            <pc:sldMk cId="98545993" sldId="1647"/>
            <ac:picMk id="20" creationId="{19549A2E-0CD2-1E65-716D-2E43F52F6184}"/>
          </ac:picMkLst>
        </pc:picChg>
        <pc:picChg chg="add mod">
          <ac:chgData name="Jolly, Simon" userId="483c67c2-aa76-446b-83f2-8414b3e7bd97" providerId="ADAL" clId="{5AC93795-C375-6F4C-A9FD-7CB9E4AF2AE9}" dt="2024-06-11T04:39:01.042" v="2014" actId="164"/>
          <ac:picMkLst>
            <pc:docMk/>
            <pc:sldMk cId="98545993" sldId="1647"/>
            <ac:picMk id="22" creationId="{C72588FC-BFD4-FE4B-9C60-77BCBB234FE1}"/>
          </ac:picMkLst>
        </pc:picChg>
      </pc:sldChg>
      <pc:sldChg chg="del">
        <pc:chgData name="Jolly, Simon" userId="483c67c2-aa76-446b-83f2-8414b3e7bd97" providerId="ADAL" clId="{5AC93795-C375-6F4C-A9FD-7CB9E4AF2AE9}" dt="2024-06-10T08:45:20.815" v="829" actId="2696"/>
        <pc:sldMkLst>
          <pc:docMk/>
          <pc:sldMk cId="4144689869" sldId="1898"/>
        </pc:sldMkLst>
      </pc:sldChg>
      <pc:sldChg chg="delSp modSp del mod">
        <pc:chgData name="Jolly, Simon" userId="483c67c2-aa76-446b-83f2-8414b3e7bd97" providerId="ADAL" clId="{5AC93795-C375-6F4C-A9FD-7CB9E4AF2AE9}" dt="2024-06-11T04:14:53.312" v="1837" actId="2696"/>
        <pc:sldMkLst>
          <pc:docMk/>
          <pc:sldMk cId="3644014054" sldId="1904"/>
        </pc:sldMkLst>
        <pc:grpChg chg="del">
          <ac:chgData name="Jolly, Simon" userId="483c67c2-aa76-446b-83f2-8414b3e7bd97" providerId="ADAL" clId="{5AC93795-C375-6F4C-A9FD-7CB9E4AF2AE9}" dt="2024-06-11T03:56:50.064" v="913" actId="165"/>
          <ac:grpSpMkLst>
            <pc:docMk/>
            <pc:sldMk cId="3644014054" sldId="1904"/>
            <ac:grpSpMk id="8" creationId="{E1553608-6988-C8BF-C3FF-974A22EDB911}"/>
          </ac:grpSpMkLst>
        </pc:grpChg>
        <pc:picChg chg="mod topLvl">
          <ac:chgData name="Jolly, Simon" userId="483c67c2-aa76-446b-83f2-8414b3e7bd97" providerId="ADAL" clId="{5AC93795-C375-6F4C-A9FD-7CB9E4AF2AE9}" dt="2024-06-11T03:56:50.064" v="913" actId="165"/>
          <ac:picMkLst>
            <pc:docMk/>
            <pc:sldMk cId="3644014054" sldId="1904"/>
            <ac:picMk id="9" creationId="{88684502-D8FB-827E-D027-A5E8CB528CD0}"/>
          </ac:picMkLst>
        </pc:picChg>
        <pc:picChg chg="del mod topLvl">
          <ac:chgData name="Jolly, Simon" userId="483c67c2-aa76-446b-83f2-8414b3e7bd97" providerId="ADAL" clId="{5AC93795-C375-6F4C-A9FD-7CB9E4AF2AE9}" dt="2024-06-11T04:06:51.505" v="1450" actId="21"/>
          <ac:picMkLst>
            <pc:docMk/>
            <pc:sldMk cId="3644014054" sldId="1904"/>
            <ac:picMk id="10" creationId="{AEF6B86B-B034-A88D-9FC7-81F16A2C2EC0}"/>
          </ac:picMkLst>
        </pc:picChg>
        <pc:picChg chg="mod topLvl">
          <ac:chgData name="Jolly, Simon" userId="483c67c2-aa76-446b-83f2-8414b3e7bd97" providerId="ADAL" clId="{5AC93795-C375-6F4C-A9FD-7CB9E4AF2AE9}" dt="2024-06-11T03:56:50.064" v="913" actId="165"/>
          <ac:picMkLst>
            <pc:docMk/>
            <pc:sldMk cId="3644014054" sldId="1904"/>
            <ac:picMk id="11" creationId="{B25FEC65-E748-DE68-A6D2-F743F90603FB}"/>
          </ac:picMkLst>
        </pc:picChg>
        <pc:picChg chg="mod topLvl">
          <ac:chgData name="Jolly, Simon" userId="483c67c2-aa76-446b-83f2-8414b3e7bd97" providerId="ADAL" clId="{5AC93795-C375-6F4C-A9FD-7CB9E4AF2AE9}" dt="2024-06-11T03:56:50.064" v="913" actId="165"/>
          <ac:picMkLst>
            <pc:docMk/>
            <pc:sldMk cId="3644014054" sldId="1904"/>
            <ac:picMk id="12" creationId="{E981BBFF-6EE6-9BB8-C98A-61123CD6E744}"/>
          </ac:picMkLst>
        </pc:picChg>
      </pc:sldChg>
      <pc:sldChg chg="delSp del mod">
        <pc:chgData name="Jolly, Simon" userId="483c67c2-aa76-446b-83f2-8414b3e7bd97" providerId="ADAL" clId="{5AC93795-C375-6F4C-A9FD-7CB9E4AF2AE9}" dt="2024-06-11T07:50:43.307" v="2546" actId="2696"/>
        <pc:sldMkLst>
          <pc:docMk/>
          <pc:sldMk cId="3642127358" sldId="1906"/>
        </pc:sldMkLst>
        <pc:picChg chg="del">
          <ac:chgData name="Jolly, Simon" userId="483c67c2-aa76-446b-83f2-8414b3e7bd97" providerId="ADAL" clId="{5AC93795-C375-6F4C-A9FD-7CB9E4AF2AE9}" dt="2024-06-11T07:47:47.005" v="2509" actId="21"/>
          <ac:picMkLst>
            <pc:docMk/>
            <pc:sldMk cId="3642127358" sldId="1906"/>
            <ac:picMk id="7" creationId="{F877925D-32C5-3729-78CD-2B1C491DEB75}"/>
          </ac:picMkLst>
        </pc:picChg>
      </pc:sldChg>
      <pc:sldChg chg="addSp delSp modSp mod modClrScheme chgLayout">
        <pc:chgData name="Jolly, Simon" userId="483c67c2-aa76-446b-83f2-8414b3e7bd97" providerId="ADAL" clId="{5AC93795-C375-6F4C-A9FD-7CB9E4AF2AE9}" dt="2024-06-11T08:44:37.801" v="2906" actId="1076"/>
        <pc:sldMkLst>
          <pc:docMk/>
          <pc:sldMk cId="1778724351" sldId="1908"/>
        </pc:sldMkLst>
        <pc:spChg chg="add mod ord">
          <ac:chgData name="Jolly, Simon" userId="483c67c2-aa76-446b-83f2-8414b3e7bd97" providerId="ADAL" clId="{5AC93795-C375-6F4C-A9FD-7CB9E4AF2AE9}" dt="2024-06-11T07:49:12.614" v="2526" actId="27636"/>
          <ac:spMkLst>
            <pc:docMk/>
            <pc:sldMk cId="1778724351" sldId="1908"/>
            <ac:spMk id="3" creationId="{71F73EF0-AB53-69A0-6644-442F3EA6FD3F}"/>
          </ac:spMkLst>
        </pc:spChg>
        <pc:spChg chg="add del mod ord">
          <ac:chgData name="Jolly, Simon" userId="483c67c2-aa76-446b-83f2-8414b3e7bd97" providerId="ADAL" clId="{5AC93795-C375-6F4C-A9FD-7CB9E4AF2AE9}" dt="2024-06-11T07:44:22.175" v="2448"/>
          <ac:spMkLst>
            <pc:docMk/>
            <pc:sldMk cId="1778724351" sldId="1908"/>
            <ac:spMk id="4" creationId="{CDB7F0F3-0869-0B8A-B2F2-8ED645A61326}"/>
          </ac:spMkLst>
        </pc:spChg>
        <pc:spChg chg="mod ord">
          <ac:chgData name="Jolly, Simon" userId="483c67c2-aa76-446b-83f2-8414b3e7bd97" providerId="ADAL" clId="{5AC93795-C375-6F4C-A9FD-7CB9E4AF2AE9}" dt="2024-06-11T07:44:03.357" v="2445" actId="700"/>
          <ac:spMkLst>
            <pc:docMk/>
            <pc:sldMk cId="1778724351" sldId="1908"/>
            <ac:spMk id="7" creationId="{361F6E6E-307F-C1B2-D7C9-C62538EC46FF}"/>
          </ac:spMkLst>
        </pc:spChg>
        <pc:spChg chg="mod ord">
          <ac:chgData name="Jolly, Simon" userId="483c67c2-aa76-446b-83f2-8414b3e7bd97" providerId="ADAL" clId="{5AC93795-C375-6F4C-A9FD-7CB9E4AF2AE9}" dt="2024-06-11T07:44:03.357" v="2445" actId="700"/>
          <ac:spMkLst>
            <pc:docMk/>
            <pc:sldMk cId="1778724351" sldId="1908"/>
            <ac:spMk id="8" creationId="{C53903F7-07F7-0FB4-2151-838ED180E3DC}"/>
          </ac:spMkLst>
        </pc:spChg>
        <pc:spChg chg="mod ord">
          <ac:chgData name="Jolly, Simon" userId="483c67c2-aa76-446b-83f2-8414b3e7bd97" providerId="ADAL" clId="{5AC93795-C375-6F4C-A9FD-7CB9E4AF2AE9}" dt="2024-06-11T07:44:03.357" v="2445" actId="700"/>
          <ac:spMkLst>
            <pc:docMk/>
            <pc:sldMk cId="1778724351" sldId="1908"/>
            <ac:spMk id="9" creationId="{559682EB-0A16-D939-B6E4-850A99DBFB6F}"/>
          </ac:spMkLst>
        </pc:spChg>
        <pc:spChg chg="mod ord">
          <ac:chgData name="Jolly, Simon" userId="483c67c2-aa76-446b-83f2-8414b3e7bd97" providerId="ADAL" clId="{5AC93795-C375-6F4C-A9FD-7CB9E4AF2AE9}" dt="2024-06-11T07:44:03.357" v="2445" actId="700"/>
          <ac:spMkLst>
            <pc:docMk/>
            <pc:sldMk cId="1778724351" sldId="1908"/>
            <ac:spMk id="10" creationId="{927CF2D1-0D93-A1E2-1D5D-04F12545F1DC}"/>
          </ac:spMkLst>
        </pc:spChg>
        <pc:spChg chg="mod ord">
          <ac:chgData name="Jolly, Simon" userId="483c67c2-aa76-446b-83f2-8414b3e7bd97" providerId="ADAL" clId="{5AC93795-C375-6F4C-A9FD-7CB9E4AF2AE9}" dt="2024-06-11T07:50:19.886" v="2545" actId="27636"/>
          <ac:spMkLst>
            <pc:docMk/>
            <pc:sldMk cId="1778724351" sldId="1908"/>
            <ac:spMk id="11" creationId="{927DBB05-D752-79C8-D30F-2DD1AB15CCDD}"/>
          </ac:spMkLst>
        </pc:spChg>
        <pc:picChg chg="add del mod">
          <ac:chgData name="Jolly, Simon" userId="483c67c2-aa76-446b-83f2-8414b3e7bd97" providerId="ADAL" clId="{5AC93795-C375-6F4C-A9FD-7CB9E4AF2AE9}" dt="2024-06-11T07:44:19.679" v="2447" actId="21"/>
          <ac:picMkLst>
            <pc:docMk/>
            <pc:sldMk cId="1778724351" sldId="1908"/>
            <ac:picMk id="2" creationId="{4B750783-A8C4-0B2A-B3B8-F3C313D28754}"/>
          </ac:picMkLst>
        </pc:picChg>
        <pc:picChg chg="add mod">
          <ac:chgData name="Jolly, Simon" userId="483c67c2-aa76-446b-83f2-8414b3e7bd97" providerId="ADAL" clId="{5AC93795-C375-6F4C-A9FD-7CB9E4AF2AE9}" dt="2024-06-11T08:44:37.801" v="2906" actId="1076"/>
          <ac:picMkLst>
            <pc:docMk/>
            <pc:sldMk cId="1778724351" sldId="1908"/>
            <ac:picMk id="5" creationId="{ADF554D6-7302-BD9A-2839-43FD63FA8808}"/>
          </ac:picMkLst>
        </pc:picChg>
        <pc:picChg chg="add mod">
          <ac:chgData name="Jolly, Simon" userId="483c67c2-aa76-446b-83f2-8414b3e7bd97" providerId="ADAL" clId="{5AC93795-C375-6F4C-A9FD-7CB9E4AF2AE9}" dt="2024-06-11T07:49:58.424" v="2543" actId="1035"/>
          <ac:picMkLst>
            <pc:docMk/>
            <pc:sldMk cId="1778724351" sldId="1908"/>
            <ac:picMk id="6" creationId="{DAA2F74A-BE9A-C97C-E0CC-A1D08F67EB02}"/>
          </ac:picMkLst>
        </pc:picChg>
      </pc:sldChg>
      <pc:sldChg chg="modSp mod">
        <pc:chgData name="Jolly, Simon" userId="483c67c2-aa76-446b-83f2-8414b3e7bd97" providerId="ADAL" clId="{5AC93795-C375-6F4C-A9FD-7CB9E4AF2AE9}" dt="2024-06-11T04:16:59.190" v="1856" actId="20577"/>
        <pc:sldMkLst>
          <pc:docMk/>
          <pc:sldMk cId="2331496976" sldId="1910"/>
        </pc:sldMkLst>
        <pc:spChg chg="mod">
          <ac:chgData name="Jolly, Simon" userId="483c67c2-aa76-446b-83f2-8414b3e7bd97" providerId="ADAL" clId="{5AC93795-C375-6F4C-A9FD-7CB9E4AF2AE9}" dt="2024-06-11T04:16:59.190" v="1856" actId="20577"/>
          <ac:spMkLst>
            <pc:docMk/>
            <pc:sldMk cId="2331496976" sldId="1910"/>
            <ac:spMk id="3" creationId="{903E6BB3-2538-C8C7-962B-46722B316684}"/>
          </ac:spMkLst>
        </pc:spChg>
      </pc:sldChg>
      <pc:sldChg chg="addSp modSp mod">
        <pc:chgData name="Jolly, Simon" userId="483c67c2-aa76-446b-83f2-8414b3e7bd97" providerId="ADAL" clId="{5AC93795-C375-6F4C-A9FD-7CB9E4AF2AE9}" dt="2024-06-11T08:40:34.759" v="2895" actId="1076"/>
        <pc:sldMkLst>
          <pc:docMk/>
          <pc:sldMk cId="1323830672" sldId="1911"/>
        </pc:sldMkLst>
        <pc:spChg chg="add mod">
          <ac:chgData name="Jolly, Simon" userId="483c67c2-aa76-446b-83f2-8414b3e7bd97" providerId="ADAL" clId="{5AC93795-C375-6F4C-A9FD-7CB9E4AF2AE9}" dt="2024-06-11T08:39:44.692" v="2883" actId="14100"/>
          <ac:spMkLst>
            <pc:docMk/>
            <pc:sldMk cId="1323830672" sldId="1911"/>
            <ac:spMk id="3" creationId="{FBB5DCA1-D5FC-FE56-B1CB-F4FDE6FE4AA0}"/>
          </ac:spMkLst>
        </pc:spChg>
        <pc:spChg chg="add mod">
          <ac:chgData name="Jolly, Simon" userId="483c67c2-aa76-446b-83f2-8414b3e7bd97" providerId="ADAL" clId="{5AC93795-C375-6F4C-A9FD-7CB9E4AF2AE9}" dt="2024-06-11T08:40:34.759" v="2895" actId="1076"/>
          <ac:spMkLst>
            <pc:docMk/>
            <pc:sldMk cId="1323830672" sldId="1911"/>
            <ac:spMk id="4" creationId="{FDF0D7F4-95A7-79F2-8CC7-03B4E2994A51}"/>
          </ac:spMkLst>
        </pc:spChg>
      </pc:sldChg>
      <pc:sldChg chg="addSp delSp modSp mod">
        <pc:chgData name="Jolly, Simon" userId="483c67c2-aa76-446b-83f2-8414b3e7bd97" providerId="ADAL" clId="{5AC93795-C375-6F4C-A9FD-7CB9E4AF2AE9}" dt="2024-06-11T04:27:49.525" v="1944" actId="1076"/>
        <pc:sldMkLst>
          <pc:docMk/>
          <pc:sldMk cId="3356030875" sldId="1913"/>
        </pc:sldMkLst>
        <pc:picChg chg="add del mod">
          <ac:chgData name="Jolly, Simon" userId="483c67c2-aa76-446b-83f2-8414b3e7bd97" providerId="ADAL" clId="{5AC93795-C375-6F4C-A9FD-7CB9E4AF2AE9}" dt="2024-06-11T04:19:05.849" v="1864" actId="21"/>
          <ac:picMkLst>
            <pc:docMk/>
            <pc:sldMk cId="3356030875" sldId="1913"/>
            <ac:picMk id="7" creationId="{EA3734D4-5A89-48D4-AB5D-98FFD6F2C27C}"/>
          </ac:picMkLst>
        </pc:picChg>
        <pc:picChg chg="add del mod">
          <ac:chgData name="Jolly, Simon" userId="483c67c2-aa76-446b-83f2-8414b3e7bd97" providerId="ADAL" clId="{5AC93795-C375-6F4C-A9FD-7CB9E4AF2AE9}" dt="2024-06-11T04:27:43.267" v="1942" actId="478"/>
          <ac:picMkLst>
            <pc:docMk/>
            <pc:sldMk cId="3356030875" sldId="1913"/>
            <ac:picMk id="8" creationId="{A75F008F-3D61-9F4F-4673-86DEE05D9CBC}"/>
          </ac:picMkLst>
        </pc:picChg>
        <pc:picChg chg="add mod">
          <ac:chgData name="Jolly, Simon" userId="483c67c2-aa76-446b-83f2-8414b3e7bd97" providerId="ADAL" clId="{5AC93795-C375-6F4C-A9FD-7CB9E4AF2AE9}" dt="2024-06-11T04:27:49.525" v="1944" actId="1076"/>
          <ac:picMkLst>
            <pc:docMk/>
            <pc:sldMk cId="3356030875" sldId="1913"/>
            <ac:picMk id="9" creationId="{A9640771-65CB-3D42-829F-F9090F7A0160}"/>
          </ac:picMkLst>
        </pc:picChg>
        <pc:picChg chg="del">
          <ac:chgData name="Jolly, Simon" userId="483c67c2-aa76-446b-83f2-8414b3e7bd97" providerId="ADAL" clId="{5AC93795-C375-6F4C-A9FD-7CB9E4AF2AE9}" dt="2024-06-11T04:19:07.578" v="1865" actId="478"/>
          <ac:picMkLst>
            <pc:docMk/>
            <pc:sldMk cId="3356030875" sldId="1913"/>
            <ac:picMk id="24" creationId="{0E01750F-2861-BE9D-0758-E473405ADF3D}"/>
          </ac:picMkLst>
        </pc:picChg>
      </pc:sldChg>
      <pc:sldChg chg="addSp delSp modSp mod">
        <pc:chgData name="Jolly, Simon" userId="483c67c2-aa76-446b-83f2-8414b3e7bd97" providerId="ADAL" clId="{5AC93795-C375-6F4C-A9FD-7CB9E4AF2AE9}" dt="2024-06-11T04:40:11.463" v="2035" actId="1036"/>
        <pc:sldMkLst>
          <pc:docMk/>
          <pc:sldMk cId="2800206435" sldId="1914"/>
        </pc:sldMkLst>
        <pc:spChg chg="mod">
          <ac:chgData name="Jolly, Simon" userId="483c67c2-aa76-446b-83f2-8414b3e7bd97" providerId="ADAL" clId="{5AC93795-C375-6F4C-A9FD-7CB9E4AF2AE9}" dt="2024-06-08T07:54:47.832" v="193" actId="20577"/>
          <ac:spMkLst>
            <pc:docMk/>
            <pc:sldMk cId="2800206435" sldId="1914"/>
            <ac:spMk id="4" creationId="{B876A354-9AC6-9E1A-C383-DDA0D4AF2BF1}"/>
          </ac:spMkLst>
        </pc:spChg>
        <pc:grpChg chg="add del mod">
          <ac:chgData name="Jolly, Simon" userId="483c67c2-aa76-446b-83f2-8414b3e7bd97" providerId="ADAL" clId="{5AC93795-C375-6F4C-A9FD-7CB9E4AF2AE9}" dt="2024-06-11T04:39:49.033" v="2023" actId="165"/>
          <ac:grpSpMkLst>
            <pc:docMk/>
            <pc:sldMk cId="2800206435" sldId="1914"/>
            <ac:grpSpMk id="3" creationId="{737FAF12-9CD9-656E-ED02-A0F7D7508D91}"/>
          </ac:grpSpMkLst>
        </pc:grpChg>
        <pc:picChg chg="mod topLvl">
          <ac:chgData name="Jolly, Simon" userId="483c67c2-aa76-446b-83f2-8414b3e7bd97" providerId="ADAL" clId="{5AC93795-C375-6F4C-A9FD-7CB9E4AF2AE9}" dt="2024-06-11T04:40:11.463" v="2035" actId="1036"/>
          <ac:picMkLst>
            <pc:docMk/>
            <pc:sldMk cId="2800206435" sldId="1914"/>
            <ac:picMk id="5" creationId="{DE271585-A93D-1618-6263-0997A0B08F99}"/>
          </ac:picMkLst>
        </pc:picChg>
        <pc:picChg chg="mod topLvl">
          <ac:chgData name="Jolly, Simon" userId="483c67c2-aa76-446b-83f2-8414b3e7bd97" providerId="ADAL" clId="{5AC93795-C375-6F4C-A9FD-7CB9E4AF2AE9}" dt="2024-06-11T04:40:11.463" v="2035" actId="1036"/>
          <ac:picMkLst>
            <pc:docMk/>
            <pc:sldMk cId="2800206435" sldId="1914"/>
            <ac:picMk id="6" creationId="{A8FCDC85-514D-5294-635F-F5C5611ED1B3}"/>
          </ac:picMkLst>
        </pc:picChg>
        <pc:picChg chg="del">
          <ac:chgData name="Jolly, Simon" userId="483c67c2-aa76-446b-83f2-8414b3e7bd97" providerId="ADAL" clId="{5AC93795-C375-6F4C-A9FD-7CB9E4AF2AE9}" dt="2024-06-11T04:39:28.509" v="2020" actId="478"/>
          <ac:picMkLst>
            <pc:docMk/>
            <pc:sldMk cId="2800206435" sldId="1914"/>
            <ac:picMk id="16" creationId="{04759639-C6A2-46BC-DEE3-AC8F0DFCE824}"/>
          </ac:picMkLst>
        </pc:picChg>
        <pc:picChg chg="del">
          <ac:chgData name="Jolly, Simon" userId="483c67c2-aa76-446b-83f2-8414b3e7bd97" providerId="ADAL" clId="{5AC93795-C375-6F4C-A9FD-7CB9E4AF2AE9}" dt="2024-06-11T04:39:28.509" v="2020" actId="478"/>
          <ac:picMkLst>
            <pc:docMk/>
            <pc:sldMk cId="2800206435" sldId="1914"/>
            <ac:picMk id="17" creationId="{12749B51-00A5-7309-B6EB-B543C3ACC334}"/>
          </ac:picMkLst>
        </pc:picChg>
      </pc:sldChg>
      <pc:sldChg chg="modSp mod">
        <pc:chgData name="Jolly, Simon" userId="483c67c2-aa76-446b-83f2-8414b3e7bd97" providerId="ADAL" clId="{5AC93795-C375-6F4C-A9FD-7CB9E4AF2AE9}" dt="2024-06-11T08:42:16.077" v="2905" actId="20577"/>
        <pc:sldMkLst>
          <pc:docMk/>
          <pc:sldMk cId="1437346907" sldId="1916"/>
        </pc:sldMkLst>
        <pc:spChg chg="mod">
          <ac:chgData name="Jolly, Simon" userId="483c67c2-aa76-446b-83f2-8414b3e7bd97" providerId="ADAL" clId="{5AC93795-C375-6F4C-A9FD-7CB9E4AF2AE9}" dt="2024-06-11T08:42:16.077" v="2905" actId="20577"/>
          <ac:spMkLst>
            <pc:docMk/>
            <pc:sldMk cId="1437346907" sldId="1916"/>
            <ac:spMk id="2" creationId="{8BA92C11-8AA2-7B93-3A7C-AA9A9A22709B}"/>
          </ac:spMkLst>
        </pc:spChg>
      </pc:sldChg>
      <pc:sldChg chg="addSp delSp modSp new mod modClrScheme chgLayout">
        <pc:chgData name="Jolly, Simon" userId="483c67c2-aa76-446b-83f2-8414b3e7bd97" providerId="ADAL" clId="{5AC93795-C375-6F4C-A9FD-7CB9E4AF2AE9}" dt="2024-06-11T07:59:38.722" v="2872" actId="553"/>
        <pc:sldMkLst>
          <pc:docMk/>
          <pc:sldMk cId="3881678154" sldId="1921"/>
        </pc:sldMkLst>
        <pc:spChg chg="mod ord">
          <ac:chgData name="Jolly, Simon" userId="483c67c2-aa76-446b-83f2-8414b3e7bd97" providerId="ADAL" clId="{5AC93795-C375-6F4C-A9FD-7CB9E4AF2AE9}" dt="2024-06-11T07:59:01.045" v="2861" actId="700"/>
          <ac:spMkLst>
            <pc:docMk/>
            <pc:sldMk cId="3881678154" sldId="1921"/>
            <ac:spMk id="2" creationId="{2724DFE7-7BDF-0A4B-2880-2DD0C9DA81C6}"/>
          </ac:spMkLst>
        </pc:spChg>
        <pc:spChg chg="del">
          <ac:chgData name="Jolly, Simon" userId="483c67c2-aa76-446b-83f2-8414b3e7bd97" providerId="ADAL" clId="{5AC93795-C375-6F4C-A9FD-7CB9E4AF2AE9}" dt="2024-06-11T07:53:10.179" v="2547" actId="931"/>
          <ac:spMkLst>
            <pc:docMk/>
            <pc:sldMk cId="3881678154" sldId="1921"/>
            <ac:spMk id="3" creationId="{69D78C33-5D6A-573F-9F47-7C0EAD3AB203}"/>
          </ac:spMkLst>
        </pc:spChg>
        <pc:spChg chg="mod ord">
          <ac:chgData name="Jolly, Simon" userId="483c67c2-aa76-446b-83f2-8414b3e7bd97" providerId="ADAL" clId="{5AC93795-C375-6F4C-A9FD-7CB9E4AF2AE9}" dt="2024-06-11T07:59:38.722" v="2872" actId="553"/>
          <ac:spMkLst>
            <pc:docMk/>
            <pc:sldMk cId="3881678154" sldId="1921"/>
            <ac:spMk id="4" creationId="{C9977D1A-3C3D-E56B-17D6-C176F3B246E3}"/>
          </ac:spMkLst>
        </pc:spChg>
        <pc:spChg chg="del mod ord">
          <ac:chgData name="Jolly, Simon" userId="483c67c2-aa76-446b-83f2-8414b3e7bd97" providerId="ADAL" clId="{5AC93795-C375-6F4C-A9FD-7CB9E4AF2AE9}" dt="2024-06-11T07:53:23.620" v="2550" actId="700"/>
          <ac:spMkLst>
            <pc:docMk/>
            <pc:sldMk cId="3881678154" sldId="1921"/>
            <ac:spMk id="5" creationId="{558837E5-B2E6-A4D0-2831-2A3E1E6E3609}"/>
          </ac:spMkLst>
        </pc:spChg>
        <pc:spChg chg="del">
          <ac:chgData name="Jolly, Simon" userId="483c67c2-aa76-446b-83f2-8414b3e7bd97" providerId="ADAL" clId="{5AC93795-C375-6F4C-A9FD-7CB9E4AF2AE9}" dt="2024-06-11T07:53:23.620" v="2550" actId="700"/>
          <ac:spMkLst>
            <pc:docMk/>
            <pc:sldMk cId="3881678154" sldId="1921"/>
            <ac:spMk id="6" creationId="{4F66841B-F57A-3065-E99B-7BB1759A4B9B}"/>
          </ac:spMkLst>
        </pc:spChg>
        <pc:spChg chg="mod ord">
          <ac:chgData name="Jolly, Simon" userId="483c67c2-aa76-446b-83f2-8414b3e7bd97" providerId="ADAL" clId="{5AC93795-C375-6F4C-A9FD-7CB9E4AF2AE9}" dt="2024-06-11T07:59:01.045" v="2861" actId="700"/>
          <ac:spMkLst>
            <pc:docMk/>
            <pc:sldMk cId="3881678154" sldId="1921"/>
            <ac:spMk id="7" creationId="{42D18DEA-C0B7-4369-9533-513471F000A4}"/>
          </ac:spMkLst>
        </pc:spChg>
        <pc:spChg chg="mod ord">
          <ac:chgData name="Jolly, Simon" userId="483c67c2-aa76-446b-83f2-8414b3e7bd97" providerId="ADAL" clId="{5AC93795-C375-6F4C-A9FD-7CB9E4AF2AE9}" dt="2024-06-11T07:59:01.045" v="2861" actId="700"/>
          <ac:spMkLst>
            <pc:docMk/>
            <pc:sldMk cId="3881678154" sldId="1921"/>
            <ac:spMk id="8" creationId="{61533010-8653-7EFC-19EF-4137CF0FD339}"/>
          </ac:spMkLst>
        </pc:spChg>
        <pc:spChg chg="mod ord">
          <ac:chgData name="Jolly, Simon" userId="483c67c2-aa76-446b-83f2-8414b3e7bd97" providerId="ADAL" clId="{5AC93795-C375-6F4C-A9FD-7CB9E4AF2AE9}" dt="2024-06-11T07:59:01.045" v="2861" actId="700"/>
          <ac:spMkLst>
            <pc:docMk/>
            <pc:sldMk cId="3881678154" sldId="1921"/>
            <ac:spMk id="9" creationId="{4B5CA90A-C99D-28D7-5CDD-0BC4CA2A00D4}"/>
          </ac:spMkLst>
        </pc:spChg>
        <pc:spChg chg="add del mod ord">
          <ac:chgData name="Jolly, Simon" userId="483c67c2-aa76-446b-83f2-8414b3e7bd97" providerId="ADAL" clId="{5AC93795-C375-6F4C-A9FD-7CB9E4AF2AE9}" dt="2024-06-11T07:53:32.963" v="2551" actId="700"/>
          <ac:spMkLst>
            <pc:docMk/>
            <pc:sldMk cId="3881678154" sldId="1921"/>
            <ac:spMk id="12" creationId="{3ED69487-06CF-6CD2-582D-D3441C7540C1}"/>
          </ac:spMkLst>
        </pc:spChg>
        <pc:spChg chg="add del mod ord">
          <ac:chgData name="Jolly, Simon" userId="483c67c2-aa76-446b-83f2-8414b3e7bd97" providerId="ADAL" clId="{5AC93795-C375-6F4C-A9FD-7CB9E4AF2AE9}" dt="2024-06-11T07:53:40.388" v="2552" actId="931"/>
          <ac:spMkLst>
            <pc:docMk/>
            <pc:sldMk cId="3881678154" sldId="1921"/>
            <ac:spMk id="13" creationId="{0E98BA49-AEEC-1BC5-1F2B-257FDC43E9E5}"/>
          </ac:spMkLst>
        </pc:spChg>
        <pc:spChg chg="add del mod ord">
          <ac:chgData name="Jolly, Simon" userId="483c67c2-aa76-446b-83f2-8414b3e7bd97" providerId="ADAL" clId="{5AC93795-C375-6F4C-A9FD-7CB9E4AF2AE9}" dt="2024-06-11T07:54:06.732" v="2557" actId="931"/>
          <ac:spMkLst>
            <pc:docMk/>
            <pc:sldMk cId="3881678154" sldId="1921"/>
            <ac:spMk id="14" creationId="{4B205DB9-3429-B4C8-9569-220A09B762F1}"/>
          </ac:spMkLst>
        </pc:spChg>
        <pc:spChg chg="add del mod">
          <ac:chgData name="Jolly, Simon" userId="483c67c2-aa76-446b-83f2-8414b3e7bd97" providerId="ADAL" clId="{5AC93795-C375-6F4C-A9FD-7CB9E4AF2AE9}" dt="2024-06-11T07:59:01.045" v="2861" actId="700"/>
          <ac:spMkLst>
            <pc:docMk/>
            <pc:sldMk cId="3881678154" sldId="1921"/>
            <ac:spMk id="22" creationId="{BB4B6BF1-C4B7-C5BB-B54E-A0F1BA5E9202}"/>
          </ac:spMkLst>
        </pc:spChg>
        <pc:picChg chg="add mod ord">
          <ac:chgData name="Jolly, Simon" userId="483c67c2-aa76-446b-83f2-8414b3e7bd97" providerId="ADAL" clId="{5AC93795-C375-6F4C-A9FD-7CB9E4AF2AE9}" dt="2024-06-11T07:59:31.409" v="2871" actId="552"/>
          <ac:picMkLst>
            <pc:docMk/>
            <pc:sldMk cId="3881678154" sldId="1921"/>
            <ac:picMk id="11" creationId="{27B0EE29-2A75-1951-AFED-75E214035836}"/>
          </ac:picMkLst>
        </pc:picChg>
        <pc:picChg chg="add mod ord">
          <ac:chgData name="Jolly, Simon" userId="483c67c2-aa76-446b-83f2-8414b3e7bd97" providerId="ADAL" clId="{5AC93795-C375-6F4C-A9FD-7CB9E4AF2AE9}" dt="2024-06-11T07:59:38.722" v="2872" actId="553"/>
          <ac:picMkLst>
            <pc:docMk/>
            <pc:sldMk cId="3881678154" sldId="1921"/>
            <ac:picMk id="16" creationId="{608D32DB-3F2E-8380-74C0-844C5CFB481D}"/>
          </ac:picMkLst>
        </pc:picChg>
        <pc:picChg chg="add mod">
          <ac:chgData name="Jolly, Simon" userId="483c67c2-aa76-446b-83f2-8414b3e7bd97" providerId="ADAL" clId="{5AC93795-C375-6F4C-A9FD-7CB9E4AF2AE9}" dt="2024-06-11T07:53:57.452" v="2556" actId="931"/>
          <ac:picMkLst>
            <pc:docMk/>
            <pc:sldMk cId="3881678154" sldId="1921"/>
            <ac:picMk id="18" creationId="{D99191ED-DC8C-7E42-21CE-E199C50A16A8}"/>
          </ac:picMkLst>
        </pc:picChg>
        <pc:picChg chg="add del mod">
          <ac:chgData name="Jolly, Simon" userId="483c67c2-aa76-446b-83f2-8414b3e7bd97" providerId="ADAL" clId="{5AC93795-C375-6F4C-A9FD-7CB9E4AF2AE9}" dt="2024-06-11T07:54:10.480" v="2558" actId="21"/>
          <ac:picMkLst>
            <pc:docMk/>
            <pc:sldMk cId="3881678154" sldId="1921"/>
            <ac:picMk id="20" creationId="{4000CE67-375D-1F8F-D02B-A86899901805}"/>
          </ac:picMkLst>
        </pc:picChg>
        <pc:picChg chg="add mod">
          <ac:chgData name="Jolly, Simon" userId="483c67c2-aa76-446b-83f2-8414b3e7bd97" providerId="ADAL" clId="{5AC93795-C375-6F4C-A9FD-7CB9E4AF2AE9}" dt="2024-06-11T07:54:28.245" v="2561" actId="555"/>
          <ac:picMkLst>
            <pc:docMk/>
            <pc:sldMk cId="3881678154" sldId="1921"/>
            <ac:picMk id="23" creationId="{49DD3F66-824E-BC01-E64F-5C35699667C6}"/>
          </ac:picMkLst>
        </pc:picChg>
      </pc:sldChg>
      <pc:sldChg chg="addSp delSp modSp new mod modClrScheme chgLayout">
        <pc:chgData name="Jolly, Simon" userId="483c67c2-aa76-446b-83f2-8414b3e7bd97" providerId="ADAL" clId="{5AC93795-C375-6F4C-A9FD-7CB9E4AF2AE9}" dt="2024-06-11T04:44:13.933" v="2049" actId="552"/>
        <pc:sldMkLst>
          <pc:docMk/>
          <pc:sldMk cId="180466680" sldId="1922"/>
        </pc:sldMkLst>
        <pc:spChg chg="del mod ord">
          <ac:chgData name="Jolly, Simon" userId="483c67c2-aa76-446b-83f2-8414b3e7bd97" providerId="ADAL" clId="{5AC93795-C375-6F4C-A9FD-7CB9E4AF2AE9}" dt="2024-06-10T08:19:40.219" v="195" actId="700"/>
          <ac:spMkLst>
            <pc:docMk/>
            <pc:sldMk cId="180466680" sldId="1922"/>
            <ac:spMk id="2" creationId="{124180D5-494C-B13B-1EB1-E29CBF73AB93}"/>
          </ac:spMkLst>
        </pc:spChg>
        <pc:spChg chg="del mod ord">
          <ac:chgData name="Jolly, Simon" userId="483c67c2-aa76-446b-83f2-8414b3e7bd97" providerId="ADAL" clId="{5AC93795-C375-6F4C-A9FD-7CB9E4AF2AE9}" dt="2024-06-10T08:19:40.219" v="195" actId="700"/>
          <ac:spMkLst>
            <pc:docMk/>
            <pc:sldMk cId="180466680" sldId="1922"/>
            <ac:spMk id="3" creationId="{BF09C8E8-4606-14D8-B50A-35F52FE43DA7}"/>
          </ac:spMkLst>
        </pc:spChg>
        <pc:spChg chg="mod ord">
          <ac:chgData name="Jolly, Simon" userId="483c67c2-aa76-446b-83f2-8414b3e7bd97" providerId="ADAL" clId="{5AC93795-C375-6F4C-A9FD-7CB9E4AF2AE9}" dt="2024-06-10T08:24:21.786" v="498" actId="700"/>
          <ac:spMkLst>
            <pc:docMk/>
            <pc:sldMk cId="180466680" sldId="1922"/>
            <ac:spMk id="4" creationId="{576B87BA-76A8-2CA5-76D7-0D7DB2103E12}"/>
          </ac:spMkLst>
        </pc:spChg>
        <pc:spChg chg="mod ord">
          <ac:chgData name="Jolly, Simon" userId="483c67c2-aa76-446b-83f2-8414b3e7bd97" providerId="ADAL" clId="{5AC93795-C375-6F4C-A9FD-7CB9E4AF2AE9}" dt="2024-06-10T08:24:21.786" v="498" actId="700"/>
          <ac:spMkLst>
            <pc:docMk/>
            <pc:sldMk cId="180466680" sldId="1922"/>
            <ac:spMk id="5" creationId="{D858BF98-D36E-4DE5-659B-F021C7F289ED}"/>
          </ac:spMkLst>
        </pc:spChg>
        <pc:spChg chg="mod ord">
          <ac:chgData name="Jolly, Simon" userId="483c67c2-aa76-446b-83f2-8414b3e7bd97" providerId="ADAL" clId="{5AC93795-C375-6F4C-A9FD-7CB9E4AF2AE9}" dt="2024-06-10T08:24:21.786" v="498" actId="700"/>
          <ac:spMkLst>
            <pc:docMk/>
            <pc:sldMk cId="180466680" sldId="1922"/>
            <ac:spMk id="6" creationId="{DD0243BB-C981-1498-C33B-8649EE116FC0}"/>
          </ac:spMkLst>
        </pc:spChg>
        <pc:spChg chg="add mod ord">
          <ac:chgData name="Jolly, Simon" userId="483c67c2-aa76-446b-83f2-8414b3e7bd97" providerId="ADAL" clId="{5AC93795-C375-6F4C-A9FD-7CB9E4AF2AE9}" dt="2024-06-10T08:24:21.786" v="498" actId="700"/>
          <ac:spMkLst>
            <pc:docMk/>
            <pc:sldMk cId="180466680" sldId="1922"/>
            <ac:spMk id="7" creationId="{B23EFF34-E942-D210-F7B7-38BFCFA3B1D8}"/>
          </ac:spMkLst>
        </pc:spChg>
        <pc:spChg chg="add mod ord">
          <ac:chgData name="Jolly, Simon" userId="483c67c2-aa76-446b-83f2-8414b3e7bd97" providerId="ADAL" clId="{5AC93795-C375-6F4C-A9FD-7CB9E4AF2AE9}" dt="2024-06-10T14:15:21.927" v="911" actId="27636"/>
          <ac:spMkLst>
            <pc:docMk/>
            <pc:sldMk cId="180466680" sldId="1922"/>
            <ac:spMk id="8" creationId="{875F9D3C-2387-F9C9-B582-7EAC1A6E9901}"/>
          </ac:spMkLst>
        </pc:spChg>
        <pc:spChg chg="add del mod ord">
          <ac:chgData name="Jolly, Simon" userId="483c67c2-aa76-446b-83f2-8414b3e7bd97" providerId="ADAL" clId="{5AC93795-C375-6F4C-A9FD-7CB9E4AF2AE9}" dt="2024-06-10T08:24:21.786" v="498" actId="700"/>
          <ac:spMkLst>
            <pc:docMk/>
            <pc:sldMk cId="180466680" sldId="1922"/>
            <ac:spMk id="9" creationId="{4F39E7E6-2126-490B-BC3B-BDB57DFC7E7A}"/>
          </ac:spMkLst>
        </pc:spChg>
        <pc:grpChg chg="add mod">
          <ac:chgData name="Jolly, Simon" userId="483c67c2-aa76-446b-83f2-8414b3e7bd97" providerId="ADAL" clId="{5AC93795-C375-6F4C-A9FD-7CB9E4AF2AE9}" dt="2024-06-11T04:40:47.943" v="2041" actId="1035"/>
          <ac:grpSpMkLst>
            <pc:docMk/>
            <pc:sldMk cId="180466680" sldId="1922"/>
            <ac:grpSpMk id="30" creationId="{9F253264-736D-BDFB-285C-116D55F594B7}"/>
          </ac:grpSpMkLst>
        </pc:grpChg>
        <pc:picChg chg="add del mod">
          <ac:chgData name="Jolly, Simon" userId="483c67c2-aa76-446b-83f2-8414b3e7bd97" providerId="ADAL" clId="{5AC93795-C375-6F4C-A9FD-7CB9E4AF2AE9}" dt="2024-06-11T04:40:32.754" v="2038" actId="478"/>
          <ac:picMkLst>
            <pc:docMk/>
            <pc:sldMk cId="180466680" sldId="1922"/>
            <ac:picMk id="10" creationId="{4C5C0E9C-D503-BD1B-EB12-4857F648935A}"/>
          </ac:picMkLst>
        </pc:picChg>
        <pc:picChg chg="add del mod">
          <ac:chgData name="Jolly, Simon" userId="483c67c2-aa76-446b-83f2-8414b3e7bd97" providerId="ADAL" clId="{5AC93795-C375-6F4C-A9FD-7CB9E4AF2AE9}" dt="2024-06-11T04:40:32.754" v="2038" actId="478"/>
          <ac:picMkLst>
            <pc:docMk/>
            <pc:sldMk cId="180466680" sldId="1922"/>
            <ac:picMk id="11" creationId="{7D7D7431-E5BF-CC23-1DAC-3BA2D8D6C8D0}"/>
          </ac:picMkLst>
        </pc:picChg>
        <pc:picChg chg="add del mod">
          <ac:chgData name="Jolly, Simon" userId="483c67c2-aa76-446b-83f2-8414b3e7bd97" providerId="ADAL" clId="{5AC93795-C375-6F4C-A9FD-7CB9E4AF2AE9}" dt="2024-06-11T04:20:06.681" v="1880" actId="478"/>
          <ac:picMkLst>
            <pc:docMk/>
            <pc:sldMk cId="180466680" sldId="1922"/>
            <ac:picMk id="12" creationId="{F2F926FE-15A2-CAF8-D89E-14B1D7F2D1A6}"/>
          </ac:picMkLst>
        </pc:picChg>
        <pc:picChg chg="add del mod">
          <ac:chgData name="Jolly, Simon" userId="483c67c2-aa76-446b-83f2-8414b3e7bd97" providerId="ADAL" clId="{5AC93795-C375-6F4C-A9FD-7CB9E4AF2AE9}" dt="2024-06-11T04:32:19.303" v="1968" actId="478"/>
          <ac:picMkLst>
            <pc:docMk/>
            <pc:sldMk cId="180466680" sldId="1922"/>
            <ac:picMk id="13" creationId="{8DA1193A-D24E-DD65-E3C0-9AAB60A18D13}"/>
          </ac:picMkLst>
        </pc:picChg>
        <pc:picChg chg="add mod">
          <ac:chgData name="Jolly, Simon" userId="483c67c2-aa76-446b-83f2-8414b3e7bd97" providerId="ADAL" clId="{5AC93795-C375-6F4C-A9FD-7CB9E4AF2AE9}" dt="2024-06-10T14:04:24.686" v="830" actId="1076"/>
          <ac:picMkLst>
            <pc:docMk/>
            <pc:sldMk cId="180466680" sldId="1922"/>
            <ac:picMk id="15" creationId="{F66272FE-D4ED-F113-618A-20978A718F5F}"/>
          </ac:picMkLst>
        </pc:picChg>
        <pc:picChg chg="add mod">
          <ac:chgData name="Jolly, Simon" userId="483c67c2-aa76-446b-83f2-8414b3e7bd97" providerId="ADAL" clId="{5AC93795-C375-6F4C-A9FD-7CB9E4AF2AE9}" dt="2024-06-10T08:35:01.454" v="758" actId="1037"/>
          <ac:picMkLst>
            <pc:docMk/>
            <pc:sldMk cId="180466680" sldId="1922"/>
            <ac:picMk id="16" creationId="{926EA4FE-B9E6-7C8E-A5F1-AE37411DF2B6}"/>
          </ac:picMkLst>
        </pc:picChg>
        <pc:picChg chg="add del mod">
          <ac:chgData name="Jolly, Simon" userId="483c67c2-aa76-446b-83f2-8414b3e7bd97" providerId="ADAL" clId="{5AC93795-C375-6F4C-A9FD-7CB9E4AF2AE9}" dt="2024-06-11T04:33:23.498" v="1980" actId="478"/>
          <ac:picMkLst>
            <pc:docMk/>
            <pc:sldMk cId="180466680" sldId="1922"/>
            <ac:picMk id="17" creationId="{301FB273-C059-8197-8B46-08350C7A674C}"/>
          </ac:picMkLst>
        </pc:picChg>
        <pc:picChg chg="add del mod modCrop">
          <ac:chgData name="Jolly, Simon" userId="483c67c2-aa76-446b-83f2-8414b3e7bd97" providerId="ADAL" clId="{5AC93795-C375-6F4C-A9FD-7CB9E4AF2AE9}" dt="2024-06-11T04:44:07.501" v="2048" actId="478"/>
          <ac:picMkLst>
            <pc:docMk/>
            <pc:sldMk cId="180466680" sldId="1922"/>
            <ac:picMk id="19" creationId="{BD30DF7E-F0F5-EAEE-BD34-665F2FAFDDC7}"/>
          </ac:picMkLst>
        </pc:picChg>
        <pc:picChg chg="add del mod">
          <ac:chgData name="Jolly, Simon" userId="483c67c2-aa76-446b-83f2-8414b3e7bd97" providerId="ADAL" clId="{5AC93795-C375-6F4C-A9FD-7CB9E4AF2AE9}" dt="2024-06-11T04:27:23.632" v="1939" actId="478"/>
          <ac:picMkLst>
            <pc:docMk/>
            <pc:sldMk cId="180466680" sldId="1922"/>
            <ac:picMk id="21" creationId="{BA357BA2-7EE0-3AC6-19D1-9A291DC1891C}"/>
          </ac:picMkLst>
        </pc:picChg>
        <pc:picChg chg="add del mod">
          <ac:chgData name="Jolly, Simon" userId="483c67c2-aa76-446b-83f2-8414b3e7bd97" providerId="ADAL" clId="{5AC93795-C375-6F4C-A9FD-7CB9E4AF2AE9}" dt="2024-06-11T04:20:05.444" v="1879" actId="21"/>
          <ac:picMkLst>
            <pc:docMk/>
            <pc:sldMk cId="180466680" sldId="1922"/>
            <ac:picMk id="22" creationId="{68DFB473-E031-2A64-0B11-522C564C4C51}"/>
          </ac:picMkLst>
        </pc:picChg>
        <pc:picChg chg="add del mod">
          <ac:chgData name="Jolly, Simon" userId="483c67c2-aa76-446b-83f2-8414b3e7bd97" providerId="ADAL" clId="{5AC93795-C375-6F4C-A9FD-7CB9E4AF2AE9}" dt="2024-06-11T04:27:55.030" v="1945" actId="478"/>
          <ac:picMkLst>
            <pc:docMk/>
            <pc:sldMk cId="180466680" sldId="1922"/>
            <ac:picMk id="23" creationId="{317322D4-4180-AA3C-7266-3E46AE6DEB44}"/>
          </ac:picMkLst>
        </pc:picChg>
        <pc:picChg chg="add mod">
          <ac:chgData name="Jolly, Simon" userId="483c67c2-aa76-446b-83f2-8414b3e7bd97" providerId="ADAL" clId="{5AC93795-C375-6F4C-A9FD-7CB9E4AF2AE9}" dt="2024-06-11T04:40:39.949" v="2039" actId="552"/>
          <ac:picMkLst>
            <pc:docMk/>
            <pc:sldMk cId="180466680" sldId="1922"/>
            <ac:picMk id="24" creationId="{8100B175-B16E-B295-D094-38ADECFCB1DF}"/>
          </ac:picMkLst>
        </pc:picChg>
        <pc:picChg chg="add mod">
          <ac:chgData name="Jolly, Simon" userId="483c67c2-aa76-446b-83f2-8414b3e7bd97" providerId="ADAL" clId="{5AC93795-C375-6F4C-A9FD-7CB9E4AF2AE9}" dt="2024-06-11T04:44:13.933" v="2049" actId="552"/>
          <ac:picMkLst>
            <pc:docMk/>
            <pc:sldMk cId="180466680" sldId="1922"/>
            <ac:picMk id="25" creationId="{8861539F-A9AE-9AE5-1CCB-2688F100F585}"/>
          </ac:picMkLst>
        </pc:picChg>
        <pc:picChg chg="add mod">
          <ac:chgData name="Jolly, Simon" userId="483c67c2-aa76-446b-83f2-8414b3e7bd97" providerId="ADAL" clId="{5AC93795-C375-6F4C-A9FD-7CB9E4AF2AE9}" dt="2024-06-11T04:31:37.591" v="1962" actId="1076"/>
          <ac:picMkLst>
            <pc:docMk/>
            <pc:sldMk cId="180466680" sldId="1922"/>
            <ac:picMk id="26" creationId="{781184F4-701B-5FB3-4C5A-4E1EBEA58054}"/>
          </ac:picMkLst>
        </pc:picChg>
        <pc:picChg chg="add mod">
          <ac:chgData name="Jolly, Simon" userId="483c67c2-aa76-446b-83f2-8414b3e7bd97" providerId="ADAL" clId="{5AC93795-C375-6F4C-A9FD-7CB9E4AF2AE9}" dt="2024-06-11T04:32:34.188" v="1975" actId="1037"/>
          <ac:picMkLst>
            <pc:docMk/>
            <pc:sldMk cId="180466680" sldId="1922"/>
            <ac:picMk id="27" creationId="{FE0530E0-1757-CC29-F3BC-5787B062927E}"/>
          </ac:picMkLst>
        </pc:picChg>
        <pc:picChg chg="add mod">
          <ac:chgData name="Jolly, Simon" userId="483c67c2-aa76-446b-83f2-8414b3e7bd97" providerId="ADAL" clId="{5AC93795-C375-6F4C-A9FD-7CB9E4AF2AE9}" dt="2024-06-11T04:33:36.511" v="1982" actId="1076"/>
          <ac:picMkLst>
            <pc:docMk/>
            <pc:sldMk cId="180466680" sldId="1922"/>
            <ac:picMk id="29" creationId="{8A9DC1C9-CC2C-3543-1943-D2E69D7BEA27}"/>
          </ac:picMkLst>
        </pc:picChg>
        <pc:picChg chg="mod">
          <ac:chgData name="Jolly, Simon" userId="483c67c2-aa76-446b-83f2-8414b3e7bd97" providerId="ADAL" clId="{5AC93795-C375-6F4C-A9FD-7CB9E4AF2AE9}" dt="2024-06-11T04:40:25.438" v="2036"/>
          <ac:picMkLst>
            <pc:docMk/>
            <pc:sldMk cId="180466680" sldId="1922"/>
            <ac:picMk id="31" creationId="{6560D1F5-27CA-7EB1-2D51-CF1D1D7CA11E}"/>
          </ac:picMkLst>
        </pc:picChg>
        <pc:picChg chg="mod">
          <ac:chgData name="Jolly, Simon" userId="483c67c2-aa76-446b-83f2-8414b3e7bd97" providerId="ADAL" clId="{5AC93795-C375-6F4C-A9FD-7CB9E4AF2AE9}" dt="2024-06-11T04:40:25.438" v="2036"/>
          <ac:picMkLst>
            <pc:docMk/>
            <pc:sldMk cId="180466680" sldId="1922"/>
            <ac:picMk id="32" creationId="{00823143-F995-ADC2-329D-220AE4D1A1C4}"/>
          </ac:picMkLst>
        </pc:picChg>
        <pc:picChg chg="add mod">
          <ac:chgData name="Jolly, Simon" userId="483c67c2-aa76-446b-83f2-8414b3e7bd97" providerId="ADAL" clId="{5AC93795-C375-6F4C-A9FD-7CB9E4AF2AE9}" dt="2024-06-11T04:44:13.933" v="2049" actId="552"/>
          <ac:picMkLst>
            <pc:docMk/>
            <pc:sldMk cId="180466680" sldId="1922"/>
            <ac:picMk id="34" creationId="{1E6CC406-EE05-4384-0435-349E47AA7503}"/>
          </ac:picMkLst>
        </pc:picChg>
      </pc:sldChg>
      <pc:sldChg chg="addSp delSp modSp new del mod modClrScheme chgLayout">
        <pc:chgData name="Jolly, Simon" userId="483c67c2-aa76-446b-83f2-8414b3e7bd97" providerId="ADAL" clId="{5AC93795-C375-6F4C-A9FD-7CB9E4AF2AE9}" dt="2024-06-11T07:47:34.647" v="2508" actId="2696"/>
        <pc:sldMkLst>
          <pc:docMk/>
          <pc:sldMk cId="4098366157" sldId="1923"/>
        </pc:sldMkLst>
        <pc:spChg chg="del mod ord">
          <ac:chgData name="Jolly, Simon" userId="483c67c2-aa76-446b-83f2-8414b3e7bd97" providerId="ADAL" clId="{5AC93795-C375-6F4C-A9FD-7CB9E4AF2AE9}" dt="2024-06-10T14:04:34.760" v="832" actId="700"/>
          <ac:spMkLst>
            <pc:docMk/>
            <pc:sldMk cId="4098366157" sldId="1923"/>
            <ac:spMk id="2" creationId="{E77E09A9-9948-FA18-FF97-5031331BE029}"/>
          </ac:spMkLst>
        </pc:spChg>
        <pc:spChg chg="del mod ord">
          <ac:chgData name="Jolly, Simon" userId="483c67c2-aa76-446b-83f2-8414b3e7bd97" providerId="ADAL" clId="{5AC93795-C375-6F4C-A9FD-7CB9E4AF2AE9}" dt="2024-06-10T14:04:34.760" v="832" actId="700"/>
          <ac:spMkLst>
            <pc:docMk/>
            <pc:sldMk cId="4098366157" sldId="1923"/>
            <ac:spMk id="3" creationId="{959D6F32-8F11-1F06-74CF-D07522759D47}"/>
          </ac:spMkLst>
        </pc:spChg>
        <pc:spChg chg="del">
          <ac:chgData name="Jolly, Simon" userId="483c67c2-aa76-446b-83f2-8414b3e7bd97" providerId="ADAL" clId="{5AC93795-C375-6F4C-A9FD-7CB9E4AF2AE9}" dt="2024-06-10T14:04:34.760" v="832" actId="700"/>
          <ac:spMkLst>
            <pc:docMk/>
            <pc:sldMk cId="4098366157" sldId="1923"/>
            <ac:spMk id="4" creationId="{B53D1597-13B0-6519-CF99-0983AFFCC458}"/>
          </ac:spMkLst>
        </pc:spChg>
        <pc:spChg chg="mod ord">
          <ac:chgData name="Jolly, Simon" userId="483c67c2-aa76-446b-83f2-8414b3e7bd97" providerId="ADAL" clId="{5AC93795-C375-6F4C-A9FD-7CB9E4AF2AE9}" dt="2024-06-10T14:04:34.760" v="832" actId="700"/>
          <ac:spMkLst>
            <pc:docMk/>
            <pc:sldMk cId="4098366157" sldId="1923"/>
            <ac:spMk id="5" creationId="{9468C9BA-C8FD-1DF0-B02C-12E3B2079F70}"/>
          </ac:spMkLst>
        </pc:spChg>
        <pc:spChg chg="mod ord">
          <ac:chgData name="Jolly, Simon" userId="483c67c2-aa76-446b-83f2-8414b3e7bd97" providerId="ADAL" clId="{5AC93795-C375-6F4C-A9FD-7CB9E4AF2AE9}" dt="2024-06-10T14:04:34.760" v="832" actId="700"/>
          <ac:spMkLst>
            <pc:docMk/>
            <pc:sldMk cId="4098366157" sldId="1923"/>
            <ac:spMk id="6" creationId="{9E6E61A8-AE27-E584-1673-629E40FFC488}"/>
          </ac:spMkLst>
        </pc:spChg>
        <pc:spChg chg="mod ord">
          <ac:chgData name="Jolly, Simon" userId="483c67c2-aa76-446b-83f2-8414b3e7bd97" providerId="ADAL" clId="{5AC93795-C375-6F4C-A9FD-7CB9E4AF2AE9}" dt="2024-06-10T14:04:34.760" v="832" actId="700"/>
          <ac:spMkLst>
            <pc:docMk/>
            <pc:sldMk cId="4098366157" sldId="1923"/>
            <ac:spMk id="7" creationId="{C7C7E064-4FA4-345D-5D7D-C91AAA626582}"/>
          </ac:spMkLst>
        </pc:spChg>
        <pc:spChg chg="add mod ord">
          <ac:chgData name="Jolly, Simon" userId="483c67c2-aa76-446b-83f2-8414b3e7bd97" providerId="ADAL" clId="{5AC93795-C375-6F4C-A9FD-7CB9E4AF2AE9}" dt="2024-06-10T14:04:38.023" v="845" actId="20577"/>
          <ac:spMkLst>
            <pc:docMk/>
            <pc:sldMk cId="4098366157" sldId="1923"/>
            <ac:spMk id="8" creationId="{17CF17E8-F9F3-7309-59FE-4B9EADBB2D78}"/>
          </ac:spMkLst>
        </pc:spChg>
        <pc:spChg chg="add del mod ord">
          <ac:chgData name="Jolly, Simon" userId="483c67c2-aa76-446b-83f2-8414b3e7bd97" providerId="ADAL" clId="{5AC93795-C375-6F4C-A9FD-7CB9E4AF2AE9}" dt="2024-06-10T14:04:47.593" v="846" actId="931"/>
          <ac:spMkLst>
            <pc:docMk/>
            <pc:sldMk cId="4098366157" sldId="1923"/>
            <ac:spMk id="9" creationId="{38E4716E-A212-6EC5-897F-3495778572F6}"/>
          </ac:spMkLst>
        </pc:spChg>
        <pc:picChg chg="add mod">
          <ac:chgData name="Jolly, Simon" userId="483c67c2-aa76-446b-83f2-8414b3e7bd97" providerId="ADAL" clId="{5AC93795-C375-6F4C-A9FD-7CB9E4AF2AE9}" dt="2024-06-10T14:04:58.838" v="849" actId="962"/>
          <ac:picMkLst>
            <pc:docMk/>
            <pc:sldMk cId="4098366157" sldId="1923"/>
            <ac:picMk id="11" creationId="{6998A715-0AC1-58BF-1C6B-91895DC2509E}"/>
          </ac:picMkLst>
        </pc:picChg>
      </pc:sldChg>
      <pc:sldChg chg="addSp delSp modSp new mod modClrScheme chgLayout">
        <pc:chgData name="Jolly, Simon" userId="483c67c2-aa76-446b-83f2-8414b3e7bd97" providerId="ADAL" clId="{5AC93795-C375-6F4C-A9FD-7CB9E4AF2AE9}" dt="2024-06-11T04:14:43.599" v="1836" actId="14100"/>
        <pc:sldMkLst>
          <pc:docMk/>
          <pc:sldMk cId="3792825963" sldId="1924"/>
        </pc:sldMkLst>
        <pc:spChg chg="mod ord">
          <ac:chgData name="Jolly, Simon" userId="483c67c2-aa76-446b-83f2-8414b3e7bd97" providerId="ADAL" clId="{5AC93795-C375-6F4C-A9FD-7CB9E4AF2AE9}" dt="2024-06-11T04:12:26.837" v="1793" actId="700"/>
          <ac:spMkLst>
            <pc:docMk/>
            <pc:sldMk cId="3792825963" sldId="1924"/>
            <ac:spMk id="2" creationId="{4733E5D2-7BCF-B1CD-CC16-343B8D12B992}"/>
          </ac:spMkLst>
        </pc:spChg>
        <pc:spChg chg="mod ord">
          <ac:chgData name="Jolly, Simon" userId="483c67c2-aa76-446b-83f2-8414b3e7bd97" providerId="ADAL" clId="{5AC93795-C375-6F4C-A9FD-7CB9E4AF2AE9}" dt="2024-06-11T04:13:51.403" v="1823" actId="27636"/>
          <ac:spMkLst>
            <pc:docMk/>
            <pc:sldMk cId="3792825963" sldId="1924"/>
            <ac:spMk id="3" creationId="{30D45858-1137-71CB-5969-5C5C7036061F}"/>
          </ac:spMkLst>
        </pc:spChg>
        <pc:spChg chg="mod ord">
          <ac:chgData name="Jolly, Simon" userId="483c67c2-aa76-446b-83f2-8414b3e7bd97" providerId="ADAL" clId="{5AC93795-C375-6F4C-A9FD-7CB9E4AF2AE9}" dt="2024-06-11T04:12:26.837" v="1793" actId="700"/>
          <ac:spMkLst>
            <pc:docMk/>
            <pc:sldMk cId="3792825963" sldId="1924"/>
            <ac:spMk id="4" creationId="{CAB05661-02B6-043D-C67C-8C5CAA4246C2}"/>
          </ac:spMkLst>
        </pc:spChg>
        <pc:spChg chg="mod ord">
          <ac:chgData name="Jolly, Simon" userId="483c67c2-aa76-446b-83f2-8414b3e7bd97" providerId="ADAL" clId="{5AC93795-C375-6F4C-A9FD-7CB9E4AF2AE9}" dt="2024-06-11T04:12:26.837" v="1793" actId="700"/>
          <ac:spMkLst>
            <pc:docMk/>
            <pc:sldMk cId="3792825963" sldId="1924"/>
            <ac:spMk id="5" creationId="{AC88817E-4F60-7C61-644D-20BD914E54E7}"/>
          </ac:spMkLst>
        </pc:spChg>
        <pc:spChg chg="mod ord">
          <ac:chgData name="Jolly, Simon" userId="483c67c2-aa76-446b-83f2-8414b3e7bd97" providerId="ADAL" clId="{5AC93795-C375-6F4C-A9FD-7CB9E4AF2AE9}" dt="2024-06-11T04:12:26.837" v="1793" actId="700"/>
          <ac:spMkLst>
            <pc:docMk/>
            <pc:sldMk cId="3792825963" sldId="1924"/>
            <ac:spMk id="6" creationId="{93EBF7FC-A261-EF63-89CB-C86771548828}"/>
          </ac:spMkLst>
        </pc:spChg>
        <pc:spChg chg="add del mod ord">
          <ac:chgData name="Jolly, Simon" userId="483c67c2-aa76-446b-83f2-8414b3e7bd97" providerId="ADAL" clId="{5AC93795-C375-6F4C-A9FD-7CB9E4AF2AE9}" dt="2024-06-11T04:06:44.433" v="1448" actId="931"/>
          <ac:spMkLst>
            <pc:docMk/>
            <pc:sldMk cId="3792825963" sldId="1924"/>
            <ac:spMk id="7" creationId="{709286E8-B225-CD9F-980F-7CF3ABD96DF1}"/>
          </ac:spMkLst>
        </pc:spChg>
        <pc:spChg chg="add mod ord">
          <ac:chgData name="Jolly, Simon" userId="483c67c2-aa76-446b-83f2-8414b3e7bd97" providerId="ADAL" clId="{5AC93795-C375-6F4C-A9FD-7CB9E4AF2AE9}" dt="2024-06-11T04:14:24.657" v="1833" actId="27636"/>
          <ac:spMkLst>
            <pc:docMk/>
            <pc:sldMk cId="3792825963" sldId="1924"/>
            <ac:spMk id="8" creationId="{0305DFA9-C56B-F005-6389-BCDECAC6E6D3}"/>
          </ac:spMkLst>
        </pc:spChg>
        <pc:spChg chg="add del mod ord">
          <ac:chgData name="Jolly, Simon" userId="483c67c2-aa76-446b-83f2-8414b3e7bd97" providerId="ADAL" clId="{5AC93795-C375-6F4C-A9FD-7CB9E4AF2AE9}" dt="2024-06-11T04:11:38.397" v="1780"/>
          <ac:spMkLst>
            <pc:docMk/>
            <pc:sldMk cId="3792825963" sldId="1924"/>
            <ac:spMk id="12" creationId="{A098B738-75E1-BD56-01C3-9005987B7ABC}"/>
          </ac:spMkLst>
        </pc:spChg>
        <pc:spChg chg="add del mod ord">
          <ac:chgData name="Jolly, Simon" userId="483c67c2-aa76-446b-83f2-8414b3e7bd97" providerId="ADAL" clId="{5AC93795-C375-6F4C-A9FD-7CB9E4AF2AE9}" dt="2024-06-11T04:13:08.199" v="1814"/>
          <ac:spMkLst>
            <pc:docMk/>
            <pc:sldMk cId="3792825963" sldId="1924"/>
            <ac:spMk id="14" creationId="{94A4091B-243C-D99E-0B2E-517D1930970B}"/>
          </ac:spMkLst>
        </pc:spChg>
        <pc:picChg chg="add del mod ord">
          <ac:chgData name="Jolly, Simon" userId="483c67c2-aa76-446b-83f2-8414b3e7bd97" providerId="ADAL" clId="{5AC93795-C375-6F4C-A9FD-7CB9E4AF2AE9}" dt="2024-06-11T04:11:32.735" v="1779" actId="21"/>
          <ac:picMkLst>
            <pc:docMk/>
            <pc:sldMk cId="3792825963" sldId="1924"/>
            <ac:picMk id="10" creationId="{CF4C56D6-7599-BE65-1E1C-3633242F1C34}"/>
          </ac:picMkLst>
        </pc:picChg>
        <pc:picChg chg="add mod">
          <ac:chgData name="Jolly, Simon" userId="483c67c2-aa76-446b-83f2-8414b3e7bd97" providerId="ADAL" clId="{5AC93795-C375-6F4C-A9FD-7CB9E4AF2AE9}" dt="2024-06-11T04:14:43.599" v="1836" actId="14100"/>
          <ac:picMkLst>
            <pc:docMk/>
            <pc:sldMk cId="3792825963" sldId="1924"/>
            <ac:picMk id="11" creationId="{DC68FBE5-06C2-1A4F-2682-DBD1BB96604A}"/>
          </ac:picMkLst>
        </pc:picChg>
        <pc:picChg chg="add del mod ord">
          <ac:chgData name="Jolly, Simon" userId="483c67c2-aa76-446b-83f2-8414b3e7bd97" providerId="ADAL" clId="{5AC93795-C375-6F4C-A9FD-7CB9E4AF2AE9}" dt="2024-06-11T04:13:03.543" v="1813" actId="21"/>
          <ac:picMkLst>
            <pc:docMk/>
            <pc:sldMk cId="3792825963" sldId="1924"/>
            <ac:picMk id="15" creationId="{05B41DCE-4396-BAF8-442D-02FC9600BD6A}"/>
          </ac:picMkLst>
        </pc:picChg>
        <pc:picChg chg="add mod">
          <ac:chgData name="Jolly, Simon" userId="483c67c2-aa76-446b-83f2-8414b3e7bd97" providerId="ADAL" clId="{5AC93795-C375-6F4C-A9FD-7CB9E4AF2AE9}" dt="2024-06-11T04:14:36.950" v="1834" actId="1076"/>
          <ac:picMkLst>
            <pc:docMk/>
            <pc:sldMk cId="3792825963" sldId="1924"/>
            <ac:picMk id="16" creationId="{899141E4-4D64-C7ED-6ABC-ACD140EC7E76}"/>
          </ac:picMkLst>
        </pc:picChg>
      </pc:sldChg>
      <pc:sldMasterChg chg="modSp mod">
        <pc:chgData name="Jolly, Simon" userId="483c67c2-aa76-446b-83f2-8414b3e7bd97" providerId="ADAL" clId="{5AC93795-C375-6F4C-A9FD-7CB9E4AF2AE9}" dt="2024-06-10T08:37:09.854" v="794" actId="1076"/>
        <pc:sldMasterMkLst>
          <pc:docMk/>
          <pc:sldMasterMk cId="0" sldId="2147483652"/>
        </pc:sldMasterMkLst>
        <pc:picChg chg="mod">
          <ac:chgData name="Jolly, Simon" userId="483c67c2-aa76-446b-83f2-8414b3e7bd97" providerId="ADAL" clId="{5AC93795-C375-6F4C-A9FD-7CB9E4AF2AE9}" dt="2024-06-10T08:37:09.854" v="794" actId="1076"/>
          <ac:picMkLst>
            <pc:docMk/>
            <pc:sldMasterMk cId="0" sldId="2147483652"/>
            <ac:picMk id="8" creationId="{F196B77F-BE9C-B52C-FED5-3D891E0C6A78}"/>
          </ac:picMkLst>
        </pc:pic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npl.ad.local\teams$\PROGRAMMES\AIR\AIR%20Programme%202010+\Dosimetry\DC1%20-%20Therapy%20&amp;%20protection%20level%20primary%20standards\Other_Calorimeters\2024_04_30_UCLH_SimonJollySystem\UCLH_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3</a:t>
            </a:r>
            <a:r>
              <a:rPr lang="en-GB" baseline="0" dirty="0"/>
              <a:t> x 3 x 3 cm</a:t>
            </a:r>
            <a:r>
              <a:rPr lang="en-GB" baseline="30000" dirty="0"/>
              <a:t>3</a:t>
            </a:r>
            <a:r>
              <a:rPr lang="en-GB" baseline="0" dirty="0"/>
              <a:t> dose study</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backward val="2"/>
            <c:dispRSqr val="1"/>
            <c:dispEq val="1"/>
            <c:trendlineLbl>
              <c:layout>
                <c:manualLayout>
                  <c:x val="0.12819084039169654"/>
                  <c:y val="0.2965494437404592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Day1_3x3x3_Cube!$A$2:$A$4</c:f>
              <c:numCache>
                <c:formatCode>General</c:formatCode>
                <c:ptCount val="3"/>
                <c:pt idx="0">
                  <c:v>2</c:v>
                </c:pt>
                <c:pt idx="1">
                  <c:v>5</c:v>
                </c:pt>
                <c:pt idx="2">
                  <c:v>10</c:v>
                </c:pt>
              </c:numCache>
            </c:numRef>
          </c:xVal>
          <c:yVal>
            <c:numRef>
              <c:f>Day1_3x3x3_Cube!$K$2:$K$4</c:f>
              <c:numCache>
                <c:formatCode>General</c:formatCode>
                <c:ptCount val="3"/>
                <c:pt idx="0">
                  <c:v>0.37696848566121205</c:v>
                </c:pt>
                <c:pt idx="1">
                  <c:v>0.92941049784613494</c:v>
                </c:pt>
                <c:pt idx="2">
                  <c:v>1.8309371964607499</c:v>
                </c:pt>
              </c:numCache>
            </c:numRef>
          </c:yVal>
          <c:smooth val="0"/>
          <c:extLst>
            <c:ext xmlns:c16="http://schemas.microsoft.com/office/drawing/2014/chart" uri="{C3380CC4-5D6E-409C-BE32-E72D297353CC}">
              <c16:uniqueId val="{00000001-D093-4A41-B230-38DB044E4C7D}"/>
            </c:ext>
          </c:extLst>
        </c:ser>
        <c:dLbls>
          <c:showLegendKey val="0"/>
          <c:showVal val="0"/>
          <c:showCatName val="0"/>
          <c:showSerName val="0"/>
          <c:showPercent val="0"/>
          <c:showBubbleSize val="0"/>
        </c:dLbls>
        <c:axId val="1167041584"/>
        <c:axId val="980359440"/>
      </c:scatterChart>
      <c:valAx>
        <c:axId val="11670415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Prescribed Dose (Gy)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0359440"/>
        <c:crosses val="autoZero"/>
        <c:crossBetween val="midCat"/>
      </c:valAx>
      <c:valAx>
        <c:axId val="98035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Temperature Change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70415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6238" cy="492125"/>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13175" y="0"/>
            <a:ext cx="2916238"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F166848-B6B3-0E40-99EB-335DCCD76FFA}" type="datetime1">
              <a:rPr lang="en-US"/>
              <a:pPr>
                <a:defRPr/>
              </a:pPr>
              <a:t>6/10/24</a:t>
            </a:fld>
            <a:endParaRPr lang="en-US"/>
          </a:p>
        </p:txBody>
      </p:sp>
      <p:sp>
        <p:nvSpPr>
          <p:cNvPr id="4" name="Footer Placeholder 3"/>
          <p:cNvSpPr>
            <a:spLocks noGrp="1"/>
          </p:cNvSpPr>
          <p:nvPr>
            <p:ph type="ftr" sz="quarter" idx="2"/>
          </p:nvPr>
        </p:nvSpPr>
        <p:spPr>
          <a:xfrm>
            <a:off x="0" y="9361488"/>
            <a:ext cx="2916238" cy="493712"/>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13175" y="9361488"/>
            <a:ext cx="2916238"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4353E13-0F1D-6B40-B39F-625C924869C7}" type="slidenum">
              <a:rPr lang="en-US"/>
              <a:pPr>
                <a:defRPr/>
              </a:pPr>
              <a:t>‹#›</a:t>
            </a:fld>
            <a:endParaRPr lang="en-US"/>
          </a:p>
        </p:txBody>
      </p:sp>
    </p:spTree>
    <p:extLst>
      <p:ext uri="{BB962C8B-B14F-4D97-AF65-F5344CB8AC3E}">
        <p14:creationId xmlns:p14="http://schemas.microsoft.com/office/powerpoint/2010/main" val="2204270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3" name="Rectangle 3"/>
          <p:cNvSpPr>
            <a:spLocks noGrp="1" noChangeArrowheads="1"/>
          </p:cNvSpPr>
          <p:nvPr>
            <p:ph type="dt" idx="1"/>
          </p:nvPr>
        </p:nvSpPr>
        <p:spPr bwMode="auto">
          <a:xfrm>
            <a:off x="3813175"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80963" y="739775"/>
            <a:ext cx="6569075" cy="36957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5" name="Rectangle 5"/>
          <p:cNvSpPr>
            <a:spLocks noGrp="1" noChangeArrowheads="1"/>
          </p:cNvSpPr>
          <p:nvPr>
            <p:ph type="body" sz="quarter" idx="3"/>
          </p:nvPr>
        </p:nvSpPr>
        <p:spPr bwMode="auto">
          <a:xfrm>
            <a:off x="673100" y="4681538"/>
            <a:ext cx="5384800"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26" name="Rectangle 6"/>
          <p:cNvSpPr>
            <a:spLocks noGrp="1" noChangeArrowheads="1"/>
          </p:cNvSpPr>
          <p:nvPr>
            <p:ph type="ftr" sz="quarter" idx="4"/>
          </p:nvPr>
        </p:nvSpPr>
        <p:spPr bwMode="auto">
          <a:xfrm>
            <a:off x="0"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7" name="Rectangle 7"/>
          <p:cNvSpPr>
            <a:spLocks noGrp="1" noChangeArrowheads="1"/>
          </p:cNvSpPr>
          <p:nvPr>
            <p:ph type="sldNum" sz="quarter" idx="5"/>
          </p:nvPr>
        </p:nvSpPr>
        <p:spPr bwMode="auto">
          <a:xfrm>
            <a:off x="3813175"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FE248C1-6CD0-9D4D-8471-F37741608E51}" type="slidenum">
              <a:rPr lang="en-US"/>
              <a:pPr>
                <a:defRPr/>
              </a:pPr>
              <a:t>‹#›</a:t>
            </a:fld>
            <a:endParaRPr lang="en-US"/>
          </a:p>
        </p:txBody>
      </p:sp>
    </p:spTree>
    <p:extLst>
      <p:ext uri="{BB962C8B-B14F-4D97-AF65-F5344CB8AC3E}">
        <p14:creationId xmlns:p14="http://schemas.microsoft.com/office/powerpoint/2010/main" val="28912260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3080" name="Rectangle 8"/>
          <p:cNvSpPr>
            <a:spLocks noGrp="1" noChangeArrowheads="1"/>
          </p:cNvSpPr>
          <p:nvPr>
            <p:ph type="ctrTitle"/>
          </p:nvPr>
        </p:nvSpPr>
        <p:spPr>
          <a:xfrm>
            <a:off x="914400" y="1045316"/>
            <a:ext cx="10363200" cy="2618155"/>
          </a:xfrm>
        </p:spPr>
        <p:txBody>
          <a:bodyPr/>
          <a:lstStyle>
            <a:lvl1pPr>
              <a:defRPr sz="6000" b="1">
                <a:solidFill>
                  <a:schemeClr val="tx1"/>
                </a:solidFill>
              </a:defRPr>
            </a:lvl1pPr>
          </a:lstStyle>
          <a:p>
            <a:r>
              <a:rPr lang="en-US" dirty="0"/>
              <a:t>Click to edit Master title style</a:t>
            </a:r>
          </a:p>
        </p:txBody>
      </p:sp>
      <p:sp>
        <p:nvSpPr>
          <p:cNvPr id="643081" name="Rectangle 9"/>
          <p:cNvSpPr>
            <a:spLocks noGrp="1" noChangeArrowheads="1"/>
          </p:cNvSpPr>
          <p:nvPr>
            <p:ph type="subTitle" idx="1"/>
          </p:nvPr>
        </p:nvSpPr>
        <p:spPr>
          <a:xfrm>
            <a:off x="1828800" y="4228219"/>
            <a:ext cx="8534400" cy="1752600"/>
          </a:xfrm>
        </p:spPr>
        <p:txBody>
          <a:bodyPr/>
          <a:lstStyle>
            <a:lvl1pPr marL="0" indent="0" algn="ctr">
              <a:buFontTx/>
              <a:buNone/>
              <a:defRPr sz="4000"/>
            </a:lvl1pPr>
          </a:lstStyle>
          <a:p>
            <a:r>
              <a:rPr lang="en-US" dirty="0"/>
              <a:t>Click to edit Master subtitle style</a:t>
            </a:r>
          </a:p>
        </p:txBody>
      </p:sp>
      <p:sp>
        <p:nvSpPr>
          <p:cNvPr id="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dirty="0"/>
          </a:p>
        </p:txBody>
      </p:sp>
      <p:sp>
        <p:nvSpPr>
          <p:cNvPr id="5"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6"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02302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06FA3739-25AE-9B4D-82FB-6034A9E6CE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S Jolly, PTCOG'62: The QuADProBe</a:t>
            </a:r>
            <a:endParaRPr lang="en-US" dirty="0"/>
          </a:p>
        </p:txBody>
      </p:sp>
      <p:sp>
        <p:nvSpPr>
          <p:cNvPr id="7"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119895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 Title">
    <p:spTree>
      <p:nvGrpSpPr>
        <p:cNvPr id="1" name=""/>
        <p:cNvGrpSpPr/>
        <p:nvPr/>
      </p:nvGrpSpPr>
      <p:grpSpPr>
        <a:xfrm>
          <a:off x="0" y="0"/>
          <a:ext cx="0" cy="0"/>
          <a:chOff x="0" y="0"/>
          <a:chExt cx="0" cy="0"/>
        </a:xfrm>
      </p:grpSpPr>
      <p:sp>
        <p:nvSpPr>
          <p:cNvPr id="5" name="Rectangle 8"/>
          <p:cNvSpPr>
            <a:spLocks noGrp="1" noChangeArrowheads="1"/>
          </p:cNvSpPr>
          <p:nvPr>
            <p:ph type="ctrTitle"/>
          </p:nvPr>
        </p:nvSpPr>
        <p:spPr>
          <a:xfrm>
            <a:off x="914400" y="1045316"/>
            <a:ext cx="10363200" cy="2618155"/>
          </a:xfrm>
        </p:spPr>
        <p:txBody>
          <a:bodyPr/>
          <a:lstStyle>
            <a:lvl1pPr>
              <a:defRPr sz="6000">
                <a:solidFill>
                  <a:srgbClr val="000000"/>
                </a:solidFill>
              </a:defRPr>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B2687F7-560A-2B41-8390-456840BCE5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S Jolly, PTCOG'62: The QuADProBe</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49526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325627"/>
            <a:ext cx="10363200" cy="1362075"/>
          </a:xfrm>
        </p:spPr>
        <p:txBody>
          <a:bodyPr anchor="t"/>
          <a:lstStyle>
            <a:lvl1pPr algn="l">
              <a:defRPr sz="4000" b="0" cap="all">
                <a:solidFill>
                  <a:srgbClr val="000000"/>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2825438"/>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43772FE-85F5-CD46-8AA0-D3679E1AE3E7}"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S Jolly, PTCOG'62: The QuADProBe</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63918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3066" y="1009804"/>
            <a:ext cx="581345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3066" y="1649563"/>
            <a:ext cx="581345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201070" y="1009804"/>
            <a:ext cx="580072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070" y="1649563"/>
            <a:ext cx="580072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3" y="1"/>
            <a:ext cx="10274300" cy="814388"/>
          </a:xfrm>
        </p:spPr>
        <p:txBody>
          <a:bodyPr/>
          <a:lstStyle/>
          <a:p>
            <a:r>
              <a:rPr lang="en-US" dirty="0"/>
              <a:t>Click to edit Master title style</a:t>
            </a:r>
            <a:endParaRPr lang="en-GB" dirty="0"/>
          </a:p>
        </p:txBody>
      </p:sp>
      <p:sp>
        <p:nvSpPr>
          <p:cNvPr id="7" name="Rectangle 6"/>
          <p:cNvSpPr>
            <a:spLocks noGrp="1" noChangeArrowheads="1"/>
          </p:cNvSpPr>
          <p:nvPr>
            <p:ph type="sldNum" sz="quarter" idx="10"/>
          </p:nvPr>
        </p:nvSpPr>
        <p:spPr>
          <a:ln/>
        </p:spPr>
        <p:txBody>
          <a:bodyPr/>
          <a:lstStyle>
            <a:lvl1pPr>
              <a:defRPr/>
            </a:lvl1pPr>
          </a:lstStyle>
          <a:p>
            <a:pPr>
              <a:defRPr/>
            </a:pPr>
            <a:fld id="{090F5E40-C26F-8344-BA7E-7F3901B21CBB}" type="slidenum">
              <a:rPr lang="en-GB"/>
              <a:pPr>
                <a:defRPr/>
              </a:pPr>
              <a:t>‹#›</a:t>
            </a:fld>
            <a:endParaRPr lang="en-GB"/>
          </a:p>
        </p:txBody>
      </p:sp>
      <p:sp>
        <p:nvSpPr>
          <p:cNvPr id="8" name="Footer Placeholder 1"/>
          <p:cNvSpPr>
            <a:spLocks noGrp="1"/>
          </p:cNvSpPr>
          <p:nvPr>
            <p:ph type="ftr" sz="quarter" idx="11"/>
          </p:nvPr>
        </p:nvSpPr>
        <p:spPr/>
        <p:txBody>
          <a:bodyPr/>
          <a:lstStyle>
            <a:lvl1pPr>
              <a:defRPr/>
            </a:lvl1pPr>
          </a:lstStyle>
          <a:p>
            <a:pPr>
              <a:defRPr/>
            </a:pPr>
            <a:r>
              <a:rPr lang="en-US"/>
              <a:t>S Jolly, PTCOG'62: The QuADProBe</a:t>
            </a:r>
            <a:endParaRPr lang="en-US" dirty="0"/>
          </a:p>
        </p:txBody>
      </p:sp>
      <p:sp>
        <p:nvSpPr>
          <p:cNvPr id="12" name="Date Placeholder 2"/>
          <p:cNvSpPr>
            <a:spLocks noGrp="1"/>
          </p:cNvSpPr>
          <p:nvPr>
            <p:ph type="dt" sz="half" idx="1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1564781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127C9732-7090-5243-9344-BA656D1091BB}"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S Jolly, PTCOG'62: The QuADProBe</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6162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3" name="Rectangle 2"/>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F98F3DF1-1999-1244-9F76-F680F0D233A4}" type="slidenum">
              <a:rPr lang="en-GB"/>
              <a:pPr>
                <a:defRPr/>
              </a:pPr>
              <a:t>‹#›</a:t>
            </a:fld>
            <a:endParaRPr lang="en-GB"/>
          </a:p>
        </p:txBody>
      </p:sp>
      <p:sp>
        <p:nvSpPr>
          <p:cNvPr id="6" name="Date Placeholder 2"/>
          <p:cNvSpPr txBox="1">
            <a:spLocks/>
          </p:cNvSpPr>
          <p:nvPr userDrawn="1"/>
        </p:nvSpPr>
        <p:spPr>
          <a:xfrm>
            <a:off x="9667797"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F93F8F6A-AFA5-6B40-B58A-F98AEFC68033}" type="datetimeFigureOut">
              <a:rPr lang="en-US" sz="1400" smtClean="0">
                <a:latin typeface="+mn-lt"/>
              </a:rPr>
              <a:pPr/>
              <a:t>6/10/24</a:t>
            </a:fld>
            <a:endParaRPr lang="en-US" sz="1400">
              <a:latin typeface="+mn-lt"/>
            </a:endParaRPr>
          </a:p>
        </p:txBody>
      </p:sp>
      <p:sp>
        <p:nvSpPr>
          <p:cNvPr id="7"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Tree>
    <p:extLst>
      <p:ext uri="{BB962C8B-B14F-4D97-AF65-F5344CB8AC3E}">
        <p14:creationId xmlns:p14="http://schemas.microsoft.com/office/powerpoint/2010/main" val="270383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Figure">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183066" y="265553"/>
            <a:ext cx="11818705" cy="6142183"/>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86CFBEA-1E9E-E94C-BA22-821B3DB6666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093926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Figure Big">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80088" y="68640"/>
            <a:ext cx="12031824" cy="6381536"/>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EE4DF05-7B23-3C4E-9D68-FE77BDFB064E}"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4069682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Full Page">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3"/>
          </p:nvPr>
        </p:nvSpPr>
        <p:spPr>
          <a:xfrm>
            <a:off x="183063" y="300191"/>
            <a:ext cx="5811340"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sz="half" idx="14"/>
          </p:nvPr>
        </p:nvSpPr>
        <p:spPr>
          <a:xfrm>
            <a:off x="6203765" y="300191"/>
            <a:ext cx="5798033"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p:cNvSpPr>
            <a:spLocks noGrp="1" noChangeArrowheads="1"/>
          </p:cNvSpPr>
          <p:nvPr>
            <p:ph type="sldNum" sz="quarter" idx="15"/>
          </p:nvPr>
        </p:nvSpPr>
        <p:spPr/>
        <p:txBody>
          <a:bodyPr/>
          <a:lstStyle>
            <a:lvl1pPr algn="r">
              <a:defRPr sz="1400">
                <a:solidFill>
                  <a:schemeClr val="tx1"/>
                </a:solidFill>
                <a:latin typeface="Gill Sans"/>
                <a:cs typeface="Gill Sans"/>
              </a:defRPr>
            </a:lvl1pPr>
          </a:lstStyle>
          <a:p>
            <a:pPr>
              <a:defRPr/>
            </a:pPr>
            <a:fld id="{5364A573-65F9-1C4B-9D3C-8192F03B9487}" type="slidenum">
              <a:rPr lang="en-GB"/>
              <a:pPr>
                <a:defRPr/>
              </a:pPr>
              <a:t>‹#›</a:t>
            </a:fld>
            <a:endParaRPr lang="en-GB"/>
          </a:p>
        </p:txBody>
      </p:sp>
      <p:sp>
        <p:nvSpPr>
          <p:cNvPr id="11"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038559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186279" y="393184"/>
            <a:ext cx="4011084" cy="1162051"/>
          </a:xfrm>
        </p:spPr>
        <p:txBody>
          <a:bodyPr anchor="b"/>
          <a:lstStyle>
            <a:lvl1pPr algn="l">
              <a:defRPr sz="2000" b="1">
                <a:solidFill>
                  <a:srgbClr val="00000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43412" y="393184"/>
            <a:ext cx="7658381" cy="59821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86279" y="1555235"/>
            <a:ext cx="4011084" cy="482011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40A78AC1-05FD-3D46-BED2-D129CCE2DCB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11" name="Date Placeholder 2"/>
          <p:cNvSpPr>
            <a:spLocks noGrp="1"/>
          </p:cNvSpPr>
          <p:nvPr>
            <p:ph type="dt" sz="half" idx="11"/>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386499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Content Placeholder 2"/>
          <p:cNvSpPr>
            <a:spLocks noGrp="1"/>
          </p:cNvSpPr>
          <p:nvPr>
            <p:ph sz="half" idx="13"/>
          </p:nvPr>
        </p:nvSpPr>
        <p:spPr>
          <a:xfrm>
            <a:off x="188976" y="1010233"/>
            <a:ext cx="11814048" cy="5397501"/>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4"/>
          </p:nvPr>
        </p:nvSpPr>
        <p:spPr>
          <a:ln/>
        </p:spPr>
        <p:txBody>
          <a:bodyPr/>
          <a:lstStyle>
            <a:lvl1pPr>
              <a:defRPr/>
            </a:lvl1pPr>
          </a:lstStyle>
          <a:p>
            <a:pPr>
              <a:defRPr/>
            </a:pPr>
            <a:fld id="{6EE7A4CE-4C1F-8D42-8379-15AFA4C6E544}" type="slidenum">
              <a:rPr lang="en-GB"/>
              <a:pPr>
                <a:defRPr/>
              </a:pPr>
              <a:t>‹#›</a:t>
            </a:fld>
            <a:endParaRPr lang="en-GB"/>
          </a:p>
        </p:txBody>
      </p:sp>
      <p:sp>
        <p:nvSpPr>
          <p:cNvPr id="5" name="Footer Placeholder 1"/>
          <p:cNvSpPr>
            <a:spLocks noGrp="1"/>
          </p:cNvSpPr>
          <p:nvPr>
            <p:ph type="ftr" sz="quarter" idx="15"/>
          </p:nvPr>
        </p:nvSpPr>
        <p:spPr/>
        <p:txBody>
          <a:bodyPr/>
          <a:lstStyle>
            <a:lvl1pPr>
              <a:defRPr/>
            </a:lvl1pPr>
          </a:lstStyle>
          <a:p>
            <a:pPr>
              <a:defRPr/>
            </a:pPr>
            <a:r>
              <a:rPr lang="en-US"/>
              <a:t>S Jolly, PTCOG'62: The QuADProBe</a:t>
            </a:r>
            <a:endParaRPr lang="en-US" dirty="0"/>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454992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2389717" y="4800607"/>
            <a:ext cx="7315200" cy="566739"/>
          </a:xfrm>
        </p:spPr>
        <p:txBody>
          <a:bodyPr anchor="b"/>
          <a:lstStyle>
            <a:lvl1pPr algn="l">
              <a:defRPr sz="2000" b="1">
                <a:solidFill>
                  <a:srgbClr val="000000"/>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D5B6572B-AEFC-8443-B0EA-934312F46950}"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11" name="Date Placeholder 2"/>
          <p:cNvSpPr>
            <a:spLocks noGrp="1"/>
          </p:cNvSpPr>
          <p:nvPr>
            <p:ph type="dt" sz="half" idx="11"/>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433215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Vertical Title 1"/>
          <p:cNvSpPr>
            <a:spLocks noGrp="1"/>
          </p:cNvSpPr>
          <p:nvPr>
            <p:ph type="title" orient="vert"/>
          </p:nvPr>
        </p:nvSpPr>
        <p:spPr>
          <a:xfrm>
            <a:off x="9072036" y="225433"/>
            <a:ext cx="2929757" cy="6194425"/>
          </a:xfrm>
        </p:spPr>
        <p:txBody>
          <a:bodyPr vert="eaVert"/>
          <a:lstStyle>
            <a:lvl1pPr>
              <a:defRPr>
                <a:solidFill>
                  <a:srgbClr val="000000"/>
                </a:solidFil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183066" y="225433"/>
            <a:ext cx="8685775" cy="6194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7A286E29-852E-4D4F-98EA-CB4F978B6A8D}" type="slidenum">
              <a:rPr lang="en-GB"/>
              <a:pPr>
                <a:defRPr/>
              </a:pPr>
              <a:t>‹#›</a:t>
            </a:fld>
            <a:endParaRPr lang="en-GB"/>
          </a:p>
        </p:txBody>
      </p:sp>
      <p:sp>
        <p:nvSpPr>
          <p:cNvPr id="8"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08917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half" idx="13"/>
          </p:nvPr>
        </p:nvSpPr>
        <p:spPr>
          <a:xfrm>
            <a:off x="6203765"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p:cNvSpPr>
            <a:spLocks noGrp="1" noChangeArrowheads="1"/>
          </p:cNvSpPr>
          <p:nvPr>
            <p:ph type="sldNum" sz="quarter" idx="14"/>
          </p:nvPr>
        </p:nvSpPr>
        <p:spPr>
          <a:ln/>
        </p:spPr>
        <p:txBody>
          <a:bodyPr/>
          <a:lstStyle>
            <a:lvl1pPr>
              <a:defRPr/>
            </a:lvl1pPr>
          </a:lstStyle>
          <a:p>
            <a:pPr>
              <a:defRPr/>
            </a:pPr>
            <a:fld id="{FDB0B9FE-645A-744F-9B0E-AAC2109965BF}" type="slidenum">
              <a:rPr lang="en-GB"/>
              <a:pPr>
                <a:defRPr/>
              </a:pPr>
              <a:t>‹#›</a:t>
            </a:fld>
            <a:endParaRPr lang="en-GB"/>
          </a:p>
        </p:txBody>
      </p:sp>
      <p:sp>
        <p:nvSpPr>
          <p:cNvPr id="6" name="Footer Placeholder 1"/>
          <p:cNvSpPr>
            <a:spLocks noGrp="1"/>
          </p:cNvSpPr>
          <p:nvPr>
            <p:ph type="ftr" sz="quarter" idx="15"/>
          </p:nvPr>
        </p:nvSpPr>
        <p:spPr/>
        <p:txBody>
          <a:bodyPr/>
          <a:lstStyle>
            <a:lvl1pPr>
              <a:defRPr/>
            </a:lvl1pPr>
          </a:lstStyle>
          <a:p>
            <a:pPr>
              <a:defRPr/>
            </a:pPr>
            <a:r>
              <a:rPr lang="en-US"/>
              <a:t>S Jolly, PTCOG'62: The QuADProBe</a:t>
            </a:r>
            <a:endParaRPr lang="en-US" dirty="0"/>
          </a:p>
        </p:txBody>
      </p:sp>
      <p:sp>
        <p:nvSpPr>
          <p:cNvPr id="9"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40557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7"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3"/>
          <p:cNvSpPr>
            <a:spLocks noGrp="1"/>
          </p:cNvSpPr>
          <p:nvPr>
            <p:ph sz="half" idx="25"/>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a:spLocks noGrp="1" noChangeArrowheads="1"/>
          </p:cNvSpPr>
          <p:nvPr>
            <p:ph type="sldNum" sz="quarter" idx="27"/>
          </p:nvPr>
        </p:nvSpPr>
        <p:spPr>
          <a:ln/>
        </p:spPr>
        <p:txBody>
          <a:bodyPr/>
          <a:lstStyle>
            <a:lvl1pPr>
              <a:defRPr/>
            </a:lvl1pPr>
          </a:lstStyle>
          <a:p>
            <a:pPr>
              <a:defRPr/>
            </a:pPr>
            <a:fld id="{8A72FD52-CF31-4E4E-994A-3838AE3989F9}" type="slidenum">
              <a:rPr lang="en-GB"/>
              <a:pPr>
                <a:defRPr/>
              </a:pPr>
              <a:t>‹#›</a:t>
            </a:fld>
            <a:endParaRPr lang="en-GB"/>
          </a:p>
        </p:txBody>
      </p:sp>
      <p:sp>
        <p:nvSpPr>
          <p:cNvPr id="8" name="Footer Placeholder 1"/>
          <p:cNvSpPr>
            <a:spLocks noGrp="1"/>
          </p:cNvSpPr>
          <p:nvPr>
            <p:ph type="ftr" sz="quarter" idx="28"/>
          </p:nvPr>
        </p:nvSpPr>
        <p:spPr/>
        <p:txBody>
          <a:bodyPr/>
          <a:lstStyle>
            <a:lvl1pPr>
              <a:defRPr/>
            </a:lvl1pPr>
          </a:lstStyle>
          <a:p>
            <a:pPr>
              <a:defRPr/>
            </a:pPr>
            <a:r>
              <a:rPr lang="en-US"/>
              <a:t>S Jolly, PTCOG'62: The QuADProBe</a:t>
            </a:r>
            <a:endParaRPr lang="en-US" dirty="0"/>
          </a:p>
        </p:txBody>
      </p:sp>
      <p:sp>
        <p:nvSpPr>
          <p:cNvPr id="11"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17962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0" name="Content Placeholder 3"/>
          <p:cNvSpPr>
            <a:spLocks noGrp="1"/>
          </p:cNvSpPr>
          <p:nvPr>
            <p:ph sz="half" idx="25"/>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7"/>
          </p:nvPr>
        </p:nvSpPr>
        <p:spPr>
          <a:ln/>
        </p:spPr>
        <p:txBody>
          <a:bodyPr/>
          <a:lstStyle>
            <a:lvl1pPr>
              <a:defRPr/>
            </a:lvl1pPr>
          </a:lstStyle>
          <a:p>
            <a:pPr>
              <a:defRPr/>
            </a:pPr>
            <a:fld id="{72CD255D-E416-C14E-9276-4D801D8232E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S Jolly, PTCOG'62: The QuADProBe</a:t>
            </a:r>
            <a:endParaRPr lang="en-US" dirty="0"/>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94639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p:cNvSpPr>
            <a:spLocks noGrp="1"/>
          </p:cNvSpPr>
          <p:nvPr>
            <p:ph sz="half" idx="13"/>
          </p:nvPr>
        </p:nvSpPr>
        <p:spPr>
          <a:xfrm>
            <a:off x="6203765"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5"/>
          </p:nvPr>
        </p:nvSpPr>
        <p:spPr>
          <a:ln/>
        </p:spPr>
        <p:txBody>
          <a:bodyPr/>
          <a:lstStyle>
            <a:lvl1pPr>
              <a:defRPr/>
            </a:lvl1pPr>
          </a:lstStyle>
          <a:p>
            <a:pPr>
              <a:defRPr/>
            </a:pPr>
            <a:fld id="{1149D669-7161-404E-A5F0-BC46F788479F}" type="slidenum">
              <a:rPr lang="en-GB"/>
              <a:pPr>
                <a:defRPr/>
              </a:pPr>
              <a:t>‹#›</a:t>
            </a:fld>
            <a:endParaRPr lang="en-GB"/>
          </a:p>
        </p:txBody>
      </p:sp>
      <p:sp>
        <p:nvSpPr>
          <p:cNvPr id="7" name="Footer Placeholder 1"/>
          <p:cNvSpPr>
            <a:spLocks noGrp="1"/>
          </p:cNvSpPr>
          <p:nvPr>
            <p:ph type="ftr" sz="quarter" idx="26"/>
          </p:nvPr>
        </p:nvSpPr>
        <p:spPr/>
        <p:txBody>
          <a:bodyPr/>
          <a:lstStyle>
            <a:lvl1pPr>
              <a:defRPr/>
            </a:lvl1pPr>
          </a:lstStyle>
          <a:p>
            <a:pPr>
              <a:defRPr/>
            </a:pPr>
            <a:r>
              <a:rPr lang="en-US"/>
              <a:t>S Jolly, PTCOG'62: The QuADProBe</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369569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Content Placeholder 3"/>
          <p:cNvSpPr>
            <a:spLocks noGrp="1"/>
          </p:cNvSpPr>
          <p:nvPr>
            <p:ph sz="half" idx="19"/>
          </p:nvPr>
        </p:nvSpPr>
        <p:spPr>
          <a:xfrm>
            <a:off x="194500" y="3763825"/>
            <a:ext cx="11814248"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3"/>
          <p:cNvSpPr>
            <a:spLocks noGrp="1"/>
          </p:cNvSpPr>
          <p:nvPr>
            <p:ph sz="half" idx="24"/>
          </p:nvPr>
        </p:nvSpPr>
        <p:spPr>
          <a:xfrm>
            <a:off x="194500" y="1010233"/>
            <a:ext cx="11814248"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6"/>
          <p:cNvSpPr>
            <a:spLocks noGrp="1" noChangeArrowheads="1"/>
          </p:cNvSpPr>
          <p:nvPr>
            <p:ph type="sldNum" sz="quarter" idx="25"/>
          </p:nvPr>
        </p:nvSpPr>
        <p:spPr>
          <a:ln/>
        </p:spPr>
        <p:txBody>
          <a:bodyPr/>
          <a:lstStyle>
            <a:lvl1pPr>
              <a:defRPr/>
            </a:lvl1pPr>
          </a:lstStyle>
          <a:p>
            <a:pPr>
              <a:defRPr/>
            </a:pPr>
            <a:fld id="{B679D124-DCDD-BE40-A0D2-2DF21D3423B9}" type="slidenum">
              <a:rPr lang="en-GB"/>
              <a:pPr>
                <a:defRPr/>
              </a:pPr>
              <a:t>‹#›</a:t>
            </a:fld>
            <a:endParaRPr lang="en-GB"/>
          </a:p>
        </p:txBody>
      </p:sp>
      <p:sp>
        <p:nvSpPr>
          <p:cNvPr id="6" name="Footer Placeholder 1"/>
          <p:cNvSpPr>
            <a:spLocks noGrp="1"/>
          </p:cNvSpPr>
          <p:nvPr>
            <p:ph type="ftr" sz="quarter" idx="26"/>
          </p:nvPr>
        </p:nvSpPr>
        <p:spPr/>
        <p:txBody>
          <a:bodyPr/>
          <a:lstStyle>
            <a:lvl1pPr>
              <a:defRPr/>
            </a:lvl1pPr>
          </a:lstStyle>
          <a:p>
            <a:pPr>
              <a:defRPr/>
            </a:pPr>
            <a:r>
              <a:rPr lang="en-US"/>
              <a:t>S Jolly, PTCOG'62: The QuADProBe</a:t>
            </a:r>
            <a:endParaRPr lang="en-US" dirty="0"/>
          </a:p>
        </p:txBody>
      </p:sp>
      <p:sp>
        <p:nvSpPr>
          <p:cNvPr id="11"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203852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 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0" name="Content Placeholder 3"/>
          <p:cNvSpPr>
            <a:spLocks noGrp="1"/>
          </p:cNvSpPr>
          <p:nvPr>
            <p:ph sz="half" idx="26"/>
          </p:nvPr>
        </p:nvSpPr>
        <p:spPr>
          <a:xfrm>
            <a:off x="183063" y="1010233"/>
            <a:ext cx="11818732"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3"/>
          <p:cNvSpPr>
            <a:spLocks noGrp="1"/>
          </p:cNvSpPr>
          <p:nvPr>
            <p:ph sz="half" idx="27"/>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8"/>
          </p:nvPr>
        </p:nvSpPr>
        <p:spPr>
          <a:ln/>
        </p:spPr>
        <p:txBody>
          <a:bodyPr/>
          <a:lstStyle>
            <a:lvl1pPr>
              <a:defRPr/>
            </a:lvl1pPr>
          </a:lstStyle>
          <a:p>
            <a:pPr>
              <a:defRPr/>
            </a:pPr>
            <a:fld id="{160600EE-498A-6946-B69D-F6B361271DBD}" type="slidenum">
              <a:rPr lang="en-GB"/>
              <a:pPr>
                <a:defRPr/>
              </a:pPr>
              <a:t>‹#›</a:t>
            </a:fld>
            <a:endParaRPr lang="en-GB"/>
          </a:p>
        </p:txBody>
      </p:sp>
      <p:sp>
        <p:nvSpPr>
          <p:cNvPr id="7" name="Footer Placeholder 1"/>
          <p:cNvSpPr>
            <a:spLocks noGrp="1"/>
          </p:cNvSpPr>
          <p:nvPr>
            <p:ph type="ftr" sz="quarter" idx="29"/>
          </p:nvPr>
        </p:nvSpPr>
        <p:spPr/>
        <p:txBody>
          <a:bodyPr/>
          <a:lstStyle>
            <a:lvl1pPr>
              <a:defRPr/>
            </a:lvl1pPr>
          </a:lstStyle>
          <a:p>
            <a:pPr>
              <a:defRPr/>
            </a:pPr>
            <a:r>
              <a:rPr lang="en-US"/>
              <a:t>S Jolly, PTCOG'62: The QuADProBe</a:t>
            </a:r>
            <a:endParaRPr lang="en-US" dirty="0"/>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380661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 One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3" y="3763825"/>
            <a:ext cx="11818732"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p:cNvSpPr>
            <a:spLocks noGrp="1" noChangeArrowheads="1"/>
          </p:cNvSpPr>
          <p:nvPr>
            <p:ph type="sldNum" sz="quarter" idx="27"/>
          </p:nvPr>
        </p:nvSpPr>
        <p:spPr>
          <a:ln/>
        </p:spPr>
        <p:txBody>
          <a:bodyPr/>
          <a:lstStyle>
            <a:lvl1pPr>
              <a:defRPr/>
            </a:lvl1pPr>
          </a:lstStyle>
          <a:p>
            <a:pPr>
              <a:defRPr/>
            </a:pPr>
            <a:fld id="{EBD6AEE1-7FD3-3C4D-9ACC-76361719C49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S Jolly, PTCOG'62: The QuADProBe</a:t>
            </a:r>
            <a:endParaRPr lang="en-US" dirty="0"/>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spTree>
    <p:extLst>
      <p:ext uri="{BB962C8B-B14F-4D97-AF65-F5344CB8AC3E}">
        <p14:creationId xmlns:p14="http://schemas.microsoft.com/office/powerpoint/2010/main" val="40833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814388"/>
          </a:xfrm>
          <a:prstGeom prst="rect">
            <a:avLst/>
          </a:prstGeom>
          <a:solidFill>
            <a:srgbClr val="1964B6"/>
          </a:solidFill>
          <a:ln>
            <a:noFill/>
          </a:ln>
          <a:effectLst>
            <a:outerShdw blurRad="50800" dist="38100" dir="54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8" name="Picture 7">
            <a:extLst>
              <a:ext uri="{FF2B5EF4-FFF2-40B4-BE49-F238E27FC236}">
                <a16:creationId xmlns:a16="http://schemas.microsoft.com/office/drawing/2014/main" id="{F196B77F-BE9C-B52C-FED5-3D891E0C6A7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121624" y="195853"/>
            <a:ext cx="2070376" cy="618536"/>
          </a:xfrm>
          <a:prstGeom prst="rect">
            <a:avLst/>
          </a:prstGeom>
        </p:spPr>
      </p:pic>
      <p:sp>
        <p:nvSpPr>
          <p:cNvPr id="1028" name="Rectangle 3"/>
          <p:cNvSpPr>
            <a:spLocks noGrp="1" noChangeArrowheads="1"/>
          </p:cNvSpPr>
          <p:nvPr>
            <p:ph type="body" idx="1"/>
          </p:nvPr>
        </p:nvSpPr>
        <p:spPr bwMode="auto">
          <a:xfrm>
            <a:off x="187063" y="1009650"/>
            <a:ext cx="11826172"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205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dirty="0"/>
          </a:p>
        </p:txBody>
      </p:sp>
      <p:sp>
        <p:nvSpPr>
          <p:cNvPr id="1030" name="Rectangle 2"/>
          <p:cNvSpPr>
            <a:spLocks noGrp="1" noChangeArrowheads="1"/>
          </p:cNvSpPr>
          <p:nvPr>
            <p:ph type="title"/>
          </p:nvPr>
        </p:nvSpPr>
        <p:spPr bwMode="auto">
          <a:xfrm>
            <a:off x="914400" y="1"/>
            <a:ext cx="9551291" cy="814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PTCOG'62: The QuADProBe</a:t>
            </a:r>
            <a:endParaRPr lang="en-US" dirty="0"/>
          </a:p>
        </p:txBody>
      </p:sp>
      <p:sp>
        <p:nvSpPr>
          <p:cNvPr id="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12/06/2024</a:t>
            </a:r>
            <a:endParaRPr lang="en-US"/>
          </a:p>
        </p:txBody>
      </p:sp>
      <p:pic>
        <p:nvPicPr>
          <p:cNvPr id="5" name="Picture 4">
            <a:extLst>
              <a:ext uri="{FF2B5EF4-FFF2-40B4-BE49-F238E27FC236}">
                <a16:creationId xmlns:a16="http://schemas.microsoft.com/office/drawing/2014/main" id="{C71648F1-97B4-8D95-2CDA-E6C778FDAEE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V="1">
            <a:off x="10561982" y="598282"/>
            <a:ext cx="203917" cy="202855"/>
          </a:xfrm>
          <a:prstGeom prst="rect">
            <a:avLst/>
          </a:prstGeom>
        </p:spPr>
      </p:pic>
      <p:pic>
        <p:nvPicPr>
          <p:cNvPr id="9" name="Picture 8" descr="The Jolly Shrewdness logo">
            <a:extLst>
              <a:ext uri="{FF2B5EF4-FFF2-40B4-BE49-F238E27FC236}">
                <a16:creationId xmlns:a16="http://schemas.microsoft.com/office/drawing/2014/main" id="{4EC3FD0C-6392-B12D-5724-BAE80D5CFB72}"/>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700" y="12700"/>
            <a:ext cx="786809" cy="786809"/>
          </a:xfrm>
          <a:prstGeom prst="rect">
            <a:avLst/>
          </a:prstGeom>
        </p:spPr>
      </p:pic>
    </p:spTree>
  </p:cSld>
  <p:clrMap bg1="lt1" tx1="dk1" bg2="lt2" tx2="dk2" accent1="accent1" accent2="accent2" accent3="accent3" accent4="accent4" accent5="accent5" accent6="accent6" hlink="hlink" folHlink="folHlink"/>
  <p:sldLayoutIdLst>
    <p:sldLayoutId id="2147486415"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6" r:id="rId15"/>
    <p:sldLayoutId id="2147486417" r:id="rId16"/>
    <p:sldLayoutId id="2147486418" r:id="rId17"/>
    <p:sldLayoutId id="2147486419" r:id="rId18"/>
    <p:sldLayoutId id="2147486420" r:id="rId19"/>
    <p:sldLayoutId id="2147486421" r:id="rId20"/>
    <p:sldLayoutId id="2147486422" r:id="rId21"/>
  </p:sldLayoutIdLst>
  <p:hf hdr="0"/>
  <p:txStyles>
    <p:titleStyle>
      <a:lvl1pPr algn="ctr" rtl="0" eaLnBrk="0" fontAlgn="base" hangingPunct="0">
        <a:spcBef>
          <a:spcPct val="0"/>
        </a:spcBef>
        <a:spcAft>
          <a:spcPct val="0"/>
        </a:spcAft>
        <a:defRPr sz="3600">
          <a:solidFill>
            <a:schemeClr val="bg1"/>
          </a:solidFill>
          <a:latin typeface="+mj-lt"/>
          <a:ea typeface="ＭＳ Ｐゴシック" charset="-128"/>
          <a:cs typeface="Gill Sans"/>
        </a:defRPr>
      </a:lvl1pPr>
      <a:lvl2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2pPr>
      <a:lvl3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3pPr>
      <a:lvl4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4pPr>
      <a:lvl5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5pPr>
      <a:lvl6pPr marL="457189" algn="ctr" rtl="0" fontAlgn="base">
        <a:spcBef>
          <a:spcPct val="0"/>
        </a:spcBef>
        <a:spcAft>
          <a:spcPct val="0"/>
        </a:spcAft>
        <a:defRPr sz="3600">
          <a:solidFill>
            <a:schemeClr val="tx2"/>
          </a:solidFill>
          <a:latin typeface="Helvetica" pitchFamily="34" charset="0"/>
        </a:defRPr>
      </a:lvl6pPr>
      <a:lvl7pPr marL="914377" algn="ctr" rtl="0" fontAlgn="base">
        <a:spcBef>
          <a:spcPct val="0"/>
        </a:spcBef>
        <a:spcAft>
          <a:spcPct val="0"/>
        </a:spcAft>
        <a:defRPr sz="3600">
          <a:solidFill>
            <a:schemeClr val="tx2"/>
          </a:solidFill>
          <a:latin typeface="Helvetica" pitchFamily="34" charset="0"/>
        </a:defRPr>
      </a:lvl7pPr>
      <a:lvl8pPr marL="1371566" algn="ctr" rtl="0" fontAlgn="base">
        <a:spcBef>
          <a:spcPct val="0"/>
        </a:spcBef>
        <a:spcAft>
          <a:spcPct val="0"/>
        </a:spcAft>
        <a:defRPr sz="3600">
          <a:solidFill>
            <a:schemeClr val="tx2"/>
          </a:solidFill>
          <a:latin typeface="Helvetica" pitchFamily="34" charset="0"/>
        </a:defRPr>
      </a:lvl8pPr>
      <a:lvl9pPr marL="1828754" algn="ctr" rtl="0" fontAlgn="base">
        <a:spcBef>
          <a:spcPct val="0"/>
        </a:spcBef>
        <a:spcAft>
          <a:spcPct val="0"/>
        </a:spcAft>
        <a:defRPr sz="3600">
          <a:solidFill>
            <a:schemeClr val="tx2"/>
          </a:solidFill>
          <a:latin typeface="Helvetica"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ＭＳ Ｐゴシック" charset="-128"/>
          <a:cs typeface="Gill Sans"/>
        </a:defRPr>
      </a:lvl1pPr>
      <a:lvl2pPr marL="742932" indent="-285744" algn="l" rtl="0" eaLnBrk="0" fontAlgn="base" hangingPunct="0">
        <a:spcBef>
          <a:spcPct val="20000"/>
        </a:spcBef>
        <a:spcAft>
          <a:spcPct val="0"/>
        </a:spcAft>
        <a:buChar char="–"/>
        <a:defRPr sz="3000">
          <a:solidFill>
            <a:schemeClr val="tx1"/>
          </a:solidFill>
          <a:latin typeface="+mn-lt"/>
          <a:ea typeface="ＭＳ Ｐゴシック" charset="-128"/>
          <a:cs typeface="Gill Sans"/>
        </a:defRPr>
      </a:lvl2pPr>
      <a:lvl3pPr marL="1142971" indent="-228594" algn="l" rtl="0" eaLnBrk="0" fontAlgn="base" hangingPunct="0">
        <a:spcBef>
          <a:spcPct val="20000"/>
        </a:spcBef>
        <a:spcAft>
          <a:spcPct val="0"/>
        </a:spcAft>
        <a:buChar char="•"/>
        <a:defRPr sz="2800">
          <a:solidFill>
            <a:schemeClr val="tx1"/>
          </a:solidFill>
          <a:latin typeface="+mn-lt"/>
          <a:ea typeface="ＭＳ Ｐゴシック" charset="-128"/>
          <a:cs typeface="Gill Sans"/>
        </a:defRPr>
      </a:lvl3pPr>
      <a:lvl4pPr marL="1600160" indent="-228594" algn="l" rtl="0" eaLnBrk="0" fontAlgn="base" hangingPunct="0">
        <a:spcBef>
          <a:spcPct val="20000"/>
        </a:spcBef>
        <a:spcAft>
          <a:spcPct val="0"/>
        </a:spcAft>
        <a:buChar char="–"/>
        <a:defRPr sz="2600">
          <a:solidFill>
            <a:schemeClr val="tx1"/>
          </a:solidFill>
          <a:latin typeface="+mn-lt"/>
          <a:ea typeface="ＭＳ Ｐゴシック" charset="-128"/>
          <a:cs typeface="Gill Sans"/>
        </a:defRPr>
      </a:lvl4pPr>
      <a:lvl5pPr marL="2057349" indent="-228594" algn="l" rtl="0" eaLnBrk="0" fontAlgn="base" hangingPunct="0">
        <a:spcBef>
          <a:spcPct val="20000"/>
        </a:spcBef>
        <a:spcAft>
          <a:spcPct val="0"/>
        </a:spcAft>
        <a:buChar char="»"/>
        <a:defRPr sz="2400">
          <a:solidFill>
            <a:schemeClr val="tx1"/>
          </a:solidFill>
          <a:latin typeface="+mn-lt"/>
          <a:ea typeface="ＭＳ Ｐゴシック" charset="-128"/>
          <a:cs typeface="Gill Sans"/>
        </a:defRPr>
      </a:lvl5pPr>
      <a:lvl6pPr marL="2514537" indent="-228594" algn="l" rtl="0" fontAlgn="base">
        <a:spcBef>
          <a:spcPct val="20000"/>
        </a:spcBef>
        <a:spcAft>
          <a:spcPct val="0"/>
        </a:spcAft>
        <a:buChar char="»"/>
        <a:defRPr sz="3200">
          <a:solidFill>
            <a:schemeClr val="tx1"/>
          </a:solidFill>
          <a:latin typeface="+mn-lt"/>
        </a:defRPr>
      </a:lvl6pPr>
      <a:lvl7pPr marL="2971726" indent="-228594" algn="l" rtl="0" fontAlgn="base">
        <a:spcBef>
          <a:spcPct val="20000"/>
        </a:spcBef>
        <a:spcAft>
          <a:spcPct val="0"/>
        </a:spcAft>
        <a:buChar char="»"/>
        <a:defRPr sz="3200">
          <a:solidFill>
            <a:schemeClr val="tx1"/>
          </a:solidFill>
          <a:latin typeface="+mn-lt"/>
        </a:defRPr>
      </a:lvl7pPr>
      <a:lvl8pPr marL="3428914" indent="-228594" algn="l" rtl="0" fontAlgn="base">
        <a:spcBef>
          <a:spcPct val="20000"/>
        </a:spcBef>
        <a:spcAft>
          <a:spcPct val="0"/>
        </a:spcAft>
        <a:buChar char="»"/>
        <a:defRPr sz="3200">
          <a:solidFill>
            <a:schemeClr val="tx1"/>
          </a:solidFill>
          <a:latin typeface="+mn-lt"/>
        </a:defRPr>
      </a:lvl8pPr>
      <a:lvl9pPr marL="3886103" indent="-228594"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slideLayout" Target="../slideLayouts/slideLayout13.xml"/><Relationship Id="rId4" Type="http://schemas.openxmlformats.org/officeDocument/2006/relationships/video" Target="../media/media3.mp4"/></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5.mp4"/><Relationship Id="rId7" Type="http://schemas.openxmlformats.org/officeDocument/2006/relationships/image" Target="../media/image2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slideLayout" Target="../slideLayouts/slideLayout9.xml"/><Relationship Id="rId4" Type="http://schemas.openxmlformats.org/officeDocument/2006/relationships/video" Target="../media/media5.mp4"/></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2.jpg"/><Relationship Id="rId7" Type="http://schemas.openxmlformats.org/officeDocument/2006/relationships/image" Target="../media/image34.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jpg"/><Relationship Id="rId10" Type="http://schemas.openxmlformats.org/officeDocument/2006/relationships/image" Target="../media/image35.jpg"/><Relationship Id="rId4" Type="http://schemas.openxmlformats.org/officeDocument/2006/relationships/image" Target="../media/image33.jpe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16/j.nima.2022.166703" TargetMode="External"/><Relationship Id="rId7" Type="http://schemas.openxmlformats.org/officeDocument/2006/relationships/image" Target="../media/image8.jp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15.jpg"/><Relationship Id="rId4" Type="http://schemas.openxmlformats.org/officeDocument/2006/relationships/hyperlink" Target="https://doi.org/10.1088/1748-0221/18/03/P0301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310" y="1045316"/>
            <a:ext cx="11561380" cy="3182903"/>
          </a:xfrm>
        </p:spPr>
        <p:txBody>
          <a:bodyPr>
            <a:noAutofit/>
          </a:bodyPr>
          <a:lstStyle/>
          <a:p>
            <a:r>
              <a:rPr lang="en-US" sz="4800" dirty="0"/>
              <a:t>The </a:t>
            </a:r>
            <a:r>
              <a:rPr lang="en-US" sz="4800" dirty="0" err="1"/>
              <a:t>QuADProBe</a:t>
            </a:r>
            <a:r>
              <a:rPr lang="en-US" sz="4800" dirty="0"/>
              <a:t>: A Comprehensive Quality Assurance System for Machine and Patient Specific Quality Assurance</a:t>
            </a:r>
          </a:p>
        </p:txBody>
      </p:sp>
      <p:sp>
        <p:nvSpPr>
          <p:cNvPr id="3" name="Subtitle 2"/>
          <p:cNvSpPr>
            <a:spLocks noGrp="1"/>
          </p:cNvSpPr>
          <p:nvPr>
            <p:ph type="subTitle" idx="1"/>
          </p:nvPr>
        </p:nvSpPr>
        <p:spPr>
          <a:xfrm>
            <a:off x="1555548" y="4259746"/>
            <a:ext cx="9080922" cy="1177626"/>
          </a:xfrm>
        </p:spPr>
        <p:txBody>
          <a:bodyPr>
            <a:normAutofit fontScale="92500" lnSpcReduction="20000"/>
          </a:bodyPr>
          <a:lstStyle/>
          <a:p>
            <a:r>
              <a:rPr lang="en-US" b="1" dirty="0"/>
              <a:t>Simon Jolly</a:t>
            </a:r>
          </a:p>
          <a:p>
            <a:r>
              <a:rPr lang="en-US" dirty="0"/>
              <a:t>University College London</a:t>
            </a:r>
          </a:p>
        </p:txBody>
      </p:sp>
      <p:pic>
        <p:nvPicPr>
          <p:cNvPr id="6" name="Picture 5" descr="A blue and white logo&#10;&#10;Description automatically generated">
            <a:extLst>
              <a:ext uri="{FF2B5EF4-FFF2-40B4-BE49-F238E27FC236}">
                <a16:creationId xmlns:a16="http://schemas.microsoft.com/office/drawing/2014/main" id="{E00E46B9-3B25-8DB4-E0DD-0A8348EE0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3394" y="6280063"/>
            <a:ext cx="1465200" cy="540138"/>
          </a:xfrm>
          <a:prstGeom prst="rect">
            <a:avLst/>
          </a:prstGeom>
        </p:spPr>
      </p:pic>
      <p:pic>
        <p:nvPicPr>
          <p:cNvPr id="13" name="Picture 12" descr="A blue text on a white background&#10;&#10;Description automatically generated">
            <a:extLst>
              <a:ext uri="{FF2B5EF4-FFF2-40B4-BE49-F238E27FC236}">
                <a16:creationId xmlns:a16="http://schemas.microsoft.com/office/drawing/2014/main" id="{DEEFC92C-567C-ECC3-40B7-681BF5C25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101" y="6280157"/>
            <a:ext cx="1818000" cy="539951"/>
          </a:xfrm>
          <a:prstGeom prst="rect">
            <a:avLst/>
          </a:prstGeom>
        </p:spPr>
      </p:pic>
      <p:pic>
        <p:nvPicPr>
          <p:cNvPr id="16" name="Picture 15">
            <a:extLst>
              <a:ext uri="{FF2B5EF4-FFF2-40B4-BE49-F238E27FC236}">
                <a16:creationId xmlns:a16="http://schemas.microsoft.com/office/drawing/2014/main" id="{73A57915-CB4F-F0A8-C114-1351D6F09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005" y="6183729"/>
            <a:ext cx="5448995" cy="636379"/>
          </a:xfrm>
          <a:prstGeom prst="rect">
            <a:avLst/>
          </a:prstGeom>
        </p:spPr>
      </p:pic>
      <p:grpSp>
        <p:nvGrpSpPr>
          <p:cNvPr id="23" name="Group 22">
            <a:extLst>
              <a:ext uri="{FF2B5EF4-FFF2-40B4-BE49-F238E27FC236}">
                <a16:creationId xmlns:a16="http://schemas.microsoft.com/office/drawing/2014/main" id="{69374955-C55E-3FD4-011F-B9C84FA69FC3}"/>
              </a:ext>
            </a:extLst>
          </p:cNvPr>
          <p:cNvGrpSpPr/>
          <p:nvPr/>
        </p:nvGrpSpPr>
        <p:grpSpPr>
          <a:xfrm>
            <a:off x="46363" y="6281753"/>
            <a:ext cx="2817296" cy="539769"/>
            <a:chOff x="46363" y="6303523"/>
            <a:chExt cx="2817296" cy="539769"/>
          </a:xfrm>
        </p:grpSpPr>
        <p:pic>
          <p:nvPicPr>
            <p:cNvPr id="20" name="Picture 19" descr="A colorful shield with lions and mermaids&#10;&#10;Description automatically generated">
              <a:extLst>
                <a:ext uri="{FF2B5EF4-FFF2-40B4-BE49-F238E27FC236}">
                  <a16:creationId xmlns:a16="http://schemas.microsoft.com/office/drawing/2014/main" id="{19549A2E-0CD2-1E65-716D-2E43F52F6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63" y="6304450"/>
              <a:ext cx="446400" cy="538306"/>
            </a:xfrm>
            <a:prstGeom prst="rect">
              <a:avLst/>
            </a:prstGeom>
          </p:spPr>
        </p:pic>
        <p:pic>
          <p:nvPicPr>
            <p:cNvPr id="22" name="Picture 21" descr="A close up of black letters&#10;&#10;Description automatically generated">
              <a:extLst>
                <a:ext uri="{FF2B5EF4-FFF2-40B4-BE49-F238E27FC236}">
                  <a16:creationId xmlns:a16="http://schemas.microsoft.com/office/drawing/2014/main" id="{C72588FC-BFD4-FE4B-9C60-77BCBB234F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459" y="6303523"/>
              <a:ext cx="2293200" cy="539769"/>
            </a:xfrm>
            <a:prstGeom prst="rect">
              <a:avLst/>
            </a:prstGeom>
          </p:spPr>
        </p:pic>
      </p:grpSp>
    </p:spTree>
    <p:extLst>
      <p:ext uri="{BB962C8B-B14F-4D97-AF65-F5344CB8AC3E}">
        <p14:creationId xmlns:p14="http://schemas.microsoft.com/office/powerpoint/2010/main" val="98545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2C11-8AA2-7B93-3A7C-AA9A9A22709B}"/>
              </a:ext>
            </a:extLst>
          </p:cNvPr>
          <p:cNvSpPr>
            <a:spLocks noGrp="1"/>
          </p:cNvSpPr>
          <p:nvPr>
            <p:ph type="title"/>
          </p:nvPr>
        </p:nvSpPr>
        <p:spPr/>
        <p:txBody>
          <a:bodyPr/>
          <a:lstStyle/>
          <a:p>
            <a:r>
              <a:rPr lang="en-US" dirty="0"/>
              <a:t>UCLH 5 x 5 x 5 Box Field Plan</a:t>
            </a:r>
          </a:p>
        </p:txBody>
      </p:sp>
      <p:pic>
        <p:nvPicPr>
          <p:cNvPr id="12" name="Content Placeholder 11" descr="A screenshot of a computer&#10;&#10;Description automatically generated">
            <a:extLst>
              <a:ext uri="{FF2B5EF4-FFF2-40B4-BE49-F238E27FC236}">
                <a16:creationId xmlns:a16="http://schemas.microsoft.com/office/drawing/2014/main" id="{007512C9-6C5B-6035-A614-BA12E544DF92}"/>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946150" y="1028700"/>
            <a:ext cx="10299700" cy="5359400"/>
          </a:xfrm>
        </p:spPr>
      </p:pic>
      <p:sp>
        <p:nvSpPr>
          <p:cNvPr id="7" name="Slide Number Placeholder 6">
            <a:extLst>
              <a:ext uri="{FF2B5EF4-FFF2-40B4-BE49-F238E27FC236}">
                <a16:creationId xmlns:a16="http://schemas.microsoft.com/office/drawing/2014/main" id="{4EEA39E6-4333-1948-CF18-814BEC8852ED}"/>
              </a:ext>
            </a:extLst>
          </p:cNvPr>
          <p:cNvSpPr>
            <a:spLocks noGrp="1"/>
          </p:cNvSpPr>
          <p:nvPr>
            <p:ph type="sldNum" sz="quarter" idx="14"/>
          </p:nvPr>
        </p:nvSpPr>
        <p:spPr/>
        <p:txBody>
          <a:bodyPr/>
          <a:lstStyle/>
          <a:p>
            <a:pPr>
              <a:defRPr/>
            </a:pPr>
            <a:fld id="{8A72FD52-CF31-4E4E-994A-3838AE3989F9}" type="slidenum">
              <a:rPr lang="en-GB" smtClean="0"/>
              <a:pPr>
                <a:defRPr/>
              </a:pPr>
              <a:t>10</a:t>
            </a:fld>
            <a:endParaRPr lang="en-GB"/>
          </a:p>
        </p:txBody>
      </p:sp>
      <p:sp>
        <p:nvSpPr>
          <p:cNvPr id="8" name="Footer Placeholder 7">
            <a:extLst>
              <a:ext uri="{FF2B5EF4-FFF2-40B4-BE49-F238E27FC236}">
                <a16:creationId xmlns:a16="http://schemas.microsoft.com/office/drawing/2014/main" id="{F14D3F03-CDEB-9BF5-2C9B-3BAC8605F397}"/>
              </a:ext>
            </a:extLst>
          </p:cNvPr>
          <p:cNvSpPr>
            <a:spLocks noGrp="1"/>
          </p:cNvSpPr>
          <p:nvPr>
            <p:ph type="ftr" sz="quarter" idx="15"/>
          </p:nvPr>
        </p:nvSpPr>
        <p:spPr/>
        <p:txBody>
          <a:bodyPr/>
          <a:lstStyle/>
          <a:p>
            <a:pPr>
              <a:defRPr/>
            </a:pPr>
            <a:r>
              <a:rPr lang="en-US"/>
              <a:t>S Jolly, PTCOG'62: The QuADProBe</a:t>
            </a:r>
            <a:endParaRPr lang="en-US" dirty="0"/>
          </a:p>
        </p:txBody>
      </p:sp>
      <p:sp>
        <p:nvSpPr>
          <p:cNvPr id="9" name="Date Placeholder 8">
            <a:extLst>
              <a:ext uri="{FF2B5EF4-FFF2-40B4-BE49-F238E27FC236}">
                <a16:creationId xmlns:a16="http://schemas.microsoft.com/office/drawing/2014/main" id="{4049B76D-EEA5-9883-64BF-9EE15D34609C}"/>
              </a:ext>
            </a:extLst>
          </p:cNvPr>
          <p:cNvSpPr>
            <a:spLocks noGrp="1"/>
          </p:cNvSpPr>
          <p:nvPr>
            <p:ph type="dt" sz="half" idx="2"/>
          </p:nvPr>
        </p:nvSpPr>
        <p:spPr/>
        <p:txBody>
          <a:bodyPr/>
          <a:lstStyle/>
          <a:p>
            <a:r>
              <a:rPr lang="en-GB"/>
              <a:t>12/06/2024</a:t>
            </a:r>
            <a:endParaRPr lang="en-US"/>
          </a:p>
        </p:txBody>
      </p:sp>
    </p:spTree>
    <p:extLst>
      <p:ext uri="{BB962C8B-B14F-4D97-AF65-F5344CB8AC3E}">
        <p14:creationId xmlns:p14="http://schemas.microsoft.com/office/powerpoint/2010/main" val="143734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2C11-8AA2-7B93-3A7C-AA9A9A22709B}"/>
              </a:ext>
            </a:extLst>
          </p:cNvPr>
          <p:cNvSpPr>
            <a:spLocks noGrp="1"/>
          </p:cNvSpPr>
          <p:nvPr>
            <p:ph type="title"/>
          </p:nvPr>
        </p:nvSpPr>
        <p:spPr/>
        <p:txBody>
          <a:bodyPr/>
          <a:lstStyle/>
          <a:p>
            <a:r>
              <a:rPr lang="en-US" dirty="0"/>
              <a:t>UCLH Single Spot SOBP Plan</a:t>
            </a:r>
          </a:p>
        </p:txBody>
      </p:sp>
      <p:sp>
        <p:nvSpPr>
          <p:cNvPr id="7" name="Slide Number Placeholder 6">
            <a:extLst>
              <a:ext uri="{FF2B5EF4-FFF2-40B4-BE49-F238E27FC236}">
                <a16:creationId xmlns:a16="http://schemas.microsoft.com/office/drawing/2014/main" id="{4EEA39E6-4333-1948-CF18-814BEC8852ED}"/>
              </a:ext>
            </a:extLst>
          </p:cNvPr>
          <p:cNvSpPr>
            <a:spLocks noGrp="1"/>
          </p:cNvSpPr>
          <p:nvPr>
            <p:ph type="sldNum" sz="quarter" idx="14"/>
          </p:nvPr>
        </p:nvSpPr>
        <p:spPr/>
        <p:txBody>
          <a:bodyPr/>
          <a:lstStyle/>
          <a:p>
            <a:pPr>
              <a:defRPr/>
            </a:pPr>
            <a:fld id="{8A72FD52-CF31-4E4E-994A-3838AE3989F9}" type="slidenum">
              <a:rPr lang="en-GB" smtClean="0"/>
              <a:pPr>
                <a:defRPr/>
              </a:pPr>
              <a:t>11</a:t>
            </a:fld>
            <a:endParaRPr lang="en-GB"/>
          </a:p>
        </p:txBody>
      </p:sp>
      <p:sp>
        <p:nvSpPr>
          <p:cNvPr id="8" name="Footer Placeholder 7">
            <a:extLst>
              <a:ext uri="{FF2B5EF4-FFF2-40B4-BE49-F238E27FC236}">
                <a16:creationId xmlns:a16="http://schemas.microsoft.com/office/drawing/2014/main" id="{F14D3F03-CDEB-9BF5-2C9B-3BAC8605F397}"/>
              </a:ext>
            </a:extLst>
          </p:cNvPr>
          <p:cNvSpPr>
            <a:spLocks noGrp="1"/>
          </p:cNvSpPr>
          <p:nvPr>
            <p:ph type="ftr" sz="quarter" idx="15"/>
          </p:nvPr>
        </p:nvSpPr>
        <p:spPr/>
        <p:txBody>
          <a:bodyPr/>
          <a:lstStyle/>
          <a:p>
            <a:pPr>
              <a:defRPr/>
            </a:pPr>
            <a:r>
              <a:rPr lang="en-US"/>
              <a:t>S Jolly, PTCOG'62: The QuADProBe</a:t>
            </a:r>
            <a:endParaRPr lang="en-US" dirty="0"/>
          </a:p>
        </p:txBody>
      </p:sp>
      <p:sp>
        <p:nvSpPr>
          <p:cNvPr id="9" name="Date Placeholder 8">
            <a:extLst>
              <a:ext uri="{FF2B5EF4-FFF2-40B4-BE49-F238E27FC236}">
                <a16:creationId xmlns:a16="http://schemas.microsoft.com/office/drawing/2014/main" id="{4049B76D-EEA5-9883-64BF-9EE15D34609C}"/>
              </a:ext>
            </a:extLst>
          </p:cNvPr>
          <p:cNvSpPr>
            <a:spLocks noGrp="1"/>
          </p:cNvSpPr>
          <p:nvPr>
            <p:ph type="dt" sz="half" idx="2"/>
          </p:nvPr>
        </p:nvSpPr>
        <p:spPr/>
        <p:txBody>
          <a:bodyPr/>
          <a:lstStyle/>
          <a:p>
            <a:r>
              <a:rPr lang="en-GB"/>
              <a:t>12/06/2024</a:t>
            </a:r>
            <a:endParaRPr lang="en-US"/>
          </a:p>
        </p:txBody>
      </p:sp>
      <p:pic>
        <p:nvPicPr>
          <p:cNvPr id="6" name="Content Placeholder 5" descr="A screenshot of a computer&#10;&#10;Description automatically generated">
            <a:extLst>
              <a:ext uri="{FF2B5EF4-FFF2-40B4-BE49-F238E27FC236}">
                <a16:creationId xmlns:a16="http://schemas.microsoft.com/office/drawing/2014/main" id="{70C7F204-6B94-4CFA-79D1-181FCD402FF2}"/>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965200" y="1028700"/>
            <a:ext cx="10261600" cy="5359400"/>
          </a:xfrm>
        </p:spPr>
      </p:pic>
    </p:spTree>
    <p:extLst>
      <p:ext uri="{BB962C8B-B14F-4D97-AF65-F5344CB8AC3E}">
        <p14:creationId xmlns:p14="http://schemas.microsoft.com/office/powerpoint/2010/main" val="56592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FB67A71-E6FA-198A-1B3C-394BB97767B3}"/>
              </a:ext>
            </a:extLst>
          </p:cNvPr>
          <p:cNvSpPr>
            <a:spLocks noGrp="1"/>
          </p:cNvSpPr>
          <p:nvPr>
            <p:ph type="body" idx="1"/>
          </p:nvPr>
        </p:nvSpPr>
        <p:spPr>
          <a:xfrm>
            <a:off x="234950" y="1009804"/>
            <a:ext cx="3502025" cy="639763"/>
          </a:xfrm>
        </p:spPr>
        <p:txBody>
          <a:bodyPr/>
          <a:lstStyle/>
          <a:p>
            <a:pPr algn="ctr"/>
            <a:r>
              <a:rPr lang="en-US" dirty="0"/>
              <a:t>Pixel Sensor</a:t>
            </a:r>
          </a:p>
        </p:txBody>
      </p:sp>
      <p:pic>
        <p:nvPicPr>
          <p:cNvPr id="10" name="[20240501_21.33.42]_5x5_5Gy_SOBP_59-2.mp4">
            <a:hlinkClick r:id="" action="ppaction://media"/>
            <a:extLst>
              <a:ext uri="{FF2B5EF4-FFF2-40B4-BE49-F238E27FC236}">
                <a16:creationId xmlns:a16="http://schemas.microsoft.com/office/drawing/2014/main" id="{D0C62206-F72D-93E2-9005-3E0083AB181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234950" y="2265363"/>
            <a:ext cx="3502025" cy="3502025"/>
          </a:xfrm>
        </p:spPr>
      </p:pic>
      <p:sp>
        <p:nvSpPr>
          <p:cNvPr id="12" name="Text Placeholder 11">
            <a:extLst>
              <a:ext uri="{FF2B5EF4-FFF2-40B4-BE49-F238E27FC236}">
                <a16:creationId xmlns:a16="http://schemas.microsoft.com/office/drawing/2014/main" id="{27955243-33D7-BDAC-2062-814EBD60430B}"/>
              </a:ext>
            </a:extLst>
          </p:cNvPr>
          <p:cNvSpPr>
            <a:spLocks noGrp="1"/>
          </p:cNvSpPr>
          <p:nvPr>
            <p:ph type="body" sz="quarter" idx="3"/>
          </p:nvPr>
        </p:nvSpPr>
        <p:spPr>
          <a:xfrm>
            <a:off x="3997326" y="1009804"/>
            <a:ext cx="8004472" cy="639763"/>
          </a:xfrm>
        </p:spPr>
        <p:txBody>
          <a:bodyPr/>
          <a:lstStyle/>
          <a:p>
            <a:pPr algn="ctr"/>
            <a:r>
              <a:rPr lang="en-US" dirty="0" err="1"/>
              <a:t>QuARC</a:t>
            </a:r>
            <a:endParaRPr lang="en-US" dirty="0"/>
          </a:p>
        </p:txBody>
      </p:sp>
      <p:pic>
        <p:nvPicPr>
          <p:cNvPr id="9" name="Run033_50Hz.mp4">
            <a:hlinkClick r:id="" action="ppaction://media"/>
            <a:extLst>
              <a:ext uri="{FF2B5EF4-FFF2-40B4-BE49-F238E27FC236}">
                <a16:creationId xmlns:a16="http://schemas.microsoft.com/office/drawing/2014/main" id="{89558625-9A77-A101-B6FE-1A7018E4AB9E}"/>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3997324" y="2066924"/>
            <a:ext cx="8100000" cy="4265272"/>
          </a:xfrm>
        </p:spPr>
      </p:pic>
      <p:sp>
        <p:nvSpPr>
          <p:cNvPr id="2" name="Title 1">
            <a:extLst>
              <a:ext uri="{FF2B5EF4-FFF2-40B4-BE49-F238E27FC236}">
                <a16:creationId xmlns:a16="http://schemas.microsoft.com/office/drawing/2014/main" id="{7E218210-E609-8FDF-2B2F-A5BFF249C1C6}"/>
              </a:ext>
            </a:extLst>
          </p:cNvPr>
          <p:cNvSpPr>
            <a:spLocks noGrp="1"/>
          </p:cNvSpPr>
          <p:nvPr>
            <p:ph type="title"/>
          </p:nvPr>
        </p:nvSpPr>
        <p:spPr/>
        <p:txBody>
          <a:bodyPr/>
          <a:lstStyle/>
          <a:p>
            <a:r>
              <a:rPr lang="en-US" dirty="0"/>
              <a:t>UCLH Beam Test Results (Preliminary)</a:t>
            </a:r>
          </a:p>
        </p:txBody>
      </p:sp>
      <p:sp>
        <p:nvSpPr>
          <p:cNvPr id="4" name="Slide Number Placeholder 3">
            <a:extLst>
              <a:ext uri="{FF2B5EF4-FFF2-40B4-BE49-F238E27FC236}">
                <a16:creationId xmlns:a16="http://schemas.microsoft.com/office/drawing/2014/main" id="{CD8BD1A7-4154-93E4-B116-D3DFFA35A1D6}"/>
              </a:ext>
            </a:extLst>
          </p:cNvPr>
          <p:cNvSpPr>
            <a:spLocks noGrp="1"/>
          </p:cNvSpPr>
          <p:nvPr>
            <p:ph type="sldNum" sz="quarter" idx="10"/>
          </p:nvPr>
        </p:nvSpPr>
        <p:spPr/>
        <p:txBody>
          <a:bodyPr/>
          <a:lstStyle/>
          <a:p>
            <a:pPr>
              <a:defRPr/>
            </a:pPr>
            <a:fld id="{6EE7A4CE-4C1F-8D42-8379-15AFA4C6E544}" type="slidenum">
              <a:rPr lang="en-GB" smtClean="0"/>
              <a:pPr>
                <a:defRPr/>
              </a:pPr>
              <a:t>12</a:t>
            </a:fld>
            <a:endParaRPr lang="en-GB"/>
          </a:p>
        </p:txBody>
      </p:sp>
      <p:sp>
        <p:nvSpPr>
          <p:cNvPr id="5" name="Footer Placeholder 4">
            <a:extLst>
              <a:ext uri="{FF2B5EF4-FFF2-40B4-BE49-F238E27FC236}">
                <a16:creationId xmlns:a16="http://schemas.microsoft.com/office/drawing/2014/main" id="{97018381-9CC3-9D94-122F-0546C006DFAF}"/>
              </a:ext>
            </a:extLst>
          </p:cNvPr>
          <p:cNvSpPr>
            <a:spLocks noGrp="1"/>
          </p:cNvSpPr>
          <p:nvPr>
            <p:ph type="ftr" sz="quarter" idx="11"/>
          </p:nvPr>
        </p:nvSpPr>
        <p:spPr/>
        <p:txBody>
          <a:bodyPr/>
          <a:lstStyle/>
          <a:p>
            <a:pPr>
              <a:defRPr/>
            </a:pPr>
            <a:r>
              <a:rPr lang="en-US"/>
              <a:t>S Jolly, PTCOG'62: The QuADProBe</a:t>
            </a:r>
            <a:endParaRPr lang="en-US" dirty="0"/>
          </a:p>
        </p:txBody>
      </p:sp>
      <p:sp>
        <p:nvSpPr>
          <p:cNvPr id="6" name="Date Placeholder 5">
            <a:extLst>
              <a:ext uri="{FF2B5EF4-FFF2-40B4-BE49-F238E27FC236}">
                <a16:creationId xmlns:a16="http://schemas.microsoft.com/office/drawing/2014/main" id="{117021FA-C1FA-82C0-42E8-3B661835665A}"/>
              </a:ext>
            </a:extLst>
          </p:cNvPr>
          <p:cNvSpPr>
            <a:spLocks noGrp="1"/>
          </p:cNvSpPr>
          <p:nvPr>
            <p:ph type="dt" sz="half" idx="12"/>
          </p:nvPr>
        </p:nvSpPr>
        <p:spPr/>
        <p:txBody>
          <a:bodyPr/>
          <a:lstStyle/>
          <a:p>
            <a:r>
              <a:rPr lang="en-GB"/>
              <a:t>12/06/2024</a:t>
            </a:r>
            <a:endParaRPr lang="en-US"/>
          </a:p>
        </p:txBody>
      </p:sp>
    </p:spTree>
    <p:extLst>
      <p:ext uri="{BB962C8B-B14F-4D97-AF65-F5344CB8AC3E}">
        <p14:creationId xmlns:p14="http://schemas.microsoft.com/office/powerpoint/2010/main" val="8139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60" fill="hold"/>
                                        <p:tgtEl>
                                          <p:spTgt spid="10"/>
                                        </p:tgtEl>
                                      </p:cBhvr>
                                    </p:cmd>
                                  </p:childTnLst>
                                </p:cTn>
                              </p:par>
                              <p:par>
                                <p:cTn id="7" presetID="1" presetClass="mediacall" presetSubtype="0" fill="hold" nodeType="withEffect">
                                  <p:stCondLst>
                                    <p:cond delay="0"/>
                                  </p:stCondLst>
                                  <p:childTnLst>
                                    <p:cmd type="call" cmd="playFrom(0.0)">
                                      <p:cBhvr>
                                        <p:cTn id="8" dur="586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vol="80000">
                <p:cTn id="15" repeatCount="indefinite"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FB67A71-E6FA-198A-1B3C-394BB97767B3}"/>
              </a:ext>
            </a:extLst>
          </p:cNvPr>
          <p:cNvSpPr>
            <a:spLocks noGrp="1"/>
          </p:cNvSpPr>
          <p:nvPr>
            <p:ph type="body" idx="1"/>
          </p:nvPr>
        </p:nvSpPr>
        <p:spPr>
          <a:xfrm>
            <a:off x="234950" y="1009804"/>
            <a:ext cx="3502025" cy="639763"/>
          </a:xfrm>
        </p:spPr>
        <p:txBody>
          <a:bodyPr/>
          <a:lstStyle/>
          <a:p>
            <a:pPr algn="ctr"/>
            <a:r>
              <a:rPr lang="en-US" dirty="0"/>
              <a:t>Pixel Sensor</a:t>
            </a:r>
          </a:p>
        </p:txBody>
      </p:sp>
      <p:pic>
        <p:nvPicPr>
          <p:cNvPr id="10" name="[20240501_21.33.42]_5x5_5Gy_SOBP_59-2.mp4">
            <a:hlinkClick r:id="" action="ppaction://media"/>
            <a:extLst>
              <a:ext uri="{FF2B5EF4-FFF2-40B4-BE49-F238E27FC236}">
                <a16:creationId xmlns:a16="http://schemas.microsoft.com/office/drawing/2014/main" id="{D0C62206-F72D-93E2-9005-3E0083AB1811}"/>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234950" y="2265363"/>
            <a:ext cx="3502025" cy="3502025"/>
          </a:xfrm>
        </p:spPr>
      </p:pic>
      <p:sp>
        <p:nvSpPr>
          <p:cNvPr id="12" name="Text Placeholder 11">
            <a:extLst>
              <a:ext uri="{FF2B5EF4-FFF2-40B4-BE49-F238E27FC236}">
                <a16:creationId xmlns:a16="http://schemas.microsoft.com/office/drawing/2014/main" id="{27955243-33D7-BDAC-2062-814EBD60430B}"/>
              </a:ext>
            </a:extLst>
          </p:cNvPr>
          <p:cNvSpPr>
            <a:spLocks noGrp="1"/>
          </p:cNvSpPr>
          <p:nvPr>
            <p:ph type="body" sz="quarter" idx="3"/>
          </p:nvPr>
        </p:nvSpPr>
        <p:spPr>
          <a:xfrm>
            <a:off x="3997326" y="1009804"/>
            <a:ext cx="8004472" cy="639763"/>
          </a:xfrm>
        </p:spPr>
        <p:txBody>
          <a:bodyPr/>
          <a:lstStyle/>
          <a:p>
            <a:pPr algn="ctr"/>
            <a:r>
              <a:rPr lang="en-US" dirty="0" err="1"/>
              <a:t>QuARC</a:t>
            </a:r>
            <a:endParaRPr lang="en-US" dirty="0"/>
          </a:p>
        </p:txBody>
      </p:sp>
      <p:sp>
        <p:nvSpPr>
          <p:cNvPr id="2" name="Title 1">
            <a:extLst>
              <a:ext uri="{FF2B5EF4-FFF2-40B4-BE49-F238E27FC236}">
                <a16:creationId xmlns:a16="http://schemas.microsoft.com/office/drawing/2014/main" id="{7E218210-E609-8FDF-2B2F-A5BFF249C1C6}"/>
              </a:ext>
            </a:extLst>
          </p:cNvPr>
          <p:cNvSpPr>
            <a:spLocks noGrp="1"/>
          </p:cNvSpPr>
          <p:nvPr>
            <p:ph type="title"/>
          </p:nvPr>
        </p:nvSpPr>
        <p:spPr/>
        <p:txBody>
          <a:bodyPr/>
          <a:lstStyle/>
          <a:p>
            <a:r>
              <a:rPr lang="en-US" dirty="0"/>
              <a:t>UCLH Beam Test Results (Preliminary)</a:t>
            </a:r>
          </a:p>
        </p:txBody>
      </p:sp>
      <p:sp>
        <p:nvSpPr>
          <p:cNvPr id="4" name="Slide Number Placeholder 3">
            <a:extLst>
              <a:ext uri="{FF2B5EF4-FFF2-40B4-BE49-F238E27FC236}">
                <a16:creationId xmlns:a16="http://schemas.microsoft.com/office/drawing/2014/main" id="{CD8BD1A7-4154-93E4-B116-D3DFFA35A1D6}"/>
              </a:ext>
            </a:extLst>
          </p:cNvPr>
          <p:cNvSpPr>
            <a:spLocks noGrp="1"/>
          </p:cNvSpPr>
          <p:nvPr>
            <p:ph type="sldNum" sz="quarter" idx="10"/>
          </p:nvPr>
        </p:nvSpPr>
        <p:spPr/>
        <p:txBody>
          <a:bodyPr/>
          <a:lstStyle/>
          <a:p>
            <a:pPr>
              <a:defRPr/>
            </a:pPr>
            <a:fld id="{6EE7A4CE-4C1F-8D42-8379-15AFA4C6E544}" type="slidenum">
              <a:rPr lang="en-GB" smtClean="0"/>
              <a:pPr>
                <a:defRPr/>
              </a:pPr>
              <a:t>13</a:t>
            </a:fld>
            <a:endParaRPr lang="en-GB"/>
          </a:p>
        </p:txBody>
      </p:sp>
      <p:sp>
        <p:nvSpPr>
          <p:cNvPr id="5" name="Footer Placeholder 4">
            <a:extLst>
              <a:ext uri="{FF2B5EF4-FFF2-40B4-BE49-F238E27FC236}">
                <a16:creationId xmlns:a16="http://schemas.microsoft.com/office/drawing/2014/main" id="{97018381-9CC3-9D94-122F-0546C006DFAF}"/>
              </a:ext>
            </a:extLst>
          </p:cNvPr>
          <p:cNvSpPr>
            <a:spLocks noGrp="1"/>
          </p:cNvSpPr>
          <p:nvPr>
            <p:ph type="ftr" sz="quarter" idx="11"/>
          </p:nvPr>
        </p:nvSpPr>
        <p:spPr/>
        <p:txBody>
          <a:bodyPr/>
          <a:lstStyle/>
          <a:p>
            <a:pPr>
              <a:defRPr/>
            </a:pPr>
            <a:r>
              <a:rPr lang="en-US"/>
              <a:t>S Jolly, PTCOG'62: The QuADProBe</a:t>
            </a:r>
            <a:endParaRPr lang="en-US" dirty="0"/>
          </a:p>
        </p:txBody>
      </p:sp>
      <p:sp>
        <p:nvSpPr>
          <p:cNvPr id="6" name="Date Placeholder 5">
            <a:extLst>
              <a:ext uri="{FF2B5EF4-FFF2-40B4-BE49-F238E27FC236}">
                <a16:creationId xmlns:a16="http://schemas.microsoft.com/office/drawing/2014/main" id="{117021FA-C1FA-82C0-42E8-3B661835665A}"/>
              </a:ext>
            </a:extLst>
          </p:cNvPr>
          <p:cNvSpPr>
            <a:spLocks noGrp="1"/>
          </p:cNvSpPr>
          <p:nvPr>
            <p:ph type="dt" sz="half" idx="12"/>
          </p:nvPr>
        </p:nvSpPr>
        <p:spPr/>
        <p:txBody>
          <a:bodyPr/>
          <a:lstStyle/>
          <a:p>
            <a:r>
              <a:rPr lang="en-GB"/>
              <a:t>12/06/2024</a:t>
            </a:r>
            <a:endParaRPr lang="en-US"/>
          </a:p>
        </p:txBody>
      </p:sp>
      <p:pic>
        <p:nvPicPr>
          <p:cNvPr id="8" name="Run033_200Hz_cropped.mp4">
            <a:hlinkClick r:id="" action="ppaction://media"/>
            <a:extLst>
              <a:ext uri="{FF2B5EF4-FFF2-40B4-BE49-F238E27FC236}">
                <a16:creationId xmlns:a16="http://schemas.microsoft.com/office/drawing/2014/main" id="{88C48ED8-6CE2-C4CB-D9D9-438EE280118F}"/>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3991478" y="2160611"/>
            <a:ext cx="8100000" cy="4003448"/>
          </a:xfrm>
        </p:spPr>
      </p:pic>
    </p:spTree>
    <p:extLst>
      <p:ext uri="{BB962C8B-B14F-4D97-AF65-F5344CB8AC3E}">
        <p14:creationId xmlns:p14="http://schemas.microsoft.com/office/powerpoint/2010/main" val="5555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60" fill="hold"/>
                                        <p:tgtEl>
                                          <p:spTgt spid="10"/>
                                        </p:tgtEl>
                                      </p:cBhvr>
                                    </p:cmd>
                                  </p:childTnLst>
                                </p:cTn>
                              </p:par>
                              <p:par>
                                <p:cTn id="7" presetID="1" presetClass="mediacall" presetSubtype="0" fill="hold" nodeType="withEffect">
                                  <p:stCondLst>
                                    <p:cond delay="0"/>
                                  </p:stCondLst>
                                  <p:childTnLst>
                                    <p:cmd type="call" cmd="playFrom(0.0)">
                                      <p:cBhvr>
                                        <p:cTn id="8" dur="232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57DEB7-9ECC-A86D-FB19-52E0DAA90B49}"/>
              </a:ext>
            </a:extLst>
          </p:cNvPr>
          <p:cNvSpPr>
            <a:spLocks noGrp="1"/>
          </p:cNvSpPr>
          <p:nvPr>
            <p:ph type="title"/>
          </p:nvPr>
        </p:nvSpPr>
        <p:spPr/>
        <p:txBody>
          <a:bodyPr/>
          <a:lstStyle/>
          <a:p>
            <a:r>
              <a:rPr lang="en-US" dirty="0"/>
              <a:t>Combined Data Output</a:t>
            </a:r>
          </a:p>
        </p:txBody>
      </p:sp>
      <p:pic>
        <p:nvPicPr>
          <p:cNvPr id="17" name="Content Placeholder 16" descr="A graph of a number of data&#10;&#10;Description automatically generated with medium confidence">
            <a:extLst>
              <a:ext uri="{FF2B5EF4-FFF2-40B4-BE49-F238E27FC236}">
                <a16:creationId xmlns:a16="http://schemas.microsoft.com/office/drawing/2014/main" id="{D3A97501-AC73-62CE-B8F5-72529DFE1041}"/>
              </a:ext>
            </a:extLst>
          </p:cNvPr>
          <p:cNvPicPr>
            <a:picLocks noGrp="1" noChangeAspect="1"/>
          </p:cNvPicPr>
          <p:nvPr>
            <p:ph sz="half" idx="24"/>
          </p:nvPr>
        </p:nvPicPr>
        <p:blipFill>
          <a:blip r:embed="rId6">
            <a:extLst>
              <a:ext uri="{28A0092B-C50C-407E-A947-70E740481C1C}">
                <a14:useLocalDpi xmlns:a14="http://schemas.microsoft.com/office/drawing/2010/main" val="0"/>
              </a:ext>
            </a:extLst>
          </a:blip>
          <a:stretch>
            <a:fillRect/>
          </a:stretch>
        </p:blipFill>
        <p:spPr>
          <a:xfrm>
            <a:off x="914400" y="1230262"/>
            <a:ext cx="4751432" cy="2955833"/>
          </a:xfrm>
          <a:prstGeom prst="rect">
            <a:avLst/>
          </a:prstGeom>
          <a:ln>
            <a:solidFill>
              <a:schemeClr val="tx1"/>
            </a:solidFill>
          </a:ln>
        </p:spPr>
      </p:pic>
      <p:sp>
        <p:nvSpPr>
          <p:cNvPr id="7" name="Slide Number Placeholder 6">
            <a:extLst>
              <a:ext uri="{FF2B5EF4-FFF2-40B4-BE49-F238E27FC236}">
                <a16:creationId xmlns:a16="http://schemas.microsoft.com/office/drawing/2014/main" id="{DDB8AFB1-061F-88CD-993A-581A10021EC0}"/>
              </a:ext>
            </a:extLst>
          </p:cNvPr>
          <p:cNvSpPr>
            <a:spLocks noGrp="1"/>
          </p:cNvSpPr>
          <p:nvPr>
            <p:ph type="sldNum" sz="quarter" idx="27"/>
          </p:nvPr>
        </p:nvSpPr>
        <p:spPr/>
        <p:txBody>
          <a:bodyPr/>
          <a:lstStyle/>
          <a:p>
            <a:pPr>
              <a:defRPr/>
            </a:pPr>
            <a:fld id="{090F5E40-C26F-8344-BA7E-7F3901B21CBB}" type="slidenum">
              <a:rPr lang="en-GB" smtClean="0"/>
              <a:pPr>
                <a:defRPr/>
              </a:pPr>
              <a:t>14</a:t>
            </a:fld>
            <a:endParaRPr lang="en-GB"/>
          </a:p>
        </p:txBody>
      </p:sp>
      <p:sp>
        <p:nvSpPr>
          <p:cNvPr id="9" name="Date Placeholder 8">
            <a:extLst>
              <a:ext uri="{FF2B5EF4-FFF2-40B4-BE49-F238E27FC236}">
                <a16:creationId xmlns:a16="http://schemas.microsoft.com/office/drawing/2014/main" id="{2B3B8902-0039-5886-42B8-DC813C6A471E}"/>
              </a:ext>
            </a:extLst>
          </p:cNvPr>
          <p:cNvSpPr>
            <a:spLocks noGrp="1"/>
          </p:cNvSpPr>
          <p:nvPr>
            <p:ph type="dt" sz="half" idx="2"/>
          </p:nvPr>
        </p:nvSpPr>
        <p:spPr/>
        <p:txBody>
          <a:bodyPr/>
          <a:lstStyle/>
          <a:p>
            <a:r>
              <a:rPr lang="en-GB"/>
              <a:t>12/06/2024</a:t>
            </a:r>
            <a:endParaRPr lang="en-US"/>
          </a:p>
        </p:txBody>
      </p:sp>
      <p:pic>
        <p:nvPicPr>
          <p:cNvPr id="22" name="SOBPSingleSpot_10Gy.mp4">
            <a:hlinkClick r:id="" action="ppaction://media"/>
            <a:extLst>
              <a:ext uri="{FF2B5EF4-FFF2-40B4-BE49-F238E27FC236}">
                <a16:creationId xmlns:a16="http://schemas.microsoft.com/office/drawing/2014/main" id="{BC4C2B7B-C942-0DD3-2F7A-9D19678BDBCC}"/>
              </a:ext>
            </a:extLst>
          </p:cNvPr>
          <p:cNvPicPr>
            <a:picLocks noGrp="1" noChangeAspect="1"/>
          </p:cNvPicPr>
          <p:nvPr>
            <p:ph sz="half" idx="19"/>
            <a:videoFile r:link="rId2"/>
            <p:extLst>
              <p:ext uri="{DAA4B4D4-6D71-4841-9C94-3DE7FCFB9230}">
                <p14:media xmlns:p14="http://schemas.microsoft.com/office/powerpoint/2010/main" r:embed="rId1"/>
              </p:ext>
            </p:extLst>
          </p:nvPr>
        </p:nvPicPr>
        <p:blipFill>
          <a:blip r:embed="rId7"/>
          <a:stretch>
            <a:fillRect/>
          </a:stretch>
        </p:blipFill>
        <p:spPr>
          <a:xfrm>
            <a:off x="1579012" y="4485221"/>
            <a:ext cx="9026040" cy="2287054"/>
          </a:xfrm>
        </p:spPr>
      </p:pic>
      <p:pic>
        <p:nvPicPr>
          <p:cNvPr id="25" name="singleBPvideo-new.mp4">
            <a:hlinkClick r:id="" action="ppaction://media"/>
            <a:extLst>
              <a:ext uri="{FF2B5EF4-FFF2-40B4-BE49-F238E27FC236}">
                <a16:creationId xmlns:a16="http://schemas.microsoft.com/office/drawing/2014/main" id="{0055D9AB-2F91-976F-9EA4-1CD61A958926}"/>
              </a:ext>
            </a:extLst>
          </p:cNvPr>
          <p:cNvPicPr>
            <a:picLocks noGrp="1" noChangeAspect="1"/>
          </p:cNvPicPr>
          <p:nvPr>
            <p:ph sz="half" idx="26"/>
            <a:videoFile r:link="rId4"/>
            <p:extLst>
              <p:ext uri="{DAA4B4D4-6D71-4841-9C94-3DE7FCFB9230}">
                <p14:media xmlns:p14="http://schemas.microsoft.com/office/powerpoint/2010/main" r:embed="rId3"/>
              </p:ext>
            </p:extLst>
          </p:nvPr>
        </p:nvPicPr>
        <p:blipFill>
          <a:blip r:embed="rId8"/>
          <a:stretch>
            <a:fillRect/>
          </a:stretch>
        </p:blipFill>
        <p:spPr>
          <a:xfrm>
            <a:off x="6400800" y="1009650"/>
            <a:ext cx="5677821" cy="4084305"/>
          </a:xfrm>
        </p:spPr>
      </p:pic>
      <p:sp>
        <p:nvSpPr>
          <p:cNvPr id="8" name="Footer Placeholder 7">
            <a:extLst>
              <a:ext uri="{FF2B5EF4-FFF2-40B4-BE49-F238E27FC236}">
                <a16:creationId xmlns:a16="http://schemas.microsoft.com/office/drawing/2014/main" id="{1ED14A62-25B9-5637-2046-3DF4BBE8A454}"/>
              </a:ext>
            </a:extLst>
          </p:cNvPr>
          <p:cNvSpPr>
            <a:spLocks noGrp="1"/>
          </p:cNvSpPr>
          <p:nvPr>
            <p:ph type="ftr" sz="quarter" idx="28"/>
          </p:nvPr>
        </p:nvSpPr>
        <p:spPr/>
        <p:txBody>
          <a:bodyPr/>
          <a:lstStyle/>
          <a:p>
            <a:pPr>
              <a:defRPr/>
            </a:pPr>
            <a:r>
              <a:rPr lang="en-US" dirty="0"/>
              <a:t>S Jolly, PTCOG'62: The </a:t>
            </a:r>
            <a:r>
              <a:rPr lang="en-US" dirty="0" err="1"/>
              <a:t>QuADProBe</a:t>
            </a:r>
            <a:endParaRPr lang="en-US" dirty="0"/>
          </a:p>
        </p:txBody>
      </p:sp>
    </p:spTree>
    <p:extLst>
      <p:ext uri="{BB962C8B-B14F-4D97-AF65-F5344CB8AC3E}">
        <p14:creationId xmlns:p14="http://schemas.microsoft.com/office/powerpoint/2010/main" val="57362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60" fill="hold"/>
                                        <p:tgtEl>
                                          <p:spTgt spid="22"/>
                                        </p:tgtEl>
                                      </p:cBhvr>
                                    </p:cmd>
                                  </p:childTnLst>
                                </p:cTn>
                              </p:par>
                              <p:par>
                                <p:cTn id="7" presetID="1" presetClass="mediacall" presetSubtype="0" fill="hold" nodeType="withEffect">
                                  <p:stCondLst>
                                    <p:cond delay="0"/>
                                  </p:stCondLst>
                                  <p:childTnLst>
                                    <p:cmd type="call" cmd="playFrom(0.0)">
                                      <p:cBhvr>
                                        <p:cTn id="8" dur="64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2"/>
                </p:tgtEl>
              </p:cMediaNode>
            </p:video>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2"/>
                                        </p:tgtEl>
                                      </p:cBhvr>
                                    </p:cmd>
                                  </p:childTnLst>
                                </p:cTn>
                              </p:par>
                            </p:childTnLst>
                          </p:cTn>
                        </p:par>
                      </p:childTnLst>
                    </p:cTn>
                  </p:par>
                </p:childTnLst>
              </p:cTn>
              <p:nextCondLst>
                <p:cond evt="onClick" delay="0">
                  <p:tgtEl>
                    <p:spTgt spid="22"/>
                  </p:tgtEl>
                </p:cond>
              </p:nextCondLst>
            </p:seq>
            <p:video>
              <p:cMediaNode vol="80000">
                <p:cTn id="15" repeatCount="indefinite" fill="hold" display="0">
                  <p:stCondLst>
                    <p:cond delay="indefinite"/>
                  </p:stCondLst>
                </p:cTn>
                <p:tgtEl>
                  <p:spTgt spid="25"/>
                </p:tgtEl>
              </p:cMediaNode>
            </p:video>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0" descr="A different types of electrical components&#10;&#10;Description automatically generated with medium confidence">
            <a:extLst>
              <a:ext uri="{FF2B5EF4-FFF2-40B4-BE49-F238E27FC236}">
                <a16:creationId xmlns:a16="http://schemas.microsoft.com/office/drawing/2014/main" id="{ADF554D6-7302-BD9A-2839-43FD63FA8808}"/>
              </a:ext>
            </a:extLst>
          </p:cNvPr>
          <p:cNvPicPr>
            <a:picLocks noGrp="1" noChangeAspect="1"/>
          </p:cNvPicPr>
          <p:nvPr>
            <p:ph sz="half" idx="27"/>
          </p:nvPr>
        </p:nvPicPr>
        <p:blipFill>
          <a:blip r:embed="rId2">
            <a:extLst>
              <a:ext uri="{28A0092B-C50C-407E-A947-70E740481C1C}">
                <a14:useLocalDpi xmlns:a14="http://schemas.microsoft.com/office/drawing/2010/main" val="0"/>
              </a:ext>
            </a:extLst>
          </a:blip>
          <a:stretch>
            <a:fillRect/>
          </a:stretch>
        </p:blipFill>
        <p:spPr bwMode="auto">
          <a:xfrm>
            <a:off x="5112935" y="3083168"/>
            <a:ext cx="5721849" cy="3774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0" name="Title 9">
            <a:extLst>
              <a:ext uri="{FF2B5EF4-FFF2-40B4-BE49-F238E27FC236}">
                <a16:creationId xmlns:a16="http://schemas.microsoft.com/office/drawing/2014/main" id="{927CF2D1-0D93-A1E2-1D5D-04F12545F1D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1F73EF0-AB53-69A0-6644-442F3EA6FD3F}"/>
              </a:ext>
            </a:extLst>
          </p:cNvPr>
          <p:cNvSpPr>
            <a:spLocks noGrp="1"/>
          </p:cNvSpPr>
          <p:nvPr>
            <p:ph sz="half" idx="26"/>
          </p:nvPr>
        </p:nvSpPr>
        <p:spPr>
          <a:xfrm>
            <a:off x="183063" y="1010233"/>
            <a:ext cx="7658216" cy="1660495"/>
          </a:xfrm>
        </p:spPr>
        <p:txBody>
          <a:bodyPr>
            <a:normAutofit fontScale="92500" lnSpcReduction="10000"/>
          </a:bodyPr>
          <a:lstStyle/>
          <a:p>
            <a:r>
              <a:rPr lang="en-US" dirty="0"/>
              <a:t>Taking simultaneous measurements of all key parameters is possible!</a:t>
            </a:r>
          </a:p>
          <a:p>
            <a:r>
              <a:rPr lang="en-US" dirty="0"/>
              <a:t>Prototype detector needs refinement but demonstrated principle.</a:t>
            </a:r>
          </a:p>
        </p:txBody>
      </p:sp>
      <p:sp>
        <p:nvSpPr>
          <p:cNvPr id="11" name="Content Placeholder 10">
            <a:extLst>
              <a:ext uri="{FF2B5EF4-FFF2-40B4-BE49-F238E27FC236}">
                <a16:creationId xmlns:a16="http://schemas.microsoft.com/office/drawing/2014/main" id="{927DBB05-D752-79C8-D30F-2DD1AB15CCDD}"/>
              </a:ext>
            </a:extLst>
          </p:cNvPr>
          <p:cNvSpPr>
            <a:spLocks noGrp="1"/>
          </p:cNvSpPr>
          <p:nvPr>
            <p:ph sz="half" idx="19"/>
          </p:nvPr>
        </p:nvSpPr>
        <p:spPr>
          <a:xfrm>
            <a:off x="183066" y="2633485"/>
            <a:ext cx="6909396" cy="3614915"/>
          </a:xfrm>
        </p:spPr>
        <p:txBody>
          <a:bodyPr>
            <a:normAutofit fontScale="92500" lnSpcReduction="10000"/>
          </a:bodyPr>
          <a:lstStyle/>
          <a:p>
            <a:r>
              <a:rPr lang="en-US" dirty="0"/>
              <a:t>Questions for the community:</a:t>
            </a:r>
          </a:p>
          <a:p>
            <a:pPr lvl="1"/>
            <a:r>
              <a:rPr lang="en-US" dirty="0"/>
              <a:t>Is 3D volumetric dose reconstruction in simulation clinically acceptable?</a:t>
            </a:r>
          </a:p>
          <a:p>
            <a:pPr lvl="1"/>
            <a:r>
              <a:rPr lang="en-US" dirty="0"/>
              <a:t>Optimal volume for PSQA?</a:t>
            </a:r>
          </a:p>
          <a:p>
            <a:r>
              <a:rPr lang="en-US" dirty="0"/>
              <a:t>Next steps:</a:t>
            </a:r>
          </a:p>
          <a:p>
            <a:pPr lvl="1"/>
            <a:r>
              <a:rPr lang="en-US" dirty="0"/>
              <a:t>Integrated DAQ.</a:t>
            </a:r>
          </a:p>
          <a:p>
            <a:pPr lvl="1"/>
            <a:r>
              <a:rPr lang="en-US" dirty="0"/>
              <a:t>Faster readout.</a:t>
            </a:r>
          </a:p>
          <a:p>
            <a:pPr lvl="1"/>
            <a:r>
              <a:rPr lang="en-US" dirty="0"/>
              <a:t>Nozzle mount.</a:t>
            </a:r>
          </a:p>
          <a:p>
            <a:pPr lvl="1"/>
            <a:r>
              <a:rPr lang="en-US" dirty="0"/>
              <a:t>Realistic treatment plans.</a:t>
            </a:r>
          </a:p>
        </p:txBody>
      </p:sp>
      <p:sp>
        <p:nvSpPr>
          <p:cNvPr id="7" name="Slide Number Placeholder 6">
            <a:extLst>
              <a:ext uri="{FF2B5EF4-FFF2-40B4-BE49-F238E27FC236}">
                <a16:creationId xmlns:a16="http://schemas.microsoft.com/office/drawing/2014/main" id="{361F6E6E-307F-C1B2-D7C9-C62538EC46FF}"/>
              </a:ext>
            </a:extLst>
          </p:cNvPr>
          <p:cNvSpPr>
            <a:spLocks noGrp="1"/>
          </p:cNvSpPr>
          <p:nvPr>
            <p:ph type="sldNum" sz="quarter" idx="28"/>
          </p:nvPr>
        </p:nvSpPr>
        <p:spPr/>
        <p:txBody>
          <a:bodyPr/>
          <a:lstStyle/>
          <a:p>
            <a:pPr>
              <a:defRPr/>
            </a:pPr>
            <a:fld id="{8A72FD52-CF31-4E4E-994A-3838AE3989F9}" type="slidenum">
              <a:rPr lang="en-GB" smtClean="0"/>
              <a:pPr>
                <a:defRPr/>
              </a:pPr>
              <a:t>15</a:t>
            </a:fld>
            <a:endParaRPr lang="en-GB"/>
          </a:p>
        </p:txBody>
      </p:sp>
      <p:sp>
        <p:nvSpPr>
          <p:cNvPr id="8" name="Footer Placeholder 7">
            <a:extLst>
              <a:ext uri="{FF2B5EF4-FFF2-40B4-BE49-F238E27FC236}">
                <a16:creationId xmlns:a16="http://schemas.microsoft.com/office/drawing/2014/main" id="{C53903F7-07F7-0FB4-2151-838ED180E3DC}"/>
              </a:ext>
            </a:extLst>
          </p:cNvPr>
          <p:cNvSpPr>
            <a:spLocks noGrp="1"/>
          </p:cNvSpPr>
          <p:nvPr>
            <p:ph type="ftr" sz="quarter" idx="29"/>
          </p:nvPr>
        </p:nvSpPr>
        <p:spPr/>
        <p:txBody>
          <a:bodyPr/>
          <a:lstStyle/>
          <a:p>
            <a:pPr>
              <a:defRPr/>
            </a:pPr>
            <a:r>
              <a:rPr lang="en-US"/>
              <a:t>S Jolly, PTCOG'62: The QuADProBe</a:t>
            </a:r>
            <a:endParaRPr lang="en-US" dirty="0"/>
          </a:p>
        </p:txBody>
      </p:sp>
      <p:sp>
        <p:nvSpPr>
          <p:cNvPr id="9" name="Date Placeholder 8">
            <a:extLst>
              <a:ext uri="{FF2B5EF4-FFF2-40B4-BE49-F238E27FC236}">
                <a16:creationId xmlns:a16="http://schemas.microsoft.com/office/drawing/2014/main" id="{559682EB-0A16-D939-B6E4-850A99DBFB6F}"/>
              </a:ext>
            </a:extLst>
          </p:cNvPr>
          <p:cNvSpPr>
            <a:spLocks noGrp="1"/>
          </p:cNvSpPr>
          <p:nvPr>
            <p:ph type="dt" sz="half" idx="2"/>
          </p:nvPr>
        </p:nvSpPr>
        <p:spPr/>
        <p:txBody>
          <a:bodyPr/>
          <a:lstStyle/>
          <a:p>
            <a:r>
              <a:rPr lang="en-GB"/>
              <a:t>12/06/2024</a:t>
            </a:r>
            <a:endParaRPr lang="en-US"/>
          </a:p>
        </p:txBody>
      </p:sp>
      <p:pic>
        <p:nvPicPr>
          <p:cNvPr id="6" name="Picture 5" descr="Chart&#10;&#10;Description automatically generated">
            <a:extLst>
              <a:ext uri="{FF2B5EF4-FFF2-40B4-BE49-F238E27FC236}">
                <a16:creationId xmlns:a16="http://schemas.microsoft.com/office/drawing/2014/main" id="{DAA2F74A-BE9A-C97C-E0CC-A1D08F67EB0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568" y="895237"/>
            <a:ext cx="3924794" cy="2356668"/>
          </a:xfrm>
          <a:prstGeom prst="rect">
            <a:avLst/>
          </a:prstGeom>
        </p:spPr>
      </p:pic>
    </p:spTree>
    <p:extLst>
      <p:ext uri="{BB962C8B-B14F-4D97-AF65-F5344CB8AC3E}">
        <p14:creationId xmlns:p14="http://schemas.microsoft.com/office/powerpoint/2010/main" val="1778724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E0530E0-1757-CC29-F3BC-5787B0629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204" y="899840"/>
            <a:ext cx="5885126" cy="687314"/>
          </a:xfrm>
          <a:prstGeom prst="rect">
            <a:avLst/>
          </a:prstGeom>
        </p:spPr>
      </p:pic>
      <p:sp>
        <p:nvSpPr>
          <p:cNvPr id="7" name="Title 6">
            <a:extLst>
              <a:ext uri="{FF2B5EF4-FFF2-40B4-BE49-F238E27FC236}">
                <a16:creationId xmlns:a16="http://schemas.microsoft.com/office/drawing/2014/main" id="{B23EFF34-E942-D210-F7B7-38BFCFA3B1D8}"/>
              </a:ext>
            </a:extLst>
          </p:cNvPr>
          <p:cNvSpPr>
            <a:spLocks noGrp="1"/>
          </p:cNvSpPr>
          <p:nvPr>
            <p:ph type="title"/>
          </p:nvPr>
        </p:nvSpPr>
        <p:spPr/>
        <p:txBody>
          <a:bodyPr/>
          <a:lstStyle/>
          <a:p>
            <a:r>
              <a:rPr lang="en-GB" dirty="0"/>
              <a:t>Acknowledgements</a:t>
            </a:r>
          </a:p>
        </p:txBody>
      </p:sp>
      <p:sp>
        <p:nvSpPr>
          <p:cNvPr id="8" name="Content Placeholder 7">
            <a:extLst>
              <a:ext uri="{FF2B5EF4-FFF2-40B4-BE49-F238E27FC236}">
                <a16:creationId xmlns:a16="http://schemas.microsoft.com/office/drawing/2014/main" id="{875F9D3C-2387-F9C9-B582-7EAC1A6E9901}"/>
              </a:ext>
            </a:extLst>
          </p:cNvPr>
          <p:cNvSpPr>
            <a:spLocks noGrp="1"/>
          </p:cNvSpPr>
          <p:nvPr>
            <p:ph sz="half" idx="13"/>
          </p:nvPr>
        </p:nvSpPr>
        <p:spPr>
          <a:xfrm>
            <a:off x="188976" y="1010233"/>
            <a:ext cx="11814048" cy="5397501"/>
          </a:xfrm>
        </p:spPr>
        <p:txBody>
          <a:bodyPr numCol="2">
            <a:normAutofit fontScale="77500" lnSpcReduction="20000"/>
          </a:bodyPr>
          <a:lstStyle/>
          <a:p>
            <a:pPr marL="0" indent="0">
              <a:buNone/>
            </a:pPr>
            <a:endParaRPr lang="en-GB" b="1" dirty="0"/>
          </a:p>
          <a:p>
            <a:pPr marL="0" indent="0">
              <a:buNone/>
            </a:pPr>
            <a:r>
              <a:rPr lang="en-GB" dirty="0"/>
              <a:t>Simon Jolly</a:t>
            </a:r>
          </a:p>
          <a:p>
            <a:pPr marL="0" indent="0">
              <a:buNone/>
            </a:pPr>
            <a:r>
              <a:rPr lang="en-GB" dirty="0"/>
              <a:t>Sonia </a:t>
            </a:r>
            <a:r>
              <a:rPr lang="en-GB" dirty="0" err="1"/>
              <a:t>Escribano</a:t>
            </a:r>
            <a:r>
              <a:rPr lang="en-GB" dirty="0"/>
              <a:t> Rodriguez</a:t>
            </a:r>
          </a:p>
          <a:p>
            <a:pPr marL="0" indent="0">
              <a:buNone/>
            </a:pPr>
            <a:r>
              <a:rPr lang="en-GB" dirty="0"/>
              <a:t>Harry Barnett</a:t>
            </a:r>
          </a:p>
          <a:p>
            <a:pPr marL="0" indent="0">
              <a:buNone/>
            </a:pPr>
            <a:r>
              <a:rPr lang="en-GB" dirty="0"/>
              <a:t>Connor Godden</a:t>
            </a:r>
          </a:p>
          <a:p>
            <a:pPr marL="0" indent="0">
              <a:buNone/>
            </a:pPr>
            <a:r>
              <a:rPr lang="en-GB" dirty="0"/>
              <a:t>Matt Warren</a:t>
            </a:r>
          </a:p>
          <a:p>
            <a:pPr marL="0" indent="0">
              <a:buNone/>
            </a:pPr>
            <a:r>
              <a:rPr lang="en-GB" dirty="0" err="1"/>
              <a:t>Febian</a:t>
            </a:r>
            <a:endParaRPr lang="en-GB" dirty="0"/>
          </a:p>
          <a:p>
            <a:pPr marL="0" indent="0">
              <a:buNone/>
            </a:pPr>
            <a:r>
              <a:rPr lang="en-GB" dirty="0"/>
              <a:t>Saad Shaikh</a:t>
            </a:r>
          </a:p>
          <a:p>
            <a:pPr marL="0" indent="0">
              <a:buNone/>
            </a:pPr>
            <a:r>
              <a:rPr lang="en-GB" dirty="0"/>
              <a:t>Fern Pannell</a:t>
            </a:r>
          </a:p>
          <a:p>
            <a:pPr marL="0" indent="0">
              <a:buNone/>
            </a:pPr>
            <a:endParaRPr lang="en-GB" b="1" dirty="0"/>
          </a:p>
          <a:p>
            <a:pPr marL="0" indent="0">
              <a:buNone/>
            </a:pPr>
            <a:endParaRPr lang="en-GB" dirty="0"/>
          </a:p>
          <a:p>
            <a:pPr marL="0" indent="0">
              <a:buNone/>
            </a:pPr>
            <a:r>
              <a:rPr lang="en-GB" dirty="0"/>
              <a:t>Sam Flynn</a:t>
            </a:r>
          </a:p>
          <a:p>
            <a:pPr marL="0" indent="0">
              <a:buNone/>
            </a:pPr>
            <a:r>
              <a:rPr lang="en-GB" dirty="0"/>
              <a:t>Nigel Lee</a:t>
            </a:r>
          </a:p>
          <a:p>
            <a:pPr marL="0" indent="0">
              <a:buNone/>
            </a:pPr>
            <a:r>
              <a:rPr lang="en-GB" dirty="0"/>
              <a:t>Russell Thomas</a:t>
            </a:r>
          </a:p>
          <a:p>
            <a:pPr marL="0" indent="0">
              <a:buNone/>
            </a:pPr>
            <a:endParaRPr lang="en-GB" dirty="0"/>
          </a:p>
          <a:p>
            <a:pPr marL="0" indent="0">
              <a:buNone/>
            </a:pPr>
            <a:r>
              <a:rPr lang="en-GB" dirty="0"/>
              <a:t>Colin Baker</a:t>
            </a:r>
          </a:p>
          <a:p>
            <a:pPr marL="0" indent="0">
              <a:buNone/>
            </a:pPr>
            <a:r>
              <a:rPr lang="en-GB" dirty="0"/>
              <a:t>Alison Warry</a:t>
            </a:r>
          </a:p>
          <a:p>
            <a:pPr marL="0" indent="0">
              <a:buNone/>
            </a:pPr>
            <a:r>
              <a:rPr lang="en-GB" dirty="0"/>
              <a:t>Andrew Gosling</a:t>
            </a:r>
          </a:p>
          <a:p>
            <a:pPr marL="0" indent="0">
              <a:buNone/>
            </a:pPr>
            <a:r>
              <a:rPr lang="en-GB" dirty="0"/>
              <a:t>Lee Harrison-Carey</a:t>
            </a:r>
          </a:p>
          <a:p>
            <a:pPr marL="0" indent="0">
              <a:buNone/>
            </a:pPr>
            <a:r>
              <a:rPr lang="en-GB" dirty="0"/>
              <a:t>Andrew Poynter</a:t>
            </a:r>
          </a:p>
          <a:p>
            <a:pPr marL="0" indent="0">
              <a:buNone/>
            </a:pPr>
            <a:endParaRPr lang="en-GB" dirty="0"/>
          </a:p>
          <a:p>
            <a:pPr marL="0" indent="0">
              <a:buNone/>
            </a:pPr>
            <a:endParaRPr lang="en-GB" b="1" dirty="0"/>
          </a:p>
          <a:p>
            <a:pPr marL="0" indent="0">
              <a:buNone/>
            </a:pPr>
            <a:r>
              <a:rPr lang="en-GB" dirty="0"/>
              <a:t>Rafaella </a:t>
            </a:r>
            <a:r>
              <a:rPr lang="en-GB" dirty="0" err="1"/>
              <a:t>Radogna</a:t>
            </a:r>
            <a:endParaRPr lang="en-GB" dirty="0"/>
          </a:p>
          <a:p>
            <a:pPr marL="0" indent="0">
              <a:buNone/>
            </a:pPr>
            <a:endParaRPr lang="en-GB" dirty="0"/>
          </a:p>
          <a:p>
            <a:pPr marL="0" indent="0">
              <a:buNone/>
            </a:pPr>
            <a:endParaRPr lang="en-GB" b="1" dirty="0"/>
          </a:p>
          <a:p>
            <a:pPr marL="0" indent="0">
              <a:buNone/>
            </a:pPr>
            <a:r>
              <a:rPr lang="en-GB" dirty="0"/>
              <a:t>Tony Price</a:t>
            </a:r>
          </a:p>
          <a:p>
            <a:pPr marL="0" indent="0">
              <a:buNone/>
            </a:pPr>
            <a:r>
              <a:rPr lang="en-GB" dirty="0"/>
              <a:t>Catherine </a:t>
            </a:r>
            <a:r>
              <a:rPr lang="en-GB" dirty="0" err="1"/>
              <a:t>Burne</a:t>
            </a:r>
            <a:endParaRPr lang="en-GB" dirty="0"/>
          </a:p>
          <a:p>
            <a:pPr marL="0" indent="0">
              <a:buNone/>
            </a:pPr>
            <a:r>
              <a:rPr lang="en-GB" dirty="0"/>
              <a:t>Phil Allport</a:t>
            </a:r>
          </a:p>
        </p:txBody>
      </p:sp>
      <p:sp>
        <p:nvSpPr>
          <p:cNvPr id="4" name="Slide Number Placeholder 3">
            <a:extLst>
              <a:ext uri="{FF2B5EF4-FFF2-40B4-BE49-F238E27FC236}">
                <a16:creationId xmlns:a16="http://schemas.microsoft.com/office/drawing/2014/main" id="{576B87BA-76A8-2CA5-76D7-0D7DB2103E12}"/>
              </a:ext>
            </a:extLst>
          </p:cNvPr>
          <p:cNvSpPr>
            <a:spLocks noGrp="1"/>
          </p:cNvSpPr>
          <p:nvPr>
            <p:ph type="sldNum" sz="quarter" idx="14"/>
          </p:nvPr>
        </p:nvSpPr>
        <p:spPr/>
        <p:txBody>
          <a:bodyPr/>
          <a:lstStyle/>
          <a:p>
            <a:pPr>
              <a:defRPr/>
            </a:pPr>
            <a:fld id="{6EE7A4CE-4C1F-8D42-8379-15AFA4C6E544}" type="slidenum">
              <a:rPr lang="en-GB" smtClean="0"/>
              <a:pPr>
                <a:defRPr/>
              </a:pPr>
              <a:t>16</a:t>
            </a:fld>
            <a:endParaRPr lang="en-GB"/>
          </a:p>
        </p:txBody>
      </p:sp>
      <p:sp>
        <p:nvSpPr>
          <p:cNvPr id="5" name="Footer Placeholder 4">
            <a:extLst>
              <a:ext uri="{FF2B5EF4-FFF2-40B4-BE49-F238E27FC236}">
                <a16:creationId xmlns:a16="http://schemas.microsoft.com/office/drawing/2014/main" id="{D858BF98-D36E-4DE5-659B-F021C7F289ED}"/>
              </a:ext>
            </a:extLst>
          </p:cNvPr>
          <p:cNvSpPr>
            <a:spLocks noGrp="1"/>
          </p:cNvSpPr>
          <p:nvPr>
            <p:ph type="ftr" sz="quarter" idx="15"/>
          </p:nvPr>
        </p:nvSpPr>
        <p:spPr/>
        <p:txBody>
          <a:bodyPr/>
          <a:lstStyle/>
          <a:p>
            <a:pPr>
              <a:defRPr/>
            </a:pPr>
            <a:r>
              <a:rPr lang="en-US"/>
              <a:t>S Jolly, PTCOG'62: The QuADProBe</a:t>
            </a:r>
            <a:endParaRPr lang="en-US" dirty="0"/>
          </a:p>
        </p:txBody>
      </p:sp>
      <p:sp>
        <p:nvSpPr>
          <p:cNvPr id="6" name="Date Placeholder 5">
            <a:extLst>
              <a:ext uri="{FF2B5EF4-FFF2-40B4-BE49-F238E27FC236}">
                <a16:creationId xmlns:a16="http://schemas.microsoft.com/office/drawing/2014/main" id="{DD0243BB-C981-1498-C33B-8649EE116FC0}"/>
              </a:ext>
            </a:extLst>
          </p:cNvPr>
          <p:cNvSpPr>
            <a:spLocks noGrp="1"/>
          </p:cNvSpPr>
          <p:nvPr>
            <p:ph type="dt" sz="half" idx="2"/>
          </p:nvPr>
        </p:nvSpPr>
        <p:spPr/>
        <p:txBody>
          <a:bodyPr/>
          <a:lstStyle/>
          <a:p>
            <a:r>
              <a:rPr lang="en-GB"/>
              <a:t>12/06/2024</a:t>
            </a:r>
            <a:endParaRPr lang="en-US"/>
          </a:p>
        </p:txBody>
      </p:sp>
      <p:pic>
        <p:nvPicPr>
          <p:cNvPr id="15" name="Picture 14">
            <a:extLst>
              <a:ext uri="{FF2B5EF4-FFF2-40B4-BE49-F238E27FC236}">
                <a16:creationId xmlns:a16="http://schemas.microsoft.com/office/drawing/2014/main" id="{F66272FE-D4ED-F113-618A-20978A718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362" y="1977458"/>
            <a:ext cx="3111274" cy="2359758"/>
          </a:xfrm>
          <a:prstGeom prst="rect">
            <a:avLst/>
          </a:prstGeom>
        </p:spPr>
      </p:pic>
      <p:pic>
        <p:nvPicPr>
          <p:cNvPr id="16" name="Content Placeholder 7" descr="A group of people posing for a photo&#10;&#10;Description automatically generated">
            <a:extLst>
              <a:ext uri="{FF2B5EF4-FFF2-40B4-BE49-F238E27FC236}">
                <a16:creationId xmlns:a16="http://schemas.microsoft.com/office/drawing/2014/main" id="{926EA4FE-B9E6-7C8E-A5F1-AE37411DF2B6}"/>
              </a:ext>
            </a:extLst>
          </p:cNvPr>
          <p:cNvPicPr>
            <a:picLocks noChangeAspect="1"/>
          </p:cNvPicPr>
          <p:nvPr/>
        </p:nvPicPr>
        <p:blipFill rotWithShape="1">
          <a:blip r:embed="rId4" cstate="hqprint">
            <a:extLst>
              <a:ext uri="{28A0092B-C50C-407E-A947-70E740481C1C}">
                <a14:useLocalDpi xmlns:a14="http://schemas.microsoft.com/office/drawing/2010/main"/>
              </a:ext>
            </a:extLst>
          </a:blip>
          <a:stretch/>
        </p:blipFill>
        <p:spPr bwMode="auto">
          <a:xfrm>
            <a:off x="2275948" y="3051058"/>
            <a:ext cx="3599504" cy="2030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24" name="Picture 23" descr="A blue text on a white background&#10;&#10;Description automatically generated">
            <a:extLst>
              <a:ext uri="{FF2B5EF4-FFF2-40B4-BE49-F238E27FC236}">
                <a16:creationId xmlns:a16="http://schemas.microsoft.com/office/drawing/2014/main" id="{8100B175-B16E-B295-D094-38ADECFCB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509142"/>
            <a:ext cx="1818000" cy="539951"/>
          </a:xfrm>
          <a:prstGeom prst="rect">
            <a:avLst/>
          </a:prstGeom>
        </p:spPr>
      </p:pic>
      <p:pic>
        <p:nvPicPr>
          <p:cNvPr id="25" name="Picture 24" descr="A blue and white logo&#10;&#10;Description automatically generated">
            <a:extLst>
              <a:ext uri="{FF2B5EF4-FFF2-40B4-BE49-F238E27FC236}">
                <a16:creationId xmlns:a16="http://schemas.microsoft.com/office/drawing/2014/main" id="{8861539F-A9AE-9AE5-1CCB-2688F100F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710" y="4627278"/>
            <a:ext cx="1465200" cy="540138"/>
          </a:xfrm>
          <a:prstGeom prst="rect">
            <a:avLst/>
          </a:prstGeom>
        </p:spPr>
      </p:pic>
      <p:pic>
        <p:nvPicPr>
          <p:cNvPr id="29" name="Picture 28" descr="A monkey wearing a white coat and sunglasses&#10;&#10;Description automatically generated">
            <a:extLst>
              <a:ext uri="{FF2B5EF4-FFF2-40B4-BE49-F238E27FC236}">
                <a16:creationId xmlns:a16="http://schemas.microsoft.com/office/drawing/2014/main" id="{8A9DC1C9-CC2C-3543-1943-D2E69D7BE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8915" y="943297"/>
            <a:ext cx="1602000" cy="1602000"/>
          </a:xfrm>
          <a:prstGeom prst="rect">
            <a:avLst/>
          </a:prstGeom>
        </p:spPr>
      </p:pic>
      <p:grpSp>
        <p:nvGrpSpPr>
          <p:cNvPr id="30" name="Group 29">
            <a:extLst>
              <a:ext uri="{FF2B5EF4-FFF2-40B4-BE49-F238E27FC236}">
                <a16:creationId xmlns:a16="http://schemas.microsoft.com/office/drawing/2014/main" id="{9F253264-736D-BDFB-285C-116D55F594B7}"/>
              </a:ext>
            </a:extLst>
          </p:cNvPr>
          <p:cNvGrpSpPr/>
          <p:nvPr/>
        </p:nvGrpSpPr>
        <p:grpSpPr>
          <a:xfrm>
            <a:off x="6096000" y="4607584"/>
            <a:ext cx="2817296" cy="539769"/>
            <a:chOff x="46363" y="6303523"/>
            <a:chExt cx="2817296" cy="539769"/>
          </a:xfrm>
        </p:grpSpPr>
        <p:pic>
          <p:nvPicPr>
            <p:cNvPr id="31" name="Picture 30" descr="A colorful shield with lions and mermaids&#10;&#10;Description automatically generated">
              <a:extLst>
                <a:ext uri="{FF2B5EF4-FFF2-40B4-BE49-F238E27FC236}">
                  <a16:creationId xmlns:a16="http://schemas.microsoft.com/office/drawing/2014/main" id="{6560D1F5-27CA-7EB1-2D51-CF1D1D7CA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63" y="6304450"/>
              <a:ext cx="446400" cy="538306"/>
            </a:xfrm>
            <a:prstGeom prst="rect">
              <a:avLst/>
            </a:prstGeom>
          </p:spPr>
        </p:pic>
        <p:pic>
          <p:nvPicPr>
            <p:cNvPr id="32" name="Picture 31" descr="A close up of black letters&#10;&#10;Description automatically generated">
              <a:extLst>
                <a:ext uri="{FF2B5EF4-FFF2-40B4-BE49-F238E27FC236}">
                  <a16:creationId xmlns:a16="http://schemas.microsoft.com/office/drawing/2014/main" id="{00823143-F995-ADC2-329D-220AE4D1A1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459" y="6303523"/>
              <a:ext cx="2293200" cy="539769"/>
            </a:xfrm>
            <a:prstGeom prst="rect">
              <a:avLst/>
            </a:prstGeom>
          </p:spPr>
        </p:pic>
      </p:grpSp>
      <p:pic>
        <p:nvPicPr>
          <p:cNvPr id="34" name="Picture 33" descr="A blue and white logo&#10;&#10;Description automatically generated">
            <a:extLst>
              <a:ext uri="{FF2B5EF4-FFF2-40B4-BE49-F238E27FC236}">
                <a16:creationId xmlns:a16="http://schemas.microsoft.com/office/drawing/2014/main" id="{1E6CC406-EE05-4384-0435-349E47AA75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710" y="940938"/>
            <a:ext cx="1569600" cy="450127"/>
          </a:xfrm>
          <a:prstGeom prst="rect">
            <a:avLst/>
          </a:prstGeom>
        </p:spPr>
      </p:pic>
    </p:spTree>
    <p:extLst>
      <p:ext uri="{BB962C8B-B14F-4D97-AF65-F5344CB8AC3E}">
        <p14:creationId xmlns:p14="http://schemas.microsoft.com/office/powerpoint/2010/main" val="180466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DB86-BA30-7D50-3C5C-67DF2ADC3124}"/>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903E6BB3-2538-C8C7-962B-46722B316684}"/>
              </a:ext>
            </a:extLst>
          </p:cNvPr>
          <p:cNvSpPr>
            <a:spLocks noGrp="1"/>
          </p:cNvSpPr>
          <p:nvPr>
            <p:ph sz="half" idx="13"/>
          </p:nvPr>
        </p:nvSpPr>
        <p:spPr/>
        <p:txBody>
          <a:bodyPr>
            <a:normAutofit fontScale="92500" lnSpcReduction="20000"/>
          </a:bodyPr>
          <a:lstStyle/>
          <a:p>
            <a:r>
              <a:rPr lang="en-US" dirty="0"/>
              <a:t>I’m a high energy physicist.</a:t>
            </a:r>
          </a:p>
          <a:p>
            <a:r>
              <a:rPr lang="en-US" dirty="0"/>
              <a:t>I’m socially awkward.</a:t>
            </a:r>
          </a:p>
          <a:p>
            <a:r>
              <a:rPr lang="en-US" dirty="0"/>
              <a:t>I haven’t had a COVID vaccine.</a:t>
            </a:r>
          </a:p>
          <a:p>
            <a:r>
              <a:rPr lang="en-US" dirty="0"/>
              <a:t>I’m difficult to work with.</a:t>
            </a:r>
          </a:p>
          <a:p>
            <a:endParaRPr lang="en-US" dirty="0"/>
          </a:p>
          <a:p>
            <a:r>
              <a:rPr lang="en-US" dirty="0"/>
              <a:t>Research funded in part by UK STFC and EPSRC research councils; EU Marie Curie network “</a:t>
            </a:r>
            <a:r>
              <a:rPr lang="en-US" dirty="0" err="1"/>
              <a:t>Optimisation</a:t>
            </a:r>
            <a:r>
              <a:rPr lang="en-US" dirty="0"/>
              <a:t> of Medical Accelerators”.</a:t>
            </a:r>
          </a:p>
          <a:p>
            <a:r>
              <a:rPr lang="en-US" dirty="0"/>
              <a:t>UCL research collaboration with </a:t>
            </a:r>
            <a:r>
              <a:rPr lang="en-US" dirty="0" err="1"/>
              <a:t>Nuvia</a:t>
            </a:r>
            <a:r>
              <a:rPr lang="en-US" dirty="0"/>
              <a:t> CZ for scintillator development.</a:t>
            </a:r>
          </a:p>
          <a:p>
            <a:endParaRPr lang="en-US" dirty="0"/>
          </a:p>
          <a:p>
            <a:r>
              <a:rPr lang="en-US" dirty="0"/>
              <a:t>No conflicts of interest to disclose.</a:t>
            </a:r>
          </a:p>
          <a:p>
            <a:endParaRPr lang="en-US" dirty="0"/>
          </a:p>
          <a:p>
            <a:endParaRPr lang="en-US" dirty="0"/>
          </a:p>
        </p:txBody>
      </p:sp>
      <p:sp>
        <p:nvSpPr>
          <p:cNvPr id="4" name="Slide Number Placeholder 3">
            <a:extLst>
              <a:ext uri="{FF2B5EF4-FFF2-40B4-BE49-F238E27FC236}">
                <a16:creationId xmlns:a16="http://schemas.microsoft.com/office/drawing/2014/main" id="{DA2D3441-7266-ED12-CB6A-4490F505D2F8}"/>
              </a:ext>
            </a:extLst>
          </p:cNvPr>
          <p:cNvSpPr>
            <a:spLocks noGrp="1"/>
          </p:cNvSpPr>
          <p:nvPr>
            <p:ph type="sldNum" sz="quarter" idx="14"/>
          </p:nvPr>
        </p:nvSpPr>
        <p:spPr/>
        <p:txBody>
          <a:bodyPr/>
          <a:lstStyle/>
          <a:p>
            <a:pPr>
              <a:defRPr/>
            </a:pPr>
            <a:fld id="{6EE7A4CE-4C1F-8D42-8379-15AFA4C6E544}" type="slidenum">
              <a:rPr lang="en-GB" smtClean="0"/>
              <a:pPr>
                <a:defRPr/>
              </a:pPr>
              <a:t>2</a:t>
            </a:fld>
            <a:endParaRPr lang="en-GB"/>
          </a:p>
        </p:txBody>
      </p:sp>
      <p:sp>
        <p:nvSpPr>
          <p:cNvPr id="5" name="Footer Placeholder 4">
            <a:extLst>
              <a:ext uri="{FF2B5EF4-FFF2-40B4-BE49-F238E27FC236}">
                <a16:creationId xmlns:a16="http://schemas.microsoft.com/office/drawing/2014/main" id="{7EFCDD30-7C30-87A1-D7B3-3D7FBD133A70}"/>
              </a:ext>
            </a:extLst>
          </p:cNvPr>
          <p:cNvSpPr>
            <a:spLocks noGrp="1"/>
          </p:cNvSpPr>
          <p:nvPr>
            <p:ph type="ftr" sz="quarter" idx="15"/>
          </p:nvPr>
        </p:nvSpPr>
        <p:spPr/>
        <p:txBody>
          <a:bodyPr/>
          <a:lstStyle/>
          <a:p>
            <a:pPr>
              <a:defRPr/>
            </a:pPr>
            <a:r>
              <a:rPr lang="en-US"/>
              <a:t>S Jolly, PTCOG'62: The QuADProBe</a:t>
            </a:r>
            <a:endParaRPr lang="en-US" dirty="0"/>
          </a:p>
        </p:txBody>
      </p:sp>
      <p:sp>
        <p:nvSpPr>
          <p:cNvPr id="6" name="Date Placeholder 5">
            <a:extLst>
              <a:ext uri="{FF2B5EF4-FFF2-40B4-BE49-F238E27FC236}">
                <a16:creationId xmlns:a16="http://schemas.microsoft.com/office/drawing/2014/main" id="{EF88D5A4-853C-F35D-DB09-9685A101262B}"/>
              </a:ext>
            </a:extLst>
          </p:cNvPr>
          <p:cNvSpPr>
            <a:spLocks noGrp="1"/>
          </p:cNvSpPr>
          <p:nvPr>
            <p:ph type="dt" sz="half" idx="2"/>
          </p:nvPr>
        </p:nvSpPr>
        <p:spPr/>
        <p:txBody>
          <a:bodyPr/>
          <a:lstStyle/>
          <a:p>
            <a:r>
              <a:rPr lang="en-GB"/>
              <a:t>12/06/2024</a:t>
            </a:r>
            <a:endParaRPr lang="en-US"/>
          </a:p>
        </p:txBody>
      </p:sp>
    </p:spTree>
    <p:extLst>
      <p:ext uri="{BB962C8B-B14F-4D97-AF65-F5344CB8AC3E}">
        <p14:creationId xmlns:p14="http://schemas.microsoft.com/office/powerpoint/2010/main" val="233149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8E5C-BE10-30BE-F6D1-CCE496830AAB}"/>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7C6F6A6F-3855-9DF2-78AC-514CA21F15DC}"/>
              </a:ext>
            </a:extLst>
          </p:cNvPr>
          <p:cNvSpPr>
            <a:spLocks noGrp="1"/>
          </p:cNvSpPr>
          <p:nvPr>
            <p:ph sz="half" idx="13"/>
          </p:nvPr>
        </p:nvSpPr>
        <p:spPr>
          <a:xfrm>
            <a:off x="58723" y="889232"/>
            <a:ext cx="12074554" cy="5917281"/>
          </a:xfrm>
        </p:spPr>
        <p:txBody>
          <a:bodyPr>
            <a:normAutofit fontScale="55000" lnSpcReduction="20000"/>
          </a:bodyPr>
          <a:lstStyle/>
          <a:p>
            <a:pPr marL="0" indent="0">
              <a:buNone/>
            </a:pPr>
            <a:r>
              <a:rPr lang="en-US" dirty="0"/>
              <a:t>Background</a:t>
            </a:r>
          </a:p>
          <a:p>
            <a:pPr marL="457188" lvl="1" indent="0">
              <a:buNone/>
            </a:pPr>
            <a:r>
              <a:rPr lang="en-US" dirty="0"/>
              <a:t>The clinical pressure to </a:t>
            </a:r>
            <a:r>
              <a:rPr lang="en-US" dirty="0" err="1"/>
              <a:t>maximise</a:t>
            </a:r>
            <a:r>
              <a:rPr lang="en-US" dirty="0"/>
              <a:t> patient throughput and increase efficiency in PBT means an increased focus on methods of decreasing the setup and measurement time for beam-based Quality Assurance (QA). This includes not only machine QA - where the focus is on making beam QA measurements both faster and more comprehensive - but also Patient Specific QA, which can be a significant load on staff and machine time better </a:t>
            </a:r>
            <a:r>
              <a:rPr lang="en-US" dirty="0" err="1"/>
              <a:t>utilised</a:t>
            </a:r>
            <a:r>
              <a:rPr lang="en-US" dirty="0"/>
              <a:t> elsewhere.</a:t>
            </a:r>
          </a:p>
          <a:p>
            <a:pPr marL="0" indent="0">
              <a:buNone/>
            </a:pPr>
            <a:r>
              <a:rPr lang="en-US" dirty="0"/>
              <a:t>Methods</a:t>
            </a:r>
          </a:p>
          <a:p>
            <a:pPr marL="457188" lvl="1" indent="0">
              <a:buNone/>
            </a:pPr>
            <a:r>
              <a:rPr lang="en-US" dirty="0"/>
              <a:t>The Quality Assurance Detector for Proton Beam Therapy - the </a:t>
            </a:r>
            <a:r>
              <a:rPr lang="en-US" dirty="0" err="1"/>
              <a:t>QuADProBe</a:t>
            </a:r>
            <a:r>
              <a:rPr lang="en-US" dirty="0"/>
              <a:t> - is currently under development to integrate the various beam QA measurements into a single combined detector capable of making simultaneous measurements of absolute dose, beam position, spot size and shape and range in water across the full range of clinical energies at both clinical and FLASH dose rates. The transmission calorimeter developed at NPL offers dose measurements with consistent repeatability with less than 2% (k=1) SEOM. A Monolithic Active Pixel Sensor (MAPS) developed at the University of Birmingham measures beam spot size and position with sub-</a:t>
            </a:r>
            <a:r>
              <a:rPr lang="en-US" dirty="0" err="1"/>
              <a:t>millimetre</a:t>
            </a:r>
            <a:r>
              <a:rPr lang="en-US" dirty="0"/>
              <a:t> accuracy. Finally, the UCL plastic scintillator-based Quality Assurance Range Calorimeter (</a:t>
            </a:r>
            <a:r>
              <a:rPr lang="en-US" dirty="0" err="1"/>
              <a:t>QuARC</a:t>
            </a:r>
            <a:r>
              <a:rPr lang="en-US" dirty="0"/>
              <a:t>) allows sub-</a:t>
            </a:r>
            <a:r>
              <a:rPr lang="en-US" dirty="0" err="1"/>
              <a:t>millimetre</a:t>
            </a:r>
            <a:r>
              <a:rPr lang="en-US" dirty="0"/>
              <a:t> measurements of Water Equivalent Path Length up to 250 MeV.</a:t>
            </a:r>
          </a:p>
          <a:p>
            <a:pPr marL="0" indent="0">
              <a:buNone/>
            </a:pPr>
            <a:r>
              <a:rPr lang="en-US" dirty="0"/>
              <a:t>Results</a:t>
            </a:r>
          </a:p>
          <a:p>
            <a:pPr marL="457188" lvl="1" indent="0">
              <a:buNone/>
            </a:pPr>
            <a:r>
              <a:rPr lang="en-US" dirty="0"/>
              <a:t>These are combined into a single nozzle-mounted enclosure with single onboard PC-based data acquisition (DAQ) system providing full detector monitoring and control through a simple web interface. The nozzle-mounted enclosure greatly simplifies setup and enables measurements at all gantry angles without adjustment to the detector setup. The web-based DAQ user interface enables detector control with any computer, tablet or mobile device connected to the same network as the </a:t>
            </a:r>
            <a:r>
              <a:rPr lang="en-US" dirty="0" err="1"/>
              <a:t>QuADProBe</a:t>
            </a:r>
            <a:r>
              <a:rPr lang="en-US" dirty="0"/>
              <a:t>.</a:t>
            </a:r>
          </a:p>
          <a:p>
            <a:pPr marL="0" indent="0">
              <a:buNone/>
            </a:pPr>
            <a:r>
              <a:rPr lang="en-US" dirty="0"/>
              <a:t>Conclusions</a:t>
            </a:r>
          </a:p>
          <a:p>
            <a:pPr marL="457188" lvl="1" indent="0">
              <a:buNone/>
            </a:pPr>
            <a:r>
              <a:rPr lang="en-US" dirty="0"/>
              <a:t>We present </a:t>
            </a:r>
            <a:r>
              <a:rPr lang="en-US" dirty="0" err="1"/>
              <a:t>QuADProBe</a:t>
            </a:r>
            <a:r>
              <a:rPr lang="en-US" dirty="0"/>
              <a:t> measurements carried out at the UCLH PBT </a:t>
            </a:r>
            <a:r>
              <a:rPr lang="en-US" dirty="0" err="1"/>
              <a:t>centre</a:t>
            </a:r>
            <a:r>
              <a:rPr lang="en-US" dirty="0"/>
              <a:t>, covering both single energy pristine Bragg curves at a range of energies and positions, and a series of box fields, including treatment plans with multiple gantry angles. These demonstrate the feasibility of making all beam QA measurements simultaneously. Since measurements are made in real time, the </a:t>
            </a:r>
            <a:r>
              <a:rPr lang="en-US" dirty="0" err="1"/>
              <a:t>QuADProBe</a:t>
            </a:r>
            <a:r>
              <a:rPr lang="en-US" dirty="0"/>
              <a:t> reduces single PSQA measurements to the time taken for treatment delivery - on the order of a few minutes - since rescanning and detector adjustment is not required.</a:t>
            </a:r>
          </a:p>
        </p:txBody>
      </p:sp>
      <p:sp>
        <p:nvSpPr>
          <p:cNvPr id="4" name="Slide Number Placeholder 3">
            <a:extLst>
              <a:ext uri="{FF2B5EF4-FFF2-40B4-BE49-F238E27FC236}">
                <a16:creationId xmlns:a16="http://schemas.microsoft.com/office/drawing/2014/main" id="{53D168D6-947A-9B76-D46A-EAE16E31DF63}"/>
              </a:ext>
            </a:extLst>
          </p:cNvPr>
          <p:cNvSpPr>
            <a:spLocks noGrp="1"/>
          </p:cNvSpPr>
          <p:nvPr>
            <p:ph type="sldNum" sz="quarter" idx="14"/>
          </p:nvPr>
        </p:nvSpPr>
        <p:spPr/>
        <p:txBody>
          <a:bodyPr/>
          <a:lstStyle/>
          <a:p>
            <a:pPr>
              <a:defRPr/>
            </a:pPr>
            <a:fld id="{6EE7A4CE-4C1F-8D42-8379-15AFA4C6E544}" type="slidenum">
              <a:rPr lang="en-GB" smtClean="0"/>
              <a:pPr>
                <a:defRPr/>
              </a:pPr>
              <a:t>3</a:t>
            </a:fld>
            <a:endParaRPr lang="en-GB"/>
          </a:p>
        </p:txBody>
      </p:sp>
    </p:spTree>
    <p:extLst>
      <p:ext uri="{BB962C8B-B14F-4D97-AF65-F5344CB8AC3E}">
        <p14:creationId xmlns:p14="http://schemas.microsoft.com/office/powerpoint/2010/main" val="64682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9" descr="A clear plastic and metal machine&#10;&#10;Description automatically generated with medium confidence">
            <a:extLst>
              <a:ext uri="{FF2B5EF4-FFF2-40B4-BE49-F238E27FC236}">
                <a16:creationId xmlns:a16="http://schemas.microsoft.com/office/drawing/2014/main" id="{899141E4-4D64-C7ED-6ABC-ACD140EC7E76}"/>
              </a:ext>
            </a:extLst>
          </p:cNvPr>
          <p:cNvPicPr>
            <a:picLocks noGrp="1" noChangeAspect="1"/>
          </p:cNvPicPr>
          <p:nvPr>
            <p:ph sz="half" idx="25"/>
          </p:nvPr>
        </p:nvPicPr>
        <p:blipFill>
          <a:blip r:embed="rId2">
            <a:extLst>
              <a:ext uri="{28A0092B-C50C-407E-A947-70E740481C1C}">
                <a14:useLocalDpi xmlns:a14="http://schemas.microsoft.com/office/drawing/2010/main" val="0"/>
              </a:ext>
            </a:extLst>
          </a:blip>
          <a:stretch>
            <a:fillRect/>
          </a:stretch>
        </p:blipFill>
        <p:spPr>
          <a:xfrm>
            <a:off x="8502141" y="2512005"/>
            <a:ext cx="3499631" cy="3499631"/>
          </a:xfrm>
        </p:spPr>
      </p:pic>
      <p:pic>
        <p:nvPicPr>
          <p:cNvPr id="11" name="Picture 10" descr="A close up of a box&#10;&#10;Description automatically generated">
            <a:extLst>
              <a:ext uri="{FF2B5EF4-FFF2-40B4-BE49-F238E27FC236}">
                <a16:creationId xmlns:a16="http://schemas.microsoft.com/office/drawing/2014/main" id="{DC68FBE5-06C2-1A4F-2682-DBD1BB96604A}"/>
              </a:ext>
            </a:extLst>
          </p:cNvPr>
          <p:cNvPicPr>
            <a:picLocks noChangeAspect="1"/>
          </p:cNvPicPr>
          <p:nvPr/>
        </p:nvPicPr>
        <p:blipFill>
          <a:blip r:embed="rId3"/>
          <a:stretch>
            <a:fillRect/>
          </a:stretch>
        </p:blipFill>
        <p:spPr>
          <a:xfrm>
            <a:off x="5724058" y="3671542"/>
            <a:ext cx="3072071" cy="3068103"/>
          </a:xfrm>
          <a:prstGeom prst="rect">
            <a:avLst/>
          </a:prstGeom>
        </p:spPr>
      </p:pic>
      <p:sp>
        <p:nvSpPr>
          <p:cNvPr id="2" name="Title 1">
            <a:extLst>
              <a:ext uri="{FF2B5EF4-FFF2-40B4-BE49-F238E27FC236}">
                <a16:creationId xmlns:a16="http://schemas.microsoft.com/office/drawing/2014/main" id="{4733E5D2-7BCF-B1CD-CC16-343B8D12B992}"/>
              </a:ext>
            </a:extLst>
          </p:cNvPr>
          <p:cNvSpPr>
            <a:spLocks noGrp="1"/>
          </p:cNvSpPr>
          <p:nvPr>
            <p:ph type="title"/>
          </p:nvPr>
        </p:nvSpPr>
        <p:spPr/>
        <p:txBody>
          <a:bodyPr/>
          <a:lstStyle/>
          <a:p>
            <a:r>
              <a:rPr lang="en-GB" dirty="0"/>
              <a:t>PBT Beam &amp; Patient Quality Assurance</a:t>
            </a:r>
          </a:p>
        </p:txBody>
      </p:sp>
      <p:sp>
        <p:nvSpPr>
          <p:cNvPr id="8" name="Content Placeholder 7">
            <a:extLst>
              <a:ext uri="{FF2B5EF4-FFF2-40B4-BE49-F238E27FC236}">
                <a16:creationId xmlns:a16="http://schemas.microsoft.com/office/drawing/2014/main" id="{0305DFA9-C56B-F005-6389-BCDECAC6E6D3}"/>
              </a:ext>
            </a:extLst>
          </p:cNvPr>
          <p:cNvSpPr>
            <a:spLocks noGrp="1"/>
          </p:cNvSpPr>
          <p:nvPr>
            <p:ph sz="half" idx="26"/>
          </p:nvPr>
        </p:nvSpPr>
        <p:spPr>
          <a:xfrm>
            <a:off x="6207309" y="1010233"/>
            <a:ext cx="5794483" cy="1882597"/>
          </a:xfrm>
        </p:spPr>
        <p:txBody>
          <a:bodyPr>
            <a:normAutofit fontScale="77500" lnSpcReduction="20000"/>
          </a:bodyPr>
          <a:lstStyle/>
          <a:p>
            <a:r>
              <a:rPr lang="en-GB" dirty="0">
                <a:solidFill>
                  <a:srgbClr val="FF0000"/>
                </a:solidFill>
              </a:rPr>
              <a:t>If we can measure all properties at all positions/energies and all gantry angles, we can do better</a:t>
            </a:r>
          </a:p>
          <a:p>
            <a:r>
              <a:rPr lang="en-GB" dirty="0">
                <a:solidFill>
                  <a:srgbClr val="FF0000"/>
                </a:solidFill>
              </a:rPr>
              <a:t>Measure all properties simultaneously with separate detectors</a:t>
            </a:r>
          </a:p>
          <a:p>
            <a:r>
              <a:rPr lang="en-GB" dirty="0">
                <a:solidFill>
                  <a:srgbClr val="FF0000"/>
                </a:solidFill>
              </a:rPr>
              <a:t>Reconstruct in simulation</a:t>
            </a:r>
          </a:p>
          <a:p>
            <a:endParaRPr lang="en-GB" dirty="0"/>
          </a:p>
        </p:txBody>
      </p:sp>
      <p:sp>
        <p:nvSpPr>
          <p:cNvPr id="3" name="Content Placeholder 2">
            <a:extLst>
              <a:ext uri="{FF2B5EF4-FFF2-40B4-BE49-F238E27FC236}">
                <a16:creationId xmlns:a16="http://schemas.microsoft.com/office/drawing/2014/main" id="{30D45858-1137-71CB-5969-5C5C7036061F}"/>
              </a:ext>
            </a:extLst>
          </p:cNvPr>
          <p:cNvSpPr>
            <a:spLocks noGrp="1"/>
          </p:cNvSpPr>
          <p:nvPr>
            <p:ph sz="half" idx="1"/>
          </p:nvPr>
        </p:nvSpPr>
        <p:spPr>
          <a:xfrm>
            <a:off x="183063" y="1010233"/>
            <a:ext cx="5811340" cy="5599289"/>
          </a:xfrm>
        </p:spPr>
        <p:txBody>
          <a:bodyPr numCol="1">
            <a:normAutofit fontScale="70000" lnSpcReduction="20000"/>
          </a:bodyPr>
          <a:lstStyle/>
          <a:p>
            <a:r>
              <a:rPr lang="en-GB" dirty="0"/>
              <a:t>Beam QA verifies 4 properties:</a:t>
            </a:r>
          </a:p>
          <a:p>
            <a:pPr lvl="1"/>
            <a:r>
              <a:rPr lang="en-GB" dirty="0"/>
              <a:t>Absolute dose</a:t>
            </a:r>
          </a:p>
          <a:p>
            <a:pPr lvl="1"/>
            <a:r>
              <a:rPr lang="en-GB" dirty="0"/>
              <a:t>Spot size (X &amp; Y)</a:t>
            </a:r>
          </a:p>
          <a:p>
            <a:pPr lvl="1"/>
            <a:r>
              <a:rPr lang="en-GB" dirty="0"/>
              <a:t>Spot position (X &amp; Y)</a:t>
            </a:r>
          </a:p>
          <a:p>
            <a:pPr lvl="1"/>
            <a:r>
              <a:rPr lang="en-GB" dirty="0"/>
              <a:t>Range (to water)</a:t>
            </a:r>
          </a:p>
          <a:p>
            <a:r>
              <a:rPr lang="en-GB" dirty="0"/>
              <a:t>Measurement frequency determines how fast/comprehensive it is:</a:t>
            </a:r>
          </a:p>
          <a:p>
            <a:pPr lvl="1"/>
            <a:r>
              <a:rPr lang="en-GB" dirty="0"/>
              <a:t>Ideally measure all properties at all positions/energies</a:t>
            </a:r>
          </a:p>
          <a:p>
            <a:pPr lvl="1"/>
            <a:r>
              <a:rPr lang="en-GB" dirty="0"/>
              <a:t>Too much for daily QA! </a:t>
            </a:r>
          </a:p>
          <a:p>
            <a:pPr lvl="1"/>
            <a:r>
              <a:rPr lang="en-GB" dirty="0"/>
              <a:t>Limit to verification of a few properties</a:t>
            </a:r>
          </a:p>
          <a:p>
            <a:pPr lvl="1"/>
            <a:r>
              <a:rPr lang="en-GB" dirty="0"/>
              <a:t>Make compromises </a:t>
            </a:r>
            <a:r>
              <a:rPr lang="en-GB" i="1" dirty="0" err="1"/>
              <a:t>eg.</a:t>
            </a:r>
            <a:r>
              <a:rPr lang="en-GB" dirty="0"/>
              <a:t> spot size after known absorber</a:t>
            </a:r>
          </a:p>
          <a:p>
            <a:r>
              <a:rPr lang="en-GB" dirty="0"/>
              <a:t>Patient QA less frequent but more comprehensive:</a:t>
            </a:r>
          </a:p>
          <a:p>
            <a:pPr lvl="1"/>
            <a:r>
              <a:rPr lang="en-GB" dirty="0"/>
              <a:t>Need to verify volumetric dose to water for full treatment plan</a:t>
            </a:r>
          </a:p>
          <a:p>
            <a:pPr lvl="1"/>
            <a:r>
              <a:rPr lang="en-GB" dirty="0"/>
              <a:t>Includes multiple gantry angles</a:t>
            </a:r>
          </a:p>
          <a:p>
            <a:r>
              <a:rPr lang="en-GB" dirty="0"/>
              <a:t>Need to compromise for speed:</a:t>
            </a:r>
          </a:p>
          <a:p>
            <a:pPr lvl="1"/>
            <a:r>
              <a:rPr lang="en-GB" dirty="0"/>
              <a:t>Sample only at specific locations</a:t>
            </a:r>
          </a:p>
          <a:p>
            <a:pPr lvl="1"/>
            <a:r>
              <a:rPr lang="en-GB" dirty="0"/>
              <a:t>Single gantry angle</a:t>
            </a:r>
          </a:p>
        </p:txBody>
      </p:sp>
      <p:sp>
        <p:nvSpPr>
          <p:cNvPr id="4" name="Slide Number Placeholder 3">
            <a:extLst>
              <a:ext uri="{FF2B5EF4-FFF2-40B4-BE49-F238E27FC236}">
                <a16:creationId xmlns:a16="http://schemas.microsoft.com/office/drawing/2014/main" id="{CAB05661-02B6-043D-C67C-8C5CAA4246C2}"/>
              </a:ext>
            </a:extLst>
          </p:cNvPr>
          <p:cNvSpPr>
            <a:spLocks noGrp="1"/>
          </p:cNvSpPr>
          <p:nvPr>
            <p:ph type="sldNum" sz="quarter" idx="27"/>
          </p:nvPr>
        </p:nvSpPr>
        <p:spPr/>
        <p:txBody>
          <a:bodyPr/>
          <a:lstStyle/>
          <a:p>
            <a:pPr>
              <a:defRPr/>
            </a:pPr>
            <a:fld id="{6EE7A4CE-4C1F-8D42-8379-15AFA4C6E544}" type="slidenum">
              <a:rPr lang="en-GB" smtClean="0"/>
              <a:pPr>
                <a:defRPr/>
              </a:pPr>
              <a:t>4</a:t>
            </a:fld>
            <a:endParaRPr lang="en-GB"/>
          </a:p>
        </p:txBody>
      </p:sp>
      <p:sp>
        <p:nvSpPr>
          <p:cNvPr id="5" name="Footer Placeholder 4">
            <a:extLst>
              <a:ext uri="{FF2B5EF4-FFF2-40B4-BE49-F238E27FC236}">
                <a16:creationId xmlns:a16="http://schemas.microsoft.com/office/drawing/2014/main" id="{AC88817E-4F60-7C61-644D-20BD914E54E7}"/>
              </a:ext>
            </a:extLst>
          </p:cNvPr>
          <p:cNvSpPr>
            <a:spLocks noGrp="1"/>
          </p:cNvSpPr>
          <p:nvPr>
            <p:ph type="ftr" sz="quarter" idx="28"/>
          </p:nvPr>
        </p:nvSpPr>
        <p:spPr/>
        <p:txBody>
          <a:bodyPr/>
          <a:lstStyle/>
          <a:p>
            <a:pPr>
              <a:defRPr/>
            </a:pPr>
            <a:r>
              <a:rPr lang="en-US"/>
              <a:t>S Jolly, PTCOG'62: The QuADProBe</a:t>
            </a:r>
            <a:endParaRPr lang="en-US" dirty="0"/>
          </a:p>
        </p:txBody>
      </p:sp>
      <p:sp>
        <p:nvSpPr>
          <p:cNvPr id="6" name="Date Placeholder 5">
            <a:extLst>
              <a:ext uri="{FF2B5EF4-FFF2-40B4-BE49-F238E27FC236}">
                <a16:creationId xmlns:a16="http://schemas.microsoft.com/office/drawing/2014/main" id="{93EBF7FC-A261-EF63-89CB-C86771548828}"/>
              </a:ext>
            </a:extLst>
          </p:cNvPr>
          <p:cNvSpPr>
            <a:spLocks noGrp="1"/>
          </p:cNvSpPr>
          <p:nvPr>
            <p:ph type="dt" sz="half" idx="2"/>
          </p:nvPr>
        </p:nvSpPr>
        <p:spPr/>
        <p:txBody>
          <a:bodyPr/>
          <a:lstStyle/>
          <a:p>
            <a:r>
              <a:rPr lang="en-GB"/>
              <a:t>12/06/2024</a:t>
            </a:r>
            <a:endParaRPr lang="en-US"/>
          </a:p>
        </p:txBody>
      </p:sp>
    </p:spTree>
    <p:extLst>
      <p:ext uri="{BB962C8B-B14F-4D97-AF65-F5344CB8AC3E}">
        <p14:creationId xmlns:p14="http://schemas.microsoft.com/office/powerpoint/2010/main" val="379282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DD9E6-9677-348A-E37E-3E7E0F088C1B}"/>
              </a:ext>
            </a:extLst>
          </p:cNvPr>
          <p:cNvSpPr>
            <a:spLocks noGrp="1"/>
          </p:cNvSpPr>
          <p:nvPr>
            <p:ph type="title"/>
          </p:nvPr>
        </p:nvSpPr>
        <p:spPr/>
        <p:txBody>
          <a:bodyPr/>
          <a:lstStyle/>
          <a:p>
            <a:r>
              <a:rPr lang="en-US" dirty="0"/>
              <a:t>Enter: The </a:t>
            </a:r>
            <a:r>
              <a:rPr lang="en-US" dirty="0" err="1"/>
              <a:t>QuADProBe</a:t>
            </a:r>
            <a:endParaRPr lang="en-US" dirty="0"/>
          </a:p>
        </p:txBody>
      </p:sp>
      <p:sp>
        <p:nvSpPr>
          <p:cNvPr id="6" name="Slide Number Placeholder 5">
            <a:extLst>
              <a:ext uri="{FF2B5EF4-FFF2-40B4-BE49-F238E27FC236}">
                <a16:creationId xmlns:a16="http://schemas.microsoft.com/office/drawing/2014/main" id="{7DCF51E4-A721-060D-D3CA-48F36CF60B7E}"/>
              </a:ext>
            </a:extLst>
          </p:cNvPr>
          <p:cNvSpPr>
            <a:spLocks noGrp="1"/>
          </p:cNvSpPr>
          <p:nvPr>
            <p:ph type="sldNum" sz="quarter" idx="14"/>
          </p:nvPr>
        </p:nvSpPr>
        <p:spPr/>
        <p:txBody>
          <a:bodyPr/>
          <a:lstStyle/>
          <a:p>
            <a:pPr>
              <a:defRPr/>
            </a:pPr>
            <a:fld id="{72CD255D-E416-C14E-9276-4D801D8232EC}" type="slidenum">
              <a:rPr lang="en-GB" smtClean="0"/>
              <a:pPr>
                <a:defRPr/>
              </a:pPr>
              <a:t>5</a:t>
            </a:fld>
            <a:endParaRPr lang="en-GB"/>
          </a:p>
        </p:txBody>
      </p:sp>
      <p:sp>
        <p:nvSpPr>
          <p:cNvPr id="7" name="Footer Placeholder 6">
            <a:extLst>
              <a:ext uri="{FF2B5EF4-FFF2-40B4-BE49-F238E27FC236}">
                <a16:creationId xmlns:a16="http://schemas.microsoft.com/office/drawing/2014/main" id="{81DBE820-FB5D-C86E-18DC-25AE563792D5}"/>
              </a:ext>
            </a:extLst>
          </p:cNvPr>
          <p:cNvSpPr>
            <a:spLocks noGrp="1"/>
          </p:cNvSpPr>
          <p:nvPr>
            <p:ph type="ftr" sz="quarter" idx="15"/>
          </p:nvPr>
        </p:nvSpPr>
        <p:spPr/>
        <p:txBody>
          <a:bodyPr/>
          <a:lstStyle/>
          <a:p>
            <a:pPr>
              <a:defRPr/>
            </a:pPr>
            <a:r>
              <a:rPr lang="en-US"/>
              <a:t>S Jolly, PTCOG'62: The QuADProBe</a:t>
            </a:r>
            <a:endParaRPr lang="en-US" dirty="0"/>
          </a:p>
        </p:txBody>
      </p:sp>
      <p:sp>
        <p:nvSpPr>
          <p:cNvPr id="8" name="Date Placeholder 7">
            <a:extLst>
              <a:ext uri="{FF2B5EF4-FFF2-40B4-BE49-F238E27FC236}">
                <a16:creationId xmlns:a16="http://schemas.microsoft.com/office/drawing/2014/main" id="{17EF4B36-28CA-9EE6-C495-72731B104999}"/>
              </a:ext>
            </a:extLst>
          </p:cNvPr>
          <p:cNvSpPr>
            <a:spLocks noGrp="1"/>
          </p:cNvSpPr>
          <p:nvPr>
            <p:ph type="dt" sz="half" idx="2"/>
          </p:nvPr>
        </p:nvSpPr>
        <p:spPr/>
        <p:txBody>
          <a:bodyPr/>
          <a:lstStyle/>
          <a:p>
            <a:r>
              <a:rPr lang="en-GB"/>
              <a:t>12/06/2024</a:t>
            </a:r>
            <a:endParaRPr lang="en-US"/>
          </a:p>
        </p:txBody>
      </p:sp>
      <p:pic>
        <p:nvPicPr>
          <p:cNvPr id="22" name="Content Placeholder 12" descr="A black case with black objects inside&#10;&#10;Description automatically generated">
            <a:extLst>
              <a:ext uri="{FF2B5EF4-FFF2-40B4-BE49-F238E27FC236}">
                <a16:creationId xmlns:a16="http://schemas.microsoft.com/office/drawing/2014/main" id="{78B6D028-FB27-9814-044F-6EE551226981}"/>
              </a:ext>
            </a:extLst>
          </p:cNvPr>
          <p:cNvPicPr>
            <a:picLocks noGrp="1" noChangeAspect="1"/>
          </p:cNvPicPr>
          <p:nvPr>
            <p:ph sz="half" idx="13"/>
          </p:nvPr>
        </p:nvPicPr>
        <p:blipFill rotWithShape="1">
          <a:blip r:embed="rId2">
            <a:extLst>
              <a:ext uri="{28A0092B-C50C-407E-A947-70E740481C1C}">
                <a14:useLocalDpi xmlns:a14="http://schemas.microsoft.com/office/drawing/2010/main" val="0"/>
              </a:ext>
            </a:extLst>
          </a:blip>
          <a:srcRect l="3003" t="14857" b="4441"/>
          <a:stretch/>
        </p:blipFill>
        <p:spPr bwMode="auto">
          <a:xfrm>
            <a:off x="1771107" y="1009650"/>
            <a:ext cx="8649786" cy="539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3" name="TextBox 22">
            <a:extLst>
              <a:ext uri="{FF2B5EF4-FFF2-40B4-BE49-F238E27FC236}">
                <a16:creationId xmlns:a16="http://schemas.microsoft.com/office/drawing/2014/main" id="{86370F7F-0B73-74C1-AF84-29D2089E304C}"/>
              </a:ext>
            </a:extLst>
          </p:cNvPr>
          <p:cNvSpPr txBox="1"/>
          <p:nvPr/>
        </p:nvSpPr>
        <p:spPr>
          <a:xfrm>
            <a:off x="182878" y="1142653"/>
            <a:ext cx="2460569" cy="1569660"/>
          </a:xfrm>
          <a:prstGeom prst="rect">
            <a:avLst/>
          </a:prstGeom>
          <a:solidFill>
            <a:schemeClr val="bg1"/>
          </a:solidFill>
          <a:ln>
            <a:solidFill>
              <a:schemeClr val="tx1"/>
            </a:solidFill>
          </a:ln>
        </p:spPr>
        <p:txBody>
          <a:bodyPr wrap="square" rtlCol="0">
            <a:spAutoFit/>
          </a:bodyPr>
          <a:lstStyle/>
          <a:p>
            <a:r>
              <a:rPr lang="en-US" dirty="0"/>
              <a:t>Absolute Dose: NPL Transmission Calorimeter (TC)</a:t>
            </a:r>
          </a:p>
        </p:txBody>
      </p:sp>
      <p:cxnSp>
        <p:nvCxnSpPr>
          <p:cNvPr id="25" name="Straight Arrow Connector 24">
            <a:extLst>
              <a:ext uri="{FF2B5EF4-FFF2-40B4-BE49-F238E27FC236}">
                <a16:creationId xmlns:a16="http://schemas.microsoft.com/office/drawing/2014/main" id="{5A8E6AE2-A13D-6735-A82C-C43BC65E64AC}"/>
              </a:ext>
            </a:extLst>
          </p:cNvPr>
          <p:cNvCxnSpPr>
            <a:cxnSpLocks/>
          </p:cNvCxnSpPr>
          <p:nvPr/>
        </p:nvCxnSpPr>
        <p:spPr>
          <a:xfrm>
            <a:off x="2534478" y="2564316"/>
            <a:ext cx="524606" cy="802339"/>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AFA9775-484C-8CDF-2192-3C40CC0D917C}"/>
              </a:ext>
            </a:extLst>
          </p:cNvPr>
          <p:cNvSpPr txBox="1"/>
          <p:nvPr/>
        </p:nvSpPr>
        <p:spPr>
          <a:xfrm>
            <a:off x="182878" y="4343053"/>
            <a:ext cx="2460569" cy="1938992"/>
          </a:xfrm>
          <a:prstGeom prst="rect">
            <a:avLst/>
          </a:prstGeom>
          <a:solidFill>
            <a:schemeClr val="bg1"/>
          </a:solidFill>
          <a:ln>
            <a:solidFill>
              <a:schemeClr val="tx1"/>
            </a:solidFill>
          </a:ln>
        </p:spPr>
        <p:txBody>
          <a:bodyPr wrap="square" rtlCol="0">
            <a:spAutoFit/>
          </a:bodyPr>
          <a:lstStyle/>
          <a:p>
            <a:r>
              <a:rPr lang="en-US" dirty="0"/>
              <a:t>Spot Size + Position: Birmingham CMOS Pixel Sensor</a:t>
            </a:r>
          </a:p>
        </p:txBody>
      </p:sp>
      <p:cxnSp>
        <p:nvCxnSpPr>
          <p:cNvPr id="28" name="Straight Arrow Connector 27">
            <a:extLst>
              <a:ext uri="{FF2B5EF4-FFF2-40B4-BE49-F238E27FC236}">
                <a16:creationId xmlns:a16="http://schemas.microsoft.com/office/drawing/2014/main" id="{D0AB810F-97C8-6038-6D6A-6E60DD4D5822}"/>
              </a:ext>
            </a:extLst>
          </p:cNvPr>
          <p:cNvCxnSpPr>
            <a:cxnSpLocks/>
            <a:stCxn id="27" idx="3"/>
          </p:cNvCxnSpPr>
          <p:nvPr/>
        </p:nvCxnSpPr>
        <p:spPr>
          <a:xfrm flipV="1">
            <a:off x="2643447" y="3995530"/>
            <a:ext cx="1660196" cy="1317019"/>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4B0D8CB-E447-A23B-BD15-E2E7041F9EA1}"/>
              </a:ext>
            </a:extLst>
          </p:cNvPr>
          <p:cNvSpPr txBox="1"/>
          <p:nvPr/>
        </p:nvSpPr>
        <p:spPr>
          <a:xfrm>
            <a:off x="9413390" y="1142653"/>
            <a:ext cx="2562900" cy="1569660"/>
          </a:xfrm>
          <a:prstGeom prst="rect">
            <a:avLst/>
          </a:prstGeom>
          <a:solidFill>
            <a:schemeClr val="bg1"/>
          </a:solidFill>
          <a:ln>
            <a:solidFill>
              <a:schemeClr val="tx1"/>
            </a:solidFill>
          </a:ln>
        </p:spPr>
        <p:txBody>
          <a:bodyPr wrap="square" rtlCol="0">
            <a:spAutoFit/>
          </a:bodyPr>
          <a:lstStyle/>
          <a:p>
            <a:r>
              <a:rPr lang="en-US" dirty="0"/>
              <a:t>Water Equivalent Range: UCL </a:t>
            </a:r>
            <a:r>
              <a:rPr lang="en-US" dirty="0" err="1"/>
              <a:t>QuARC</a:t>
            </a:r>
            <a:r>
              <a:rPr lang="en-US" dirty="0"/>
              <a:t> Range Telescope</a:t>
            </a:r>
          </a:p>
        </p:txBody>
      </p:sp>
      <p:cxnSp>
        <p:nvCxnSpPr>
          <p:cNvPr id="32" name="Straight Arrow Connector 31">
            <a:extLst>
              <a:ext uri="{FF2B5EF4-FFF2-40B4-BE49-F238E27FC236}">
                <a16:creationId xmlns:a16="http://schemas.microsoft.com/office/drawing/2014/main" id="{1AD4EBC1-B7AA-5343-0E4C-7C3BEAD1C4A2}"/>
              </a:ext>
            </a:extLst>
          </p:cNvPr>
          <p:cNvCxnSpPr>
            <a:cxnSpLocks/>
            <a:stCxn id="31" idx="1"/>
          </p:cNvCxnSpPr>
          <p:nvPr/>
        </p:nvCxnSpPr>
        <p:spPr>
          <a:xfrm flipH="1">
            <a:off x="7232747" y="1927483"/>
            <a:ext cx="2180643" cy="1422004"/>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F66C101-3898-3369-AA23-7E1966F2CAF9}"/>
              </a:ext>
            </a:extLst>
          </p:cNvPr>
          <p:cNvSpPr txBox="1"/>
          <p:nvPr/>
        </p:nvSpPr>
        <p:spPr>
          <a:xfrm>
            <a:off x="9515721" y="5081716"/>
            <a:ext cx="2460569" cy="1200329"/>
          </a:xfrm>
          <a:prstGeom prst="rect">
            <a:avLst/>
          </a:prstGeom>
          <a:solidFill>
            <a:schemeClr val="bg1"/>
          </a:solidFill>
          <a:ln>
            <a:solidFill>
              <a:schemeClr val="tx1"/>
            </a:solidFill>
          </a:ln>
        </p:spPr>
        <p:txBody>
          <a:bodyPr wrap="square" rtlCol="0">
            <a:spAutoFit/>
          </a:bodyPr>
          <a:lstStyle/>
          <a:p>
            <a:r>
              <a:rPr lang="en-US" dirty="0"/>
              <a:t>Enclosure: </a:t>
            </a:r>
            <a:r>
              <a:rPr lang="en-US" dirty="0" err="1"/>
              <a:t>Peli</a:t>
            </a:r>
            <a:r>
              <a:rPr lang="en-US" dirty="0"/>
              <a:t> 1510 flight case with patch panel</a:t>
            </a:r>
          </a:p>
        </p:txBody>
      </p:sp>
      <p:cxnSp>
        <p:nvCxnSpPr>
          <p:cNvPr id="35" name="Straight Arrow Connector 34">
            <a:extLst>
              <a:ext uri="{FF2B5EF4-FFF2-40B4-BE49-F238E27FC236}">
                <a16:creationId xmlns:a16="http://schemas.microsoft.com/office/drawing/2014/main" id="{01A19CF9-929B-9129-DB83-CEF9CCB9A615}"/>
              </a:ext>
            </a:extLst>
          </p:cNvPr>
          <p:cNvCxnSpPr>
            <a:cxnSpLocks/>
            <a:stCxn id="34" idx="1"/>
          </p:cNvCxnSpPr>
          <p:nvPr/>
        </p:nvCxnSpPr>
        <p:spPr>
          <a:xfrm flipH="1" flipV="1">
            <a:off x="7494104" y="5681880"/>
            <a:ext cx="2021617" cy="1"/>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Right Arrow 2">
            <a:extLst>
              <a:ext uri="{FF2B5EF4-FFF2-40B4-BE49-F238E27FC236}">
                <a16:creationId xmlns:a16="http://schemas.microsoft.com/office/drawing/2014/main" id="{FBB5DCA1-D5FC-FE56-B1CB-F4FDE6FE4AA0}"/>
              </a:ext>
            </a:extLst>
          </p:cNvPr>
          <p:cNvSpPr/>
          <p:nvPr/>
        </p:nvSpPr>
        <p:spPr>
          <a:xfrm>
            <a:off x="427383" y="3429000"/>
            <a:ext cx="1260000" cy="360000"/>
          </a:xfrm>
          <a:prstGeom prst="rightArrow">
            <a:avLst/>
          </a:prstGeom>
          <a:solidFill>
            <a:srgbClr val="FF0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F0D7F4-95A7-79F2-8CC7-03B4E2994A51}"/>
              </a:ext>
            </a:extLst>
          </p:cNvPr>
          <p:cNvSpPr txBox="1"/>
          <p:nvPr/>
        </p:nvSpPr>
        <p:spPr>
          <a:xfrm>
            <a:off x="331919" y="3073062"/>
            <a:ext cx="1245854" cy="461665"/>
          </a:xfrm>
          <a:prstGeom prst="rect">
            <a:avLst/>
          </a:prstGeom>
          <a:noFill/>
        </p:spPr>
        <p:txBody>
          <a:bodyPr wrap="none" rtlCol="0">
            <a:spAutoFit/>
          </a:bodyPr>
          <a:lstStyle/>
          <a:p>
            <a:r>
              <a:rPr lang="en-GB" dirty="0">
                <a:solidFill>
                  <a:srgbClr val="FF0000"/>
                </a:solidFill>
              </a:rPr>
              <a:t>Protons</a:t>
            </a:r>
          </a:p>
        </p:txBody>
      </p:sp>
    </p:spTree>
    <p:extLst>
      <p:ext uri="{BB962C8B-B14F-4D97-AF65-F5344CB8AC3E}">
        <p14:creationId xmlns:p14="http://schemas.microsoft.com/office/powerpoint/2010/main" val="1323830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5C649-0BC7-FA50-52AE-46A22A4FB970}"/>
              </a:ext>
            </a:extLst>
          </p:cNvPr>
          <p:cNvSpPr>
            <a:spLocks noGrp="1"/>
          </p:cNvSpPr>
          <p:nvPr>
            <p:ph type="title"/>
          </p:nvPr>
        </p:nvSpPr>
        <p:spPr/>
        <p:txBody>
          <a:bodyPr/>
          <a:lstStyle/>
          <a:p>
            <a:r>
              <a:rPr lang="en-US" dirty="0"/>
              <a:t>The NPL Transmission Calorimeter (TC)</a:t>
            </a:r>
          </a:p>
        </p:txBody>
      </p:sp>
      <p:sp>
        <p:nvSpPr>
          <p:cNvPr id="15" name="Content Placeholder 14">
            <a:extLst>
              <a:ext uri="{FF2B5EF4-FFF2-40B4-BE49-F238E27FC236}">
                <a16:creationId xmlns:a16="http://schemas.microsoft.com/office/drawing/2014/main" id="{D9CEE2E8-C1DE-DF8B-7A47-D7CDBCA8F13B}"/>
              </a:ext>
            </a:extLst>
          </p:cNvPr>
          <p:cNvSpPr>
            <a:spLocks noGrp="1"/>
          </p:cNvSpPr>
          <p:nvPr>
            <p:ph sz="half" idx="19"/>
          </p:nvPr>
        </p:nvSpPr>
        <p:spPr>
          <a:xfrm>
            <a:off x="183066" y="3939676"/>
            <a:ext cx="3411587" cy="2529388"/>
          </a:xfrm>
        </p:spPr>
        <p:txBody>
          <a:bodyPr>
            <a:normAutofit fontScale="70000" lnSpcReduction="20000"/>
          </a:bodyPr>
          <a:lstStyle/>
          <a:p>
            <a:r>
              <a:rPr lang="en-US" dirty="0"/>
              <a:t>Results:</a:t>
            </a:r>
          </a:p>
          <a:p>
            <a:pPr lvl="1"/>
            <a:r>
              <a:rPr lang="en-US" dirty="0"/>
              <a:t>Linear response with dose in 3 x 3 x 3 cm</a:t>
            </a:r>
            <a:r>
              <a:rPr lang="en-US" baseline="30000" dirty="0"/>
              <a:t>3</a:t>
            </a:r>
            <a:r>
              <a:rPr lang="en-US" dirty="0"/>
              <a:t> cube</a:t>
            </a:r>
          </a:p>
          <a:p>
            <a:pPr lvl="1"/>
            <a:r>
              <a:rPr lang="en-US" dirty="0"/>
              <a:t>Measures 1.96 ± 0.04 </a:t>
            </a:r>
            <a:r>
              <a:rPr lang="en-US" dirty="0" err="1"/>
              <a:t>mK</a:t>
            </a:r>
            <a:r>
              <a:rPr lang="en-US" dirty="0"/>
              <a:t> for 10 </a:t>
            </a:r>
            <a:r>
              <a:rPr lang="en-US" dirty="0" err="1"/>
              <a:t>Gy</a:t>
            </a:r>
            <a:r>
              <a:rPr lang="en-US" dirty="0"/>
              <a:t> delivery</a:t>
            </a:r>
          </a:p>
          <a:p>
            <a:pPr lvl="1"/>
            <a:r>
              <a:rPr lang="en-US" dirty="0"/>
              <a:t>Performance evaluated at different dose rates and different energies</a:t>
            </a:r>
          </a:p>
          <a:p>
            <a:endParaRPr lang="en-US" dirty="0"/>
          </a:p>
        </p:txBody>
      </p:sp>
      <p:sp>
        <p:nvSpPr>
          <p:cNvPr id="20" name="Content Placeholder 19">
            <a:extLst>
              <a:ext uri="{FF2B5EF4-FFF2-40B4-BE49-F238E27FC236}">
                <a16:creationId xmlns:a16="http://schemas.microsoft.com/office/drawing/2014/main" id="{B1BD0D68-E624-7E4D-A5D3-F80BB3EC3F4E}"/>
              </a:ext>
            </a:extLst>
          </p:cNvPr>
          <p:cNvSpPr>
            <a:spLocks noGrp="1"/>
          </p:cNvSpPr>
          <p:nvPr>
            <p:ph sz="half" idx="24"/>
          </p:nvPr>
        </p:nvSpPr>
        <p:spPr>
          <a:xfrm>
            <a:off x="183068" y="1129501"/>
            <a:ext cx="6048768" cy="2809247"/>
          </a:xfrm>
        </p:spPr>
        <p:txBody>
          <a:bodyPr>
            <a:normAutofit fontScale="70000" lnSpcReduction="20000"/>
          </a:bodyPr>
          <a:lstStyle/>
          <a:p>
            <a:r>
              <a:rPr lang="en-US" dirty="0"/>
              <a:t>A thin </a:t>
            </a:r>
            <a:r>
              <a:rPr lang="en-US" dirty="0" err="1"/>
              <a:t>aluminium</a:t>
            </a:r>
            <a:r>
              <a:rPr lang="en-US" dirty="0"/>
              <a:t> core with embedded thermistors</a:t>
            </a:r>
          </a:p>
          <a:p>
            <a:pPr lvl="1"/>
            <a:r>
              <a:rPr lang="en-US" dirty="0"/>
              <a:t>45 mm diameter</a:t>
            </a:r>
          </a:p>
          <a:p>
            <a:pPr lvl="1"/>
            <a:r>
              <a:rPr lang="en-US" dirty="0"/>
              <a:t>0.6 mm thickness, approximately 1.2 mm WET</a:t>
            </a:r>
          </a:p>
          <a:p>
            <a:pPr lvl="1"/>
            <a:r>
              <a:rPr lang="en-US" dirty="0"/>
              <a:t>High performance 7 W/</a:t>
            </a:r>
            <a:r>
              <a:rPr lang="en-US" dirty="0" err="1"/>
              <a:t>mK</a:t>
            </a:r>
            <a:r>
              <a:rPr lang="en-US" dirty="0"/>
              <a:t> thermal conductivity dielectric PCB connecting thermistors</a:t>
            </a:r>
          </a:p>
          <a:p>
            <a:r>
              <a:rPr lang="en-US" dirty="0"/>
              <a:t>Twin core design:</a:t>
            </a:r>
          </a:p>
          <a:p>
            <a:pPr lvl="1"/>
            <a:r>
              <a:rPr lang="en-US" dirty="0"/>
              <a:t>Primary core to measure radiation-induced temperature change</a:t>
            </a:r>
          </a:p>
          <a:p>
            <a:pPr lvl="1"/>
            <a:r>
              <a:rPr lang="en-US" dirty="0"/>
              <a:t>Secondary core to compensate for ambient temperature fluctuations</a:t>
            </a:r>
          </a:p>
        </p:txBody>
      </p:sp>
      <p:sp>
        <p:nvSpPr>
          <p:cNvPr id="4" name="Slide Number Placeholder 3">
            <a:extLst>
              <a:ext uri="{FF2B5EF4-FFF2-40B4-BE49-F238E27FC236}">
                <a16:creationId xmlns:a16="http://schemas.microsoft.com/office/drawing/2014/main" id="{63F9E08F-8A35-C8A9-80C2-B55787DCE0B2}"/>
              </a:ext>
            </a:extLst>
          </p:cNvPr>
          <p:cNvSpPr>
            <a:spLocks noGrp="1"/>
          </p:cNvSpPr>
          <p:nvPr>
            <p:ph type="sldNum" sz="quarter" idx="27"/>
          </p:nvPr>
        </p:nvSpPr>
        <p:spPr/>
        <p:txBody>
          <a:bodyPr/>
          <a:lstStyle/>
          <a:p>
            <a:pPr>
              <a:defRPr/>
            </a:pPr>
            <a:fld id="{6EE7A4CE-4C1F-8D42-8379-15AFA4C6E544}" type="slidenum">
              <a:rPr lang="en-GB" smtClean="0"/>
              <a:pPr>
                <a:defRPr/>
              </a:pPr>
              <a:t>6</a:t>
            </a:fld>
            <a:endParaRPr lang="en-GB"/>
          </a:p>
        </p:txBody>
      </p:sp>
      <p:sp>
        <p:nvSpPr>
          <p:cNvPr id="5" name="Footer Placeholder 4">
            <a:extLst>
              <a:ext uri="{FF2B5EF4-FFF2-40B4-BE49-F238E27FC236}">
                <a16:creationId xmlns:a16="http://schemas.microsoft.com/office/drawing/2014/main" id="{F0E34841-53A6-8D45-05A5-07619234B832}"/>
              </a:ext>
            </a:extLst>
          </p:cNvPr>
          <p:cNvSpPr>
            <a:spLocks noGrp="1"/>
          </p:cNvSpPr>
          <p:nvPr>
            <p:ph type="ftr" sz="quarter" idx="28"/>
          </p:nvPr>
        </p:nvSpPr>
        <p:spPr/>
        <p:txBody>
          <a:bodyPr/>
          <a:lstStyle/>
          <a:p>
            <a:pPr>
              <a:defRPr/>
            </a:pPr>
            <a:r>
              <a:rPr lang="en-US"/>
              <a:t>S Jolly, PTCOG'62: The QuADProBe</a:t>
            </a:r>
            <a:endParaRPr lang="en-US" dirty="0"/>
          </a:p>
        </p:txBody>
      </p:sp>
      <p:sp>
        <p:nvSpPr>
          <p:cNvPr id="6" name="Date Placeholder 5">
            <a:extLst>
              <a:ext uri="{FF2B5EF4-FFF2-40B4-BE49-F238E27FC236}">
                <a16:creationId xmlns:a16="http://schemas.microsoft.com/office/drawing/2014/main" id="{318CF285-3383-5C1F-D59C-2C23958B33D2}"/>
              </a:ext>
            </a:extLst>
          </p:cNvPr>
          <p:cNvSpPr>
            <a:spLocks noGrp="1"/>
          </p:cNvSpPr>
          <p:nvPr>
            <p:ph type="dt" sz="half" idx="2"/>
          </p:nvPr>
        </p:nvSpPr>
        <p:spPr/>
        <p:txBody>
          <a:bodyPr/>
          <a:lstStyle/>
          <a:p>
            <a:r>
              <a:rPr lang="en-GB"/>
              <a:t>12/06/2024</a:t>
            </a:r>
            <a:endParaRPr lang="en-US"/>
          </a:p>
        </p:txBody>
      </p:sp>
      <p:graphicFrame>
        <p:nvGraphicFramePr>
          <p:cNvPr id="13" name="Chart 12">
            <a:extLst>
              <a:ext uri="{FF2B5EF4-FFF2-40B4-BE49-F238E27FC236}">
                <a16:creationId xmlns:a16="http://schemas.microsoft.com/office/drawing/2014/main" id="{A0D22FEA-DF85-0875-6162-103FA8AB312F}"/>
              </a:ext>
            </a:extLst>
          </p:cNvPr>
          <p:cNvGraphicFramePr>
            <a:graphicFrameLocks/>
          </p:cNvGraphicFramePr>
          <p:nvPr>
            <p:extLst>
              <p:ext uri="{D42A27DB-BD31-4B8C-83A1-F6EECF244321}">
                <p14:modId xmlns:p14="http://schemas.microsoft.com/office/powerpoint/2010/main" val="2637991731"/>
              </p:ext>
            </p:extLst>
          </p:nvPr>
        </p:nvGraphicFramePr>
        <p:xfrm>
          <a:off x="4202794" y="3988225"/>
          <a:ext cx="4214604" cy="2779984"/>
        </p:xfrm>
        <a:graphic>
          <a:graphicData uri="http://schemas.openxmlformats.org/drawingml/2006/chart">
            <c:chart xmlns:c="http://schemas.openxmlformats.org/drawingml/2006/chart" xmlns:r="http://schemas.openxmlformats.org/officeDocument/2006/relationships" r:id="rId2"/>
          </a:graphicData>
        </a:graphic>
      </p:graphicFrame>
      <p:pic>
        <p:nvPicPr>
          <p:cNvPr id="19" name="Picture 18">
            <a:extLst>
              <a:ext uri="{FF2B5EF4-FFF2-40B4-BE49-F238E27FC236}">
                <a16:creationId xmlns:a16="http://schemas.microsoft.com/office/drawing/2014/main" id="{43E7C426-6F2B-3EA4-338B-F6A501FB2671}"/>
              </a:ext>
            </a:extLst>
          </p:cNvPr>
          <p:cNvPicPr>
            <a:picLocks noChangeAspect="1"/>
          </p:cNvPicPr>
          <p:nvPr/>
        </p:nvPicPr>
        <p:blipFill rotWithShape="1">
          <a:blip r:embed="rId3"/>
          <a:srcRect t="19284" b="17101"/>
          <a:stretch/>
        </p:blipFill>
        <p:spPr>
          <a:xfrm>
            <a:off x="8597348" y="3819480"/>
            <a:ext cx="3481273" cy="2952795"/>
          </a:xfrm>
          <a:prstGeom prst="rect">
            <a:avLst/>
          </a:prstGeom>
        </p:spPr>
      </p:pic>
      <p:pic>
        <p:nvPicPr>
          <p:cNvPr id="23" name="Content Placeholder 22" descr="A graph of a number of data&#10;&#10;Description automatically generated with medium confidence">
            <a:extLst>
              <a:ext uri="{FF2B5EF4-FFF2-40B4-BE49-F238E27FC236}">
                <a16:creationId xmlns:a16="http://schemas.microsoft.com/office/drawing/2014/main" id="{8B6689E1-2D65-A02E-AD5F-DFA2501245F0}"/>
              </a:ext>
            </a:extLst>
          </p:cNvPr>
          <p:cNvPicPr>
            <a:picLocks noGrp="1" noChangeAspect="1"/>
          </p:cNvPicPr>
          <p:nvPr>
            <p:ph sz="half" idx="26"/>
          </p:nvPr>
        </p:nvPicPr>
        <p:blipFill>
          <a:blip r:embed="rId4">
            <a:extLst>
              <a:ext uri="{28A0092B-C50C-407E-A947-70E740481C1C}">
                <a14:useLocalDpi xmlns:a14="http://schemas.microsoft.com/office/drawing/2010/main" val="0"/>
              </a:ext>
            </a:extLst>
          </a:blip>
          <a:stretch>
            <a:fillRect/>
          </a:stretch>
        </p:blipFill>
        <p:spPr>
          <a:xfrm>
            <a:off x="7315999" y="1009650"/>
            <a:ext cx="4709949" cy="2930026"/>
          </a:xfrm>
          <a:prstGeom prst="rect">
            <a:avLst/>
          </a:prstGeom>
          <a:ln>
            <a:solidFill>
              <a:schemeClr val="tx1"/>
            </a:solidFill>
          </a:ln>
        </p:spPr>
      </p:pic>
      <p:pic>
        <p:nvPicPr>
          <p:cNvPr id="9" name="Picture 8" descr="A blue and white logo&#10;&#10;Description automatically generated">
            <a:extLst>
              <a:ext uri="{FF2B5EF4-FFF2-40B4-BE49-F238E27FC236}">
                <a16:creationId xmlns:a16="http://schemas.microsoft.com/office/drawing/2014/main" id="{A9640771-65CB-3D42-829F-F9090F7A0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400" y="1009650"/>
            <a:ext cx="1465200" cy="540138"/>
          </a:xfrm>
          <a:prstGeom prst="rect">
            <a:avLst/>
          </a:prstGeom>
        </p:spPr>
      </p:pic>
    </p:spTree>
    <p:extLst>
      <p:ext uri="{BB962C8B-B14F-4D97-AF65-F5344CB8AC3E}">
        <p14:creationId xmlns:p14="http://schemas.microsoft.com/office/powerpoint/2010/main" val="335603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3C87-D43D-BF61-DB03-589CC5944765}"/>
              </a:ext>
            </a:extLst>
          </p:cNvPr>
          <p:cNvSpPr>
            <a:spLocks noGrp="1"/>
          </p:cNvSpPr>
          <p:nvPr>
            <p:ph type="title"/>
          </p:nvPr>
        </p:nvSpPr>
        <p:spPr/>
        <p:txBody>
          <a:bodyPr/>
          <a:lstStyle/>
          <a:p>
            <a:r>
              <a:rPr lang="en-US" dirty="0"/>
              <a:t>The Birmingham CMOS Pixel Sensor</a:t>
            </a:r>
          </a:p>
        </p:txBody>
      </p:sp>
      <p:pic>
        <p:nvPicPr>
          <p:cNvPr id="13" name="Content Placeholder 12" descr="A diagram of a graph&#10;&#10;Description automatically generated with medium confidence">
            <a:extLst>
              <a:ext uri="{FF2B5EF4-FFF2-40B4-BE49-F238E27FC236}">
                <a16:creationId xmlns:a16="http://schemas.microsoft.com/office/drawing/2014/main" id="{50F2572B-4B80-590C-159F-1406B40525F7}"/>
              </a:ext>
            </a:extLst>
          </p:cNvPr>
          <p:cNvPicPr>
            <a:picLocks noGrp="1" noChangeAspect="1"/>
          </p:cNvPicPr>
          <p:nvPr>
            <p:ph sz="half" idx="19"/>
          </p:nvPr>
        </p:nvPicPr>
        <p:blipFill>
          <a:blip r:embed="rId2">
            <a:extLst>
              <a:ext uri="{28A0092B-C50C-407E-A947-70E740481C1C}">
                <a14:useLocalDpi xmlns:a14="http://schemas.microsoft.com/office/drawing/2010/main" val="0"/>
              </a:ext>
            </a:extLst>
          </a:blip>
          <a:stretch>
            <a:fillRect/>
          </a:stretch>
        </p:blipFill>
        <p:spPr>
          <a:xfrm>
            <a:off x="190228" y="3970563"/>
            <a:ext cx="9551291" cy="2801712"/>
          </a:xfrm>
        </p:spPr>
      </p:pic>
      <p:sp>
        <p:nvSpPr>
          <p:cNvPr id="4" name="Content Placeholder 3">
            <a:extLst>
              <a:ext uri="{FF2B5EF4-FFF2-40B4-BE49-F238E27FC236}">
                <a16:creationId xmlns:a16="http://schemas.microsoft.com/office/drawing/2014/main" id="{B876A354-9AC6-9E1A-C383-DDA0D4AF2BF1}"/>
              </a:ext>
            </a:extLst>
          </p:cNvPr>
          <p:cNvSpPr>
            <a:spLocks noGrp="1"/>
          </p:cNvSpPr>
          <p:nvPr>
            <p:ph sz="half" idx="24"/>
          </p:nvPr>
        </p:nvSpPr>
        <p:spPr>
          <a:xfrm>
            <a:off x="183066" y="1010233"/>
            <a:ext cx="6535786" cy="2801712"/>
          </a:xfrm>
        </p:spPr>
        <p:txBody>
          <a:bodyPr>
            <a:normAutofit fontScale="62500" lnSpcReduction="20000"/>
          </a:bodyPr>
          <a:lstStyle/>
          <a:p>
            <a:r>
              <a:rPr lang="en-US" dirty="0"/>
              <a:t>2D large format CMOS pixel sensor LASSENA:</a:t>
            </a:r>
          </a:p>
          <a:p>
            <a:pPr lvl="1"/>
            <a:r>
              <a:rPr lang="en-US" dirty="0"/>
              <a:t>Developed at RAL (UK) X-ray imaging</a:t>
            </a:r>
            <a:r>
              <a:rPr lang="en-US"/>
              <a:t>; marketed </a:t>
            </a:r>
            <a:r>
              <a:rPr lang="en-US" dirty="0"/>
              <a:t>by Nordson</a:t>
            </a:r>
          </a:p>
          <a:p>
            <a:pPr lvl="1"/>
            <a:r>
              <a:rPr lang="en-US" dirty="0"/>
              <a:t>2,400 x 2,800 pixels each 50x50 µm</a:t>
            </a:r>
            <a:r>
              <a:rPr lang="en-US" baseline="30000" dirty="0"/>
              <a:t>2</a:t>
            </a:r>
            <a:endParaRPr lang="en-US" dirty="0"/>
          </a:p>
          <a:p>
            <a:pPr lvl="1"/>
            <a:r>
              <a:rPr lang="en-US" dirty="0"/>
              <a:t>12 x 14 cm</a:t>
            </a:r>
            <a:r>
              <a:rPr lang="en-US" baseline="30000" dirty="0"/>
              <a:t>2</a:t>
            </a:r>
            <a:r>
              <a:rPr lang="en-US" dirty="0"/>
              <a:t> active area</a:t>
            </a:r>
          </a:p>
          <a:p>
            <a:pPr lvl="1"/>
            <a:r>
              <a:rPr lang="en-US" dirty="0"/>
              <a:t>Readout along one side to allow tiling of sensors over a 24x(Nx12) cm</a:t>
            </a:r>
            <a:r>
              <a:rPr lang="en-US" baseline="30000" dirty="0"/>
              <a:t>2</a:t>
            </a:r>
            <a:r>
              <a:rPr lang="en-US" dirty="0"/>
              <a:t> area</a:t>
            </a:r>
          </a:p>
          <a:p>
            <a:pPr lvl="1"/>
            <a:r>
              <a:rPr lang="en-US" dirty="0"/>
              <a:t>Active thickness of 8 um silicon plus 700 um of support silicon.</a:t>
            </a:r>
          </a:p>
          <a:p>
            <a:pPr lvl="1"/>
            <a:r>
              <a:rPr lang="en-US" dirty="0"/>
              <a:t>34 fps full frame readout via a rolling shutter (28 </a:t>
            </a:r>
            <a:r>
              <a:rPr lang="en-US" dirty="0" err="1"/>
              <a:t>ms</a:t>
            </a:r>
            <a:r>
              <a:rPr lang="en-US" dirty="0"/>
              <a:t> integration time).</a:t>
            </a:r>
          </a:p>
          <a:p>
            <a:r>
              <a:rPr lang="en-US" dirty="0"/>
              <a:t>NIMA 2022: </a:t>
            </a:r>
            <a:r>
              <a:rPr lang="en-US" dirty="0">
                <a:hlinkClick r:id="rId3"/>
              </a:rPr>
              <a:t>10.1016/j.nima.2022.166703</a:t>
            </a:r>
            <a:endParaRPr lang="en-US" dirty="0"/>
          </a:p>
          <a:p>
            <a:r>
              <a:rPr lang="en-US" dirty="0" err="1"/>
              <a:t>Jinst</a:t>
            </a:r>
            <a:r>
              <a:rPr lang="en-US" dirty="0"/>
              <a:t> 2023: </a:t>
            </a:r>
            <a:r>
              <a:rPr lang="en-US" dirty="0">
                <a:hlinkClick r:id="rId4"/>
              </a:rPr>
              <a:t>10.1088/1748-0221/18/03/P03014</a:t>
            </a:r>
            <a:endParaRPr lang="en-US" dirty="0"/>
          </a:p>
          <a:p>
            <a:endParaRPr lang="en-US" dirty="0"/>
          </a:p>
          <a:p>
            <a:endParaRPr lang="en-US" dirty="0"/>
          </a:p>
        </p:txBody>
      </p:sp>
      <p:pic>
        <p:nvPicPr>
          <p:cNvPr id="15" name="Content Placeholder 14" descr="A close up of a computer screen&#10;&#10;Description automatically generated">
            <a:extLst>
              <a:ext uri="{FF2B5EF4-FFF2-40B4-BE49-F238E27FC236}">
                <a16:creationId xmlns:a16="http://schemas.microsoft.com/office/drawing/2014/main" id="{6044B08A-0260-D55C-3114-0572DDA27106}"/>
              </a:ext>
            </a:extLst>
          </p:cNvPr>
          <p:cNvPicPr>
            <a:picLocks noGrp="1" noChangeAspect="1"/>
          </p:cNvPicPr>
          <p:nvPr>
            <p:ph sz="half" idx="26"/>
          </p:nvPr>
        </p:nvPicPr>
        <p:blipFill>
          <a:blip r:embed="rId5">
            <a:extLst>
              <a:ext uri="{28A0092B-C50C-407E-A947-70E740481C1C}">
                <a14:useLocalDpi xmlns:a14="http://schemas.microsoft.com/office/drawing/2010/main" val="0"/>
              </a:ext>
            </a:extLst>
          </a:blip>
          <a:stretch>
            <a:fillRect/>
          </a:stretch>
        </p:blipFill>
        <p:spPr>
          <a:xfrm>
            <a:off x="6850799" y="1009649"/>
            <a:ext cx="5226877" cy="3920159"/>
          </a:xfrm>
        </p:spPr>
      </p:pic>
      <p:sp>
        <p:nvSpPr>
          <p:cNvPr id="7" name="Slide Number Placeholder 6">
            <a:extLst>
              <a:ext uri="{FF2B5EF4-FFF2-40B4-BE49-F238E27FC236}">
                <a16:creationId xmlns:a16="http://schemas.microsoft.com/office/drawing/2014/main" id="{9DE1993E-7C05-78D4-F789-BDE99D1A8C98}"/>
              </a:ext>
            </a:extLst>
          </p:cNvPr>
          <p:cNvSpPr>
            <a:spLocks noGrp="1"/>
          </p:cNvSpPr>
          <p:nvPr>
            <p:ph type="sldNum" sz="quarter" idx="27"/>
          </p:nvPr>
        </p:nvSpPr>
        <p:spPr/>
        <p:txBody>
          <a:bodyPr/>
          <a:lstStyle/>
          <a:p>
            <a:pPr>
              <a:defRPr/>
            </a:pPr>
            <a:fld id="{8A72FD52-CF31-4E4E-994A-3838AE3989F9}" type="slidenum">
              <a:rPr lang="en-GB" smtClean="0"/>
              <a:pPr>
                <a:defRPr/>
              </a:pPr>
              <a:t>7</a:t>
            </a:fld>
            <a:endParaRPr lang="en-GB"/>
          </a:p>
        </p:txBody>
      </p:sp>
      <p:sp>
        <p:nvSpPr>
          <p:cNvPr id="8" name="Footer Placeholder 7">
            <a:extLst>
              <a:ext uri="{FF2B5EF4-FFF2-40B4-BE49-F238E27FC236}">
                <a16:creationId xmlns:a16="http://schemas.microsoft.com/office/drawing/2014/main" id="{2783E3E5-DE1C-260B-7E26-F72EE0F5BF6F}"/>
              </a:ext>
            </a:extLst>
          </p:cNvPr>
          <p:cNvSpPr>
            <a:spLocks noGrp="1"/>
          </p:cNvSpPr>
          <p:nvPr>
            <p:ph type="ftr" sz="quarter" idx="28"/>
          </p:nvPr>
        </p:nvSpPr>
        <p:spPr/>
        <p:txBody>
          <a:bodyPr/>
          <a:lstStyle/>
          <a:p>
            <a:pPr>
              <a:defRPr/>
            </a:pPr>
            <a:r>
              <a:rPr lang="en-US"/>
              <a:t>S Jolly, PTCOG'62: The QuADProBe</a:t>
            </a:r>
            <a:endParaRPr lang="en-US" dirty="0"/>
          </a:p>
        </p:txBody>
      </p:sp>
      <p:sp>
        <p:nvSpPr>
          <p:cNvPr id="9" name="Date Placeholder 8">
            <a:extLst>
              <a:ext uri="{FF2B5EF4-FFF2-40B4-BE49-F238E27FC236}">
                <a16:creationId xmlns:a16="http://schemas.microsoft.com/office/drawing/2014/main" id="{9D974134-DA90-194C-A3CE-C90B8DDBB47E}"/>
              </a:ext>
            </a:extLst>
          </p:cNvPr>
          <p:cNvSpPr>
            <a:spLocks noGrp="1"/>
          </p:cNvSpPr>
          <p:nvPr>
            <p:ph type="dt" sz="half" idx="2"/>
          </p:nvPr>
        </p:nvSpPr>
        <p:spPr/>
        <p:txBody>
          <a:bodyPr/>
          <a:lstStyle/>
          <a:p>
            <a:r>
              <a:rPr lang="en-GB"/>
              <a:t>12/06/2024</a:t>
            </a:r>
            <a:endParaRPr lang="en-US"/>
          </a:p>
        </p:txBody>
      </p:sp>
      <p:pic>
        <p:nvPicPr>
          <p:cNvPr id="5" name="Picture 4" descr="A colorful shield with lions and mermaids&#10;&#10;Description automatically generated">
            <a:extLst>
              <a:ext uri="{FF2B5EF4-FFF2-40B4-BE49-F238E27FC236}">
                <a16:creationId xmlns:a16="http://schemas.microsoft.com/office/drawing/2014/main" id="{DE271585-A93D-1618-6263-0997A0B08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4884" y="5763017"/>
            <a:ext cx="446400" cy="538306"/>
          </a:xfrm>
          <a:prstGeom prst="rect">
            <a:avLst/>
          </a:prstGeom>
        </p:spPr>
      </p:pic>
      <p:pic>
        <p:nvPicPr>
          <p:cNvPr id="6" name="Picture 5" descr="A close up of black letters&#10;&#10;Description automatically generated">
            <a:extLst>
              <a:ext uri="{FF2B5EF4-FFF2-40B4-BE49-F238E27FC236}">
                <a16:creationId xmlns:a16="http://schemas.microsoft.com/office/drawing/2014/main" id="{A8FCDC85-514D-5294-635F-F5C5611E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8084" y="5144946"/>
            <a:ext cx="2293200" cy="539769"/>
          </a:xfrm>
          <a:prstGeom prst="rect">
            <a:avLst/>
          </a:prstGeom>
        </p:spPr>
      </p:pic>
    </p:spTree>
    <p:extLst>
      <p:ext uri="{BB962C8B-B14F-4D97-AF65-F5344CB8AC3E}">
        <p14:creationId xmlns:p14="http://schemas.microsoft.com/office/powerpoint/2010/main" val="280020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0FAB-9D07-1154-C30E-975EDDEB5668}"/>
              </a:ext>
            </a:extLst>
          </p:cNvPr>
          <p:cNvSpPr>
            <a:spLocks noGrp="1"/>
          </p:cNvSpPr>
          <p:nvPr>
            <p:ph type="title"/>
          </p:nvPr>
        </p:nvSpPr>
        <p:spPr/>
        <p:txBody>
          <a:bodyPr/>
          <a:lstStyle/>
          <a:p>
            <a:r>
              <a:rPr lang="en-US" dirty="0"/>
              <a:t>The UCL </a:t>
            </a:r>
            <a:r>
              <a:rPr lang="en-US" dirty="0" err="1"/>
              <a:t>QuARC</a:t>
            </a:r>
            <a:endParaRPr lang="en-US" dirty="0"/>
          </a:p>
        </p:txBody>
      </p:sp>
      <p:sp>
        <p:nvSpPr>
          <p:cNvPr id="10" name="Content Placeholder 9">
            <a:extLst>
              <a:ext uri="{FF2B5EF4-FFF2-40B4-BE49-F238E27FC236}">
                <a16:creationId xmlns:a16="http://schemas.microsoft.com/office/drawing/2014/main" id="{6ACE8CB2-349A-4717-D36B-3BF34955DFDB}"/>
              </a:ext>
            </a:extLst>
          </p:cNvPr>
          <p:cNvSpPr>
            <a:spLocks noGrp="1"/>
          </p:cNvSpPr>
          <p:nvPr>
            <p:ph sz="half" idx="24"/>
          </p:nvPr>
        </p:nvSpPr>
        <p:spPr>
          <a:xfrm>
            <a:off x="183066" y="1010233"/>
            <a:ext cx="7501160" cy="2644487"/>
          </a:xfrm>
        </p:spPr>
        <p:txBody>
          <a:bodyPr>
            <a:normAutofit fontScale="55000" lnSpcReduction="20000"/>
          </a:bodyPr>
          <a:lstStyle/>
          <a:p>
            <a:r>
              <a:rPr lang="en-US" dirty="0"/>
              <a:t>The Quality Assurance Range Calorimeter (</a:t>
            </a:r>
            <a:r>
              <a:rPr lang="en-US" dirty="0" err="1"/>
              <a:t>QuARC</a:t>
            </a:r>
            <a:r>
              <a:rPr lang="en-US" dirty="0"/>
              <a:t>) constructed from plastic scintillator:</a:t>
            </a:r>
          </a:p>
          <a:p>
            <a:pPr lvl="1"/>
            <a:r>
              <a:rPr lang="en-US" dirty="0"/>
              <a:t>Protons intercepted by a series of optically-isolated polystyrene scintillator sheets.</a:t>
            </a:r>
          </a:p>
          <a:p>
            <a:pPr lvl="1"/>
            <a:r>
              <a:rPr lang="en-US" dirty="0"/>
              <a:t>Measure light output with photodiodes.</a:t>
            </a:r>
          </a:p>
          <a:p>
            <a:pPr lvl="1"/>
            <a:r>
              <a:rPr lang="en-US" dirty="0"/>
              <a:t>Light output of each sheet nonlinear to dose, but quenching described by Birks’ Law:</a:t>
            </a:r>
          </a:p>
          <a:p>
            <a:pPr lvl="2"/>
            <a:r>
              <a:rPr lang="en-US" dirty="0"/>
              <a:t>Fit data with analytical depth-light model.</a:t>
            </a:r>
          </a:p>
          <a:p>
            <a:pPr lvl="2"/>
            <a:r>
              <a:rPr lang="en-US" dirty="0"/>
              <a:t>Reconstruct Bragg depth-dose curve and measure proton range.</a:t>
            </a:r>
          </a:p>
          <a:p>
            <a:pPr lvl="1"/>
            <a:r>
              <a:rPr lang="en-US" dirty="0"/>
              <a:t>Photodiodes coupled to fast, modular electronics and an FPGA to read light levels at over 5 kHz.</a:t>
            </a:r>
          </a:p>
          <a:p>
            <a:pPr lvl="1"/>
            <a:r>
              <a:rPr lang="en-US" dirty="0"/>
              <a:t>FPGA connects to on-board PC (Raspberry Pi) via USB.</a:t>
            </a:r>
          </a:p>
          <a:p>
            <a:pPr lvl="1"/>
            <a:r>
              <a:rPr lang="en-US" dirty="0"/>
              <a:t>On-board DAQ runs web server: connect over network for full data viewing and control.</a:t>
            </a:r>
          </a:p>
          <a:p>
            <a:endParaRPr lang="en-US" dirty="0"/>
          </a:p>
        </p:txBody>
      </p:sp>
      <p:sp>
        <p:nvSpPr>
          <p:cNvPr id="6" name="Slide Number Placeholder 5">
            <a:extLst>
              <a:ext uri="{FF2B5EF4-FFF2-40B4-BE49-F238E27FC236}">
                <a16:creationId xmlns:a16="http://schemas.microsoft.com/office/drawing/2014/main" id="{3C30BD8B-C23D-E164-FBD4-C70BBAF75539}"/>
              </a:ext>
            </a:extLst>
          </p:cNvPr>
          <p:cNvSpPr>
            <a:spLocks noGrp="1"/>
          </p:cNvSpPr>
          <p:nvPr>
            <p:ph type="sldNum" sz="quarter" idx="27"/>
          </p:nvPr>
        </p:nvSpPr>
        <p:spPr/>
        <p:txBody>
          <a:bodyPr/>
          <a:lstStyle/>
          <a:p>
            <a:pPr>
              <a:defRPr/>
            </a:pPr>
            <a:fld id="{EBD6AEE1-7FD3-3C4D-9ACC-76361719C49C}" type="slidenum">
              <a:rPr lang="en-GB" smtClean="0"/>
              <a:pPr>
                <a:defRPr/>
              </a:pPr>
              <a:t>8</a:t>
            </a:fld>
            <a:endParaRPr lang="en-GB"/>
          </a:p>
        </p:txBody>
      </p:sp>
      <p:sp>
        <p:nvSpPr>
          <p:cNvPr id="7" name="Footer Placeholder 6">
            <a:extLst>
              <a:ext uri="{FF2B5EF4-FFF2-40B4-BE49-F238E27FC236}">
                <a16:creationId xmlns:a16="http://schemas.microsoft.com/office/drawing/2014/main" id="{A5F2E013-E767-E671-CD8B-FDD83E17E440}"/>
              </a:ext>
            </a:extLst>
          </p:cNvPr>
          <p:cNvSpPr>
            <a:spLocks noGrp="1"/>
          </p:cNvSpPr>
          <p:nvPr>
            <p:ph type="ftr" sz="quarter" idx="28"/>
          </p:nvPr>
        </p:nvSpPr>
        <p:spPr/>
        <p:txBody>
          <a:bodyPr/>
          <a:lstStyle/>
          <a:p>
            <a:pPr>
              <a:defRPr/>
            </a:pPr>
            <a:r>
              <a:rPr lang="en-US"/>
              <a:t>S Jolly, PTCOG'62: The QuADProBe</a:t>
            </a:r>
            <a:endParaRPr lang="en-US" dirty="0"/>
          </a:p>
        </p:txBody>
      </p:sp>
      <p:sp>
        <p:nvSpPr>
          <p:cNvPr id="8" name="Date Placeholder 7">
            <a:extLst>
              <a:ext uri="{FF2B5EF4-FFF2-40B4-BE49-F238E27FC236}">
                <a16:creationId xmlns:a16="http://schemas.microsoft.com/office/drawing/2014/main" id="{43A9D68D-4EB4-3D6A-152E-7D75BC59F7D5}"/>
              </a:ext>
            </a:extLst>
          </p:cNvPr>
          <p:cNvSpPr>
            <a:spLocks noGrp="1"/>
          </p:cNvSpPr>
          <p:nvPr>
            <p:ph type="dt" sz="half" idx="2"/>
          </p:nvPr>
        </p:nvSpPr>
        <p:spPr/>
        <p:txBody>
          <a:bodyPr/>
          <a:lstStyle/>
          <a:p>
            <a:r>
              <a:rPr lang="en-GB"/>
              <a:t>12/06/2024</a:t>
            </a:r>
            <a:endParaRPr lang="en-US"/>
          </a:p>
        </p:txBody>
      </p:sp>
      <p:pic>
        <p:nvPicPr>
          <p:cNvPr id="17" name="Content Placeholder 16" descr="Chart, line chart&#10;&#10;Description automatically generated">
            <a:extLst>
              <a:ext uri="{FF2B5EF4-FFF2-40B4-BE49-F238E27FC236}">
                <a16:creationId xmlns:a16="http://schemas.microsoft.com/office/drawing/2014/main" id="{1A21810D-5D82-C228-B3CD-7C0585A794D2}"/>
              </a:ext>
            </a:extLst>
          </p:cNvPr>
          <p:cNvPicPr>
            <a:picLocks noGrp="1" noChangeAspect="1"/>
          </p:cNvPicPr>
          <p:nvPr>
            <p:ph sz="half" idx="25"/>
          </p:nvPr>
        </p:nvPicPr>
        <p:blipFill>
          <a:blip r:embed="rId2" cstate="hqprint">
            <a:extLst>
              <a:ext uri="{28A0092B-C50C-407E-A947-70E740481C1C}">
                <a14:useLocalDpi xmlns:a14="http://schemas.microsoft.com/office/drawing/2010/main"/>
              </a:ext>
            </a:extLst>
          </a:blip>
          <a:stretch>
            <a:fillRect/>
          </a:stretch>
        </p:blipFill>
        <p:spPr>
          <a:xfrm>
            <a:off x="7684226" y="3763963"/>
            <a:ext cx="4394395" cy="2644775"/>
          </a:xfrm>
          <a:prstGeom prst="rect">
            <a:avLst/>
          </a:prstGeom>
        </p:spPr>
      </p:pic>
      <p:pic>
        <p:nvPicPr>
          <p:cNvPr id="20" name="Content Placeholder 13" descr="Chart&#10;&#10;Description automatically generated">
            <a:extLst>
              <a:ext uri="{FF2B5EF4-FFF2-40B4-BE49-F238E27FC236}">
                <a16:creationId xmlns:a16="http://schemas.microsoft.com/office/drawing/2014/main" id="{8F7B3DBD-663F-9817-DD49-52B78DBE3369}"/>
              </a:ext>
            </a:extLst>
          </p:cNvPr>
          <p:cNvPicPr>
            <a:picLocks noGrp="1" noChangeAspect="1"/>
          </p:cNvPicPr>
          <p:nvPr>
            <p:ph sz="half" idx="19"/>
          </p:nvPr>
        </p:nvPicPr>
        <p:blipFill>
          <a:blip r:embed="rId3"/>
          <a:stretch>
            <a:fillRect/>
          </a:stretch>
        </p:blipFill>
        <p:spPr>
          <a:xfrm>
            <a:off x="368863" y="3763963"/>
            <a:ext cx="3433121" cy="2644775"/>
          </a:xfrm>
          <a:prstGeom prst="rect">
            <a:avLst/>
          </a:prstGeom>
        </p:spPr>
      </p:pic>
      <p:pic>
        <p:nvPicPr>
          <p:cNvPr id="21" name="Content Placeholder 20" descr="Chart, histogram&#10;&#10;Description automatically generated">
            <a:extLst>
              <a:ext uri="{FF2B5EF4-FFF2-40B4-BE49-F238E27FC236}">
                <a16:creationId xmlns:a16="http://schemas.microsoft.com/office/drawing/2014/main" id="{FF32AFB9-6170-101D-37EE-AF76FE97B189}"/>
              </a:ext>
            </a:extLst>
          </p:cNvPr>
          <p:cNvPicPr>
            <a:picLocks noGrp="1" noChangeAspect="1"/>
          </p:cNvPicPr>
          <p:nvPr>
            <p:ph sz="half" idx="26"/>
          </p:nvPr>
        </p:nvPicPr>
        <p:blipFill>
          <a:blip r:embed="rId4" cstate="hqprint">
            <a:extLst>
              <a:ext uri="{28A0092B-C50C-407E-A947-70E740481C1C}">
                <a14:useLocalDpi xmlns:a14="http://schemas.microsoft.com/office/drawing/2010/main"/>
              </a:ext>
            </a:extLst>
          </a:blip>
          <a:stretch>
            <a:fillRect/>
          </a:stretch>
        </p:blipFill>
        <p:spPr>
          <a:xfrm>
            <a:off x="7684226" y="1009650"/>
            <a:ext cx="4394395" cy="2644775"/>
          </a:xfrm>
          <a:prstGeom prst="rect">
            <a:avLst/>
          </a:prstGeom>
        </p:spPr>
      </p:pic>
      <p:sp>
        <p:nvSpPr>
          <p:cNvPr id="22" name="TextBox 21">
            <a:extLst>
              <a:ext uri="{FF2B5EF4-FFF2-40B4-BE49-F238E27FC236}">
                <a16:creationId xmlns:a16="http://schemas.microsoft.com/office/drawing/2014/main" id="{111E75FD-C801-0334-6403-D4198C770E44}"/>
              </a:ext>
            </a:extLst>
          </p:cNvPr>
          <p:cNvSpPr txBox="1"/>
          <p:nvPr/>
        </p:nvSpPr>
        <p:spPr>
          <a:xfrm>
            <a:off x="8390018" y="1174505"/>
            <a:ext cx="1419841" cy="830997"/>
          </a:xfrm>
          <a:prstGeom prst="rect">
            <a:avLst/>
          </a:prstGeom>
          <a:noFill/>
        </p:spPr>
        <p:txBody>
          <a:bodyPr wrap="square" rtlCol="0">
            <a:spAutoFit/>
          </a:bodyPr>
          <a:lstStyle/>
          <a:p>
            <a:pPr algn="ctr"/>
            <a:r>
              <a:rPr lang="en-GB" b="1" dirty="0"/>
              <a:t>70 MeV</a:t>
            </a:r>
          </a:p>
          <a:p>
            <a:pPr algn="ctr"/>
            <a:r>
              <a:rPr lang="en-GB" b="1" dirty="0"/>
              <a:t>16/06/22</a:t>
            </a:r>
          </a:p>
        </p:txBody>
      </p:sp>
      <p:sp>
        <p:nvSpPr>
          <p:cNvPr id="23" name="TextBox 22">
            <a:extLst>
              <a:ext uri="{FF2B5EF4-FFF2-40B4-BE49-F238E27FC236}">
                <a16:creationId xmlns:a16="http://schemas.microsoft.com/office/drawing/2014/main" id="{428662F1-5A12-5ED0-F6CE-767C6954FD21}"/>
              </a:ext>
            </a:extLst>
          </p:cNvPr>
          <p:cNvSpPr txBox="1"/>
          <p:nvPr/>
        </p:nvSpPr>
        <p:spPr>
          <a:xfrm>
            <a:off x="8390018" y="3980539"/>
            <a:ext cx="1419841" cy="830997"/>
          </a:xfrm>
          <a:prstGeom prst="rect">
            <a:avLst/>
          </a:prstGeom>
          <a:noFill/>
        </p:spPr>
        <p:txBody>
          <a:bodyPr wrap="square" rtlCol="0">
            <a:spAutoFit/>
          </a:bodyPr>
          <a:lstStyle/>
          <a:p>
            <a:pPr algn="ctr"/>
            <a:r>
              <a:rPr lang="en-GB" b="1" dirty="0"/>
              <a:t>130 MeV</a:t>
            </a:r>
          </a:p>
          <a:p>
            <a:pPr algn="ctr"/>
            <a:r>
              <a:rPr lang="en-GB" b="1" dirty="0"/>
              <a:t>01/09/22</a:t>
            </a:r>
          </a:p>
        </p:txBody>
      </p:sp>
      <p:pic>
        <p:nvPicPr>
          <p:cNvPr id="24" name="Picture 23" descr="A picture containing text&#10;&#10;Description automatically generated">
            <a:extLst>
              <a:ext uri="{FF2B5EF4-FFF2-40B4-BE49-F238E27FC236}">
                <a16:creationId xmlns:a16="http://schemas.microsoft.com/office/drawing/2014/main" id="{CD4D3DE0-6F02-61AC-9894-F64B0400C4A8}"/>
              </a:ext>
            </a:extLst>
          </p:cNvPr>
          <p:cNvPicPr>
            <a:picLocks noChangeAspect="1"/>
          </p:cNvPicPr>
          <p:nvPr/>
        </p:nvPicPr>
        <p:blipFill rotWithShape="1">
          <a:blip r:embed="rId5"/>
          <a:srcRect l="17449" t="3021" r="4834" b="6352"/>
          <a:stretch/>
        </p:blipFill>
        <p:spPr>
          <a:xfrm>
            <a:off x="4269235" y="3764741"/>
            <a:ext cx="3176452" cy="2643218"/>
          </a:xfrm>
          <a:prstGeom prst="rect">
            <a:avLst/>
          </a:prstGeom>
        </p:spPr>
      </p:pic>
      <p:sp>
        <p:nvSpPr>
          <p:cNvPr id="26" name="TextBox 25">
            <a:extLst>
              <a:ext uri="{FF2B5EF4-FFF2-40B4-BE49-F238E27FC236}">
                <a16:creationId xmlns:a16="http://schemas.microsoft.com/office/drawing/2014/main" id="{D9ECBA49-AFD7-BEF1-854E-BFF43E4E37F1}"/>
              </a:ext>
            </a:extLst>
          </p:cNvPr>
          <p:cNvSpPr txBox="1"/>
          <p:nvPr/>
        </p:nvSpPr>
        <p:spPr>
          <a:xfrm>
            <a:off x="10505712" y="1085054"/>
            <a:ext cx="1490818" cy="1569660"/>
          </a:xfrm>
          <a:prstGeom prst="rect">
            <a:avLst/>
          </a:prstGeom>
          <a:noFill/>
        </p:spPr>
        <p:txBody>
          <a:bodyPr wrap="square" rtlCol="0">
            <a:spAutoFit/>
          </a:bodyPr>
          <a:lstStyle/>
          <a:p>
            <a:r>
              <a:rPr lang="en-US" sz="1200" dirty="0"/>
              <a:t>Sheet Average Light Output</a:t>
            </a:r>
          </a:p>
          <a:p>
            <a:r>
              <a:rPr lang="en-GB" sz="1200" dirty="0">
                <a:solidFill>
                  <a:srgbClr val="0070C0"/>
                </a:solidFill>
              </a:rPr>
              <a:t>Fitted Quenched Depth-Light Curve</a:t>
            </a:r>
          </a:p>
          <a:p>
            <a:r>
              <a:rPr lang="en-GB" sz="1200" dirty="0">
                <a:solidFill>
                  <a:srgbClr val="00B050"/>
                </a:solidFill>
              </a:rPr>
              <a:t>Reconstructed Depth-Dose Curve</a:t>
            </a:r>
          </a:p>
          <a:p>
            <a:r>
              <a:rPr lang="en-GB" sz="1200" dirty="0">
                <a:solidFill>
                  <a:srgbClr val="FF00FF"/>
                </a:solidFill>
              </a:rPr>
              <a:t>UCLH Reference Dose Curve</a:t>
            </a:r>
            <a:endParaRPr lang="en-US" sz="1200" dirty="0"/>
          </a:p>
        </p:txBody>
      </p:sp>
    </p:spTree>
    <p:extLst>
      <p:ext uri="{BB962C8B-B14F-4D97-AF65-F5344CB8AC3E}">
        <p14:creationId xmlns:p14="http://schemas.microsoft.com/office/powerpoint/2010/main" val="267694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DFE7-7BDF-0A4B-2880-2DD0C9DA81C6}"/>
              </a:ext>
            </a:extLst>
          </p:cNvPr>
          <p:cNvSpPr>
            <a:spLocks noGrp="1"/>
          </p:cNvSpPr>
          <p:nvPr>
            <p:ph type="title"/>
          </p:nvPr>
        </p:nvSpPr>
        <p:spPr/>
        <p:txBody>
          <a:bodyPr/>
          <a:lstStyle/>
          <a:p>
            <a:r>
              <a:rPr lang="en-GB" dirty="0"/>
              <a:t>UCLH Beam Tests</a:t>
            </a:r>
          </a:p>
        </p:txBody>
      </p:sp>
      <p:sp>
        <p:nvSpPr>
          <p:cNvPr id="4" name="Content Placeholder 3">
            <a:extLst>
              <a:ext uri="{FF2B5EF4-FFF2-40B4-BE49-F238E27FC236}">
                <a16:creationId xmlns:a16="http://schemas.microsoft.com/office/drawing/2014/main" id="{C9977D1A-3C3D-E56B-17D6-C176F3B246E3}"/>
              </a:ext>
            </a:extLst>
          </p:cNvPr>
          <p:cNvSpPr>
            <a:spLocks noGrp="1"/>
          </p:cNvSpPr>
          <p:nvPr>
            <p:ph sz="half" idx="26"/>
          </p:nvPr>
        </p:nvSpPr>
        <p:spPr>
          <a:xfrm>
            <a:off x="183063" y="1010233"/>
            <a:ext cx="11818732" cy="2644487"/>
          </a:xfrm>
        </p:spPr>
        <p:txBody>
          <a:bodyPr numCol="2">
            <a:normAutofit lnSpcReduction="10000"/>
          </a:bodyPr>
          <a:lstStyle/>
          <a:p>
            <a:r>
              <a:rPr lang="en-GB" dirty="0"/>
              <a:t>Two nights of tests at UCLH</a:t>
            </a:r>
          </a:p>
          <a:p>
            <a:r>
              <a:rPr lang="en-GB" dirty="0"/>
              <a:t>4 QA treatment plans to test:</a:t>
            </a:r>
          </a:p>
          <a:p>
            <a:pPr lvl="1"/>
            <a:r>
              <a:rPr lang="en-GB" dirty="0"/>
              <a:t>3 x 3 x 3 and 5 x 5 x 5 box fields</a:t>
            </a:r>
          </a:p>
          <a:p>
            <a:pPr lvl="1"/>
            <a:r>
              <a:rPr lang="en-GB" dirty="0"/>
              <a:t>Single spot SOBP</a:t>
            </a:r>
          </a:p>
          <a:p>
            <a:pPr lvl="1"/>
            <a:r>
              <a:rPr lang="en-GB" dirty="0"/>
              <a:t>“Slice” field to test pixel sensor readout.</a:t>
            </a:r>
          </a:p>
          <a:p>
            <a:r>
              <a:rPr lang="en-GB" dirty="0"/>
              <a:t>Some teething problems:</a:t>
            </a:r>
          </a:p>
          <a:p>
            <a:pPr lvl="1"/>
            <a:r>
              <a:rPr lang="en-GB" dirty="0"/>
              <a:t>Noisy readout from </a:t>
            </a:r>
            <a:r>
              <a:rPr lang="en-GB" dirty="0" err="1"/>
              <a:t>QuARC</a:t>
            </a:r>
            <a:endParaRPr lang="en-GB" dirty="0"/>
          </a:p>
          <a:p>
            <a:pPr lvl="1"/>
            <a:r>
              <a:rPr lang="en-GB" dirty="0"/>
              <a:t>Dead pixels/areas on pixel sensor</a:t>
            </a:r>
          </a:p>
          <a:p>
            <a:pPr lvl="1"/>
            <a:r>
              <a:rPr lang="en-GB" dirty="0"/>
              <a:t>Couch position interlock</a:t>
            </a:r>
          </a:p>
          <a:p>
            <a:pPr lvl="1"/>
            <a:r>
              <a:rPr lang="en-GB" dirty="0"/>
              <a:t>Different gantry room for each night</a:t>
            </a:r>
          </a:p>
          <a:p>
            <a:pPr marL="0" indent="0">
              <a:buNone/>
            </a:pPr>
            <a:endParaRPr lang="en-GB" dirty="0"/>
          </a:p>
        </p:txBody>
      </p:sp>
      <p:pic>
        <p:nvPicPr>
          <p:cNvPr id="11" name="Content Placeholder 10" descr="A large white machine with a black box on it&#10;&#10;Description automatically generated">
            <a:extLst>
              <a:ext uri="{FF2B5EF4-FFF2-40B4-BE49-F238E27FC236}">
                <a16:creationId xmlns:a16="http://schemas.microsoft.com/office/drawing/2014/main" id="{27B0EE29-2A75-1951-AFED-75E214035836}"/>
              </a:ext>
            </a:extLst>
          </p:cNvPr>
          <p:cNvPicPr>
            <a:picLocks noGrp="1" noChangeAspect="1"/>
          </p:cNvPicPr>
          <p:nvPr>
            <p:ph sz="half" idx="19"/>
          </p:nvPr>
        </p:nvPicPr>
        <p:blipFill>
          <a:blip r:embed="rId2">
            <a:extLst>
              <a:ext uri="{28A0092B-C50C-407E-A947-70E740481C1C}">
                <a14:useLocalDpi xmlns:a14="http://schemas.microsoft.com/office/drawing/2010/main" val="0"/>
              </a:ext>
            </a:extLst>
          </a:blip>
          <a:stretch>
            <a:fillRect/>
          </a:stretch>
        </p:blipFill>
        <p:spPr>
          <a:xfrm>
            <a:off x="183063" y="3763963"/>
            <a:ext cx="3526366" cy="2644775"/>
          </a:xfrm>
        </p:spPr>
      </p:pic>
      <p:pic>
        <p:nvPicPr>
          <p:cNvPr id="16" name="Content Placeholder 15" descr="Close-up of a camera box&#10;&#10;Description automatically generated">
            <a:extLst>
              <a:ext uri="{FF2B5EF4-FFF2-40B4-BE49-F238E27FC236}">
                <a16:creationId xmlns:a16="http://schemas.microsoft.com/office/drawing/2014/main" id="{608D32DB-3F2E-8380-74C0-844C5CFB481D}"/>
              </a:ext>
            </a:extLst>
          </p:cNvPr>
          <p:cNvPicPr>
            <a:picLocks noGrp="1" noChangeAspect="1"/>
          </p:cNvPicPr>
          <p:nvPr>
            <p:ph sz="half" idx="27"/>
          </p:nvPr>
        </p:nvPicPr>
        <p:blipFill>
          <a:blip r:embed="rId3">
            <a:extLst>
              <a:ext uri="{28A0092B-C50C-407E-A947-70E740481C1C}">
                <a14:useLocalDpi xmlns:a14="http://schemas.microsoft.com/office/drawing/2010/main" val="0"/>
              </a:ext>
            </a:extLst>
          </a:blip>
          <a:stretch>
            <a:fillRect/>
          </a:stretch>
        </p:blipFill>
        <p:spPr>
          <a:xfrm>
            <a:off x="8475429" y="3763963"/>
            <a:ext cx="3526366" cy="2644775"/>
          </a:xfrm>
        </p:spPr>
      </p:pic>
      <p:sp>
        <p:nvSpPr>
          <p:cNvPr id="7" name="Slide Number Placeholder 6">
            <a:extLst>
              <a:ext uri="{FF2B5EF4-FFF2-40B4-BE49-F238E27FC236}">
                <a16:creationId xmlns:a16="http://schemas.microsoft.com/office/drawing/2014/main" id="{42D18DEA-C0B7-4369-9533-513471F000A4}"/>
              </a:ext>
            </a:extLst>
          </p:cNvPr>
          <p:cNvSpPr>
            <a:spLocks noGrp="1"/>
          </p:cNvSpPr>
          <p:nvPr>
            <p:ph type="sldNum" sz="quarter" idx="28"/>
          </p:nvPr>
        </p:nvSpPr>
        <p:spPr/>
        <p:txBody>
          <a:bodyPr/>
          <a:lstStyle/>
          <a:p>
            <a:pPr>
              <a:defRPr/>
            </a:pPr>
            <a:fld id="{8A72FD52-CF31-4E4E-994A-3838AE3989F9}" type="slidenum">
              <a:rPr lang="en-GB" smtClean="0"/>
              <a:pPr>
                <a:defRPr/>
              </a:pPr>
              <a:t>9</a:t>
            </a:fld>
            <a:endParaRPr lang="en-GB"/>
          </a:p>
        </p:txBody>
      </p:sp>
      <p:sp>
        <p:nvSpPr>
          <p:cNvPr id="8" name="Footer Placeholder 7">
            <a:extLst>
              <a:ext uri="{FF2B5EF4-FFF2-40B4-BE49-F238E27FC236}">
                <a16:creationId xmlns:a16="http://schemas.microsoft.com/office/drawing/2014/main" id="{61533010-8653-7EFC-19EF-4137CF0FD339}"/>
              </a:ext>
            </a:extLst>
          </p:cNvPr>
          <p:cNvSpPr>
            <a:spLocks noGrp="1"/>
          </p:cNvSpPr>
          <p:nvPr>
            <p:ph type="ftr" sz="quarter" idx="29"/>
          </p:nvPr>
        </p:nvSpPr>
        <p:spPr/>
        <p:txBody>
          <a:bodyPr/>
          <a:lstStyle/>
          <a:p>
            <a:pPr>
              <a:defRPr/>
            </a:pPr>
            <a:r>
              <a:rPr lang="en-US"/>
              <a:t>S Jolly, PTCOG'62: The QuADProBe</a:t>
            </a:r>
            <a:endParaRPr lang="en-US" dirty="0"/>
          </a:p>
        </p:txBody>
      </p:sp>
      <p:sp>
        <p:nvSpPr>
          <p:cNvPr id="9" name="Date Placeholder 8">
            <a:extLst>
              <a:ext uri="{FF2B5EF4-FFF2-40B4-BE49-F238E27FC236}">
                <a16:creationId xmlns:a16="http://schemas.microsoft.com/office/drawing/2014/main" id="{4B5CA90A-C99D-28D7-5CDD-0BC4CA2A00D4}"/>
              </a:ext>
            </a:extLst>
          </p:cNvPr>
          <p:cNvSpPr>
            <a:spLocks noGrp="1"/>
          </p:cNvSpPr>
          <p:nvPr>
            <p:ph type="dt" sz="half" idx="2"/>
          </p:nvPr>
        </p:nvSpPr>
        <p:spPr/>
        <p:txBody>
          <a:bodyPr/>
          <a:lstStyle/>
          <a:p>
            <a:r>
              <a:rPr lang="en-GB"/>
              <a:t>12/06/2024</a:t>
            </a:r>
            <a:endParaRPr lang="en-US"/>
          </a:p>
        </p:txBody>
      </p:sp>
      <p:pic>
        <p:nvPicPr>
          <p:cNvPr id="23" name="Content Placeholder 19">
            <a:extLst>
              <a:ext uri="{FF2B5EF4-FFF2-40B4-BE49-F238E27FC236}">
                <a16:creationId xmlns:a16="http://schemas.microsoft.com/office/drawing/2014/main" id="{49DD3F66-824E-BC01-E64F-5C3569966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574483" y="3763963"/>
            <a:ext cx="3526366" cy="264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881678154"/>
      </p:ext>
    </p:extLst>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50608</TotalTime>
  <Words>1314</Words>
  <Application>Microsoft Macintosh PowerPoint</Application>
  <PresentationFormat>Widescreen</PresentationFormat>
  <Paragraphs>194</Paragraphs>
  <Slides>16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Gill Sans</vt:lpstr>
      <vt:lpstr>Helvetica</vt:lpstr>
      <vt:lpstr>1_Default Design</vt:lpstr>
      <vt:lpstr>The QuADProBe: A Comprehensive Quality Assurance System for Machine and Patient Specific Quality Assurance</vt:lpstr>
      <vt:lpstr>Disclosures</vt:lpstr>
      <vt:lpstr>Abstract</vt:lpstr>
      <vt:lpstr>PBT Beam &amp; Patient Quality Assurance</vt:lpstr>
      <vt:lpstr>Enter: The QuADProBe</vt:lpstr>
      <vt:lpstr>The NPL Transmission Calorimeter (TC)</vt:lpstr>
      <vt:lpstr>The Birmingham CMOS Pixel Sensor</vt:lpstr>
      <vt:lpstr>The UCL QuARC</vt:lpstr>
      <vt:lpstr>UCLH Beam Tests</vt:lpstr>
      <vt:lpstr>UCLH 5 x 5 x 5 Box Field Plan</vt:lpstr>
      <vt:lpstr>UCLH Single Spot SOBP Plan</vt:lpstr>
      <vt:lpstr>UCLH Beam Test Results (Preliminary)</vt:lpstr>
      <vt:lpstr>UCLH Beam Test Results (Preliminary)</vt:lpstr>
      <vt:lpstr>Combined Data Output</vt:lpstr>
      <vt:lpstr>Conclusions</vt:lpstr>
      <vt:lpstr>Acknowledgements</vt:lpstr>
    </vt:vector>
  </TitlesOfParts>
  <Company>Imperial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Front End Test Stand</dc:title>
  <dc:creator>Simon Jolly</dc:creator>
  <cp:lastModifiedBy>Jolly, Simon</cp:lastModifiedBy>
  <cp:revision>613</cp:revision>
  <cp:lastPrinted>2019-09-24T15:23:17Z</cp:lastPrinted>
  <dcterms:created xsi:type="dcterms:W3CDTF">2010-06-07T11:18:15Z</dcterms:created>
  <dcterms:modified xsi:type="dcterms:W3CDTF">2024-06-11T08:44:47Z</dcterms:modified>
</cp:coreProperties>
</file>