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77B7C-4D04-B647-9205-1D19B57C2D51}" v="4" dt="2024-04-11T15:25:52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92" autoAdjust="0"/>
    <p:restoredTop sz="94660"/>
  </p:normalViewPr>
  <p:slideViewPr>
    <p:cSldViewPr snapToGrid="0">
      <p:cViewPr varScale="1">
        <p:scale>
          <a:sx n="209" d="100"/>
          <a:sy n="209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lly, Simon" userId="483c67c2-aa76-446b-83f2-8414b3e7bd97" providerId="ADAL" clId="{21177B7C-4D04-B647-9205-1D19B57C2D51}"/>
    <pc:docChg chg="custSel addSld modSld">
      <pc:chgData name="Jolly, Simon" userId="483c67c2-aa76-446b-83f2-8414b3e7bd97" providerId="ADAL" clId="{21177B7C-4D04-B647-9205-1D19B57C2D51}" dt="2024-04-11T15:27:05.883" v="66" actId="14100"/>
      <pc:docMkLst>
        <pc:docMk/>
      </pc:docMkLst>
      <pc:sldChg chg="delSp modSp mod">
        <pc:chgData name="Jolly, Simon" userId="483c67c2-aa76-446b-83f2-8414b3e7bd97" providerId="ADAL" clId="{21177B7C-4D04-B647-9205-1D19B57C2D51}" dt="2024-04-11T14:34:06.483" v="2" actId="14100"/>
        <pc:sldMkLst>
          <pc:docMk/>
          <pc:sldMk cId="2708217959" sldId="259"/>
        </pc:sldMkLst>
        <pc:spChg chg="mod">
          <ac:chgData name="Jolly, Simon" userId="483c67c2-aa76-446b-83f2-8414b3e7bd97" providerId="ADAL" clId="{21177B7C-4D04-B647-9205-1D19B57C2D51}" dt="2024-04-11T14:34:06.483" v="2" actId="14100"/>
          <ac:spMkLst>
            <pc:docMk/>
            <pc:sldMk cId="2708217959" sldId="259"/>
            <ac:spMk id="3" creationId="{AEE12957-F258-740F-5676-D2335FB74151}"/>
          </ac:spMkLst>
        </pc:spChg>
        <pc:picChg chg="del">
          <ac:chgData name="Jolly, Simon" userId="483c67c2-aa76-446b-83f2-8414b3e7bd97" providerId="ADAL" clId="{21177B7C-4D04-B647-9205-1D19B57C2D51}" dt="2024-04-11T14:33:59.439" v="1" actId="478"/>
          <ac:picMkLst>
            <pc:docMk/>
            <pc:sldMk cId="2708217959" sldId="259"/>
            <ac:picMk id="4" creationId="{9B0763DA-DBA8-60CB-0922-096B7DAD6FBA}"/>
          </ac:picMkLst>
        </pc:picChg>
      </pc:sldChg>
      <pc:sldChg chg="delSp modSp mod modClrScheme chgLayout">
        <pc:chgData name="Jolly, Simon" userId="483c67c2-aa76-446b-83f2-8414b3e7bd97" providerId="ADAL" clId="{21177B7C-4D04-B647-9205-1D19B57C2D51}" dt="2024-04-11T14:41:04.510" v="30" actId="14100"/>
        <pc:sldMkLst>
          <pc:docMk/>
          <pc:sldMk cId="1656085450" sldId="260"/>
        </pc:sldMkLst>
        <pc:spChg chg="del">
          <ac:chgData name="Jolly, Simon" userId="483c67c2-aa76-446b-83f2-8414b3e7bd97" providerId="ADAL" clId="{21177B7C-4D04-B647-9205-1D19B57C2D51}" dt="2024-04-11T14:39:54.180" v="21" actId="700"/>
          <ac:spMkLst>
            <pc:docMk/>
            <pc:sldMk cId="1656085450" sldId="260"/>
            <ac:spMk id="2" creationId="{9826D792-FB35-F390-EB63-BA898EC19B86}"/>
          </ac:spMkLst>
        </pc:spChg>
        <pc:spChg chg="del">
          <ac:chgData name="Jolly, Simon" userId="483c67c2-aa76-446b-83f2-8414b3e7bd97" providerId="ADAL" clId="{21177B7C-4D04-B647-9205-1D19B57C2D51}" dt="2024-04-11T14:39:50.150" v="20" actId="478"/>
          <ac:spMkLst>
            <pc:docMk/>
            <pc:sldMk cId="1656085450" sldId="260"/>
            <ac:spMk id="7" creationId="{27E72686-8030-95C4-3EF6-EA4394650E0B}"/>
          </ac:spMkLst>
        </pc:spChg>
        <pc:picChg chg="mod ord modCrop">
          <ac:chgData name="Jolly, Simon" userId="483c67c2-aa76-446b-83f2-8414b3e7bd97" providerId="ADAL" clId="{21177B7C-4D04-B647-9205-1D19B57C2D51}" dt="2024-04-11T14:41:04.510" v="30" actId="14100"/>
          <ac:picMkLst>
            <pc:docMk/>
            <pc:sldMk cId="1656085450" sldId="260"/>
            <ac:picMk id="4" creationId="{EE01F7D1-CD37-43E3-0AD8-0ED01494AD8C}"/>
          </ac:picMkLst>
        </pc:picChg>
      </pc:sldChg>
      <pc:sldChg chg="modSp mod">
        <pc:chgData name="Jolly, Simon" userId="483c67c2-aa76-446b-83f2-8414b3e7bd97" providerId="ADAL" clId="{21177B7C-4D04-B647-9205-1D19B57C2D51}" dt="2024-04-11T14:43:18.076" v="38" actId="14100"/>
        <pc:sldMkLst>
          <pc:docMk/>
          <pc:sldMk cId="4231803194" sldId="262"/>
        </pc:sldMkLst>
        <pc:spChg chg="mod">
          <ac:chgData name="Jolly, Simon" userId="483c67c2-aa76-446b-83f2-8414b3e7bd97" providerId="ADAL" clId="{21177B7C-4D04-B647-9205-1D19B57C2D51}" dt="2024-04-11T14:43:18.076" v="38" actId="14100"/>
          <ac:spMkLst>
            <pc:docMk/>
            <pc:sldMk cId="4231803194" sldId="262"/>
            <ac:spMk id="5" creationId="{DB34A61D-C528-A365-A8C3-B5957CC4DE59}"/>
          </ac:spMkLst>
        </pc:spChg>
        <pc:picChg chg="mod modCrop">
          <ac:chgData name="Jolly, Simon" userId="483c67c2-aa76-446b-83f2-8414b3e7bd97" providerId="ADAL" clId="{21177B7C-4D04-B647-9205-1D19B57C2D51}" dt="2024-04-11T14:43:11.449" v="37" actId="1076"/>
          <ac:picMkLst>
            <pc:docMk/>
            <pc:sldMk cId="4231803194" sldId="262"/>
            <ac:picMk id="4" creationId="{FB74402A-7B21-DEAB-B5DE-2FF22D086746}"/>
          </ac:picMkLst>
        </pc:picChg>
      </pc:sldChg>
      <pc:sldChg chg="delSp modSp add mod modClrScheme chgLayout">
        <pc:chgData name="Jolly, Simon" userId="483c67c2-aa76-446b-83f2-8414b3e7bd97" providerId="ADAL" clId="{21177B7C-4D04-B647-9205-1D19B57C2D51}" dt="2024-04-11T14:42:03.775" v="32" actId="1076"/>
        <pc:sldMkLst>
          <pc:docMk/>
          <pc:sldMk cId="149916545" sldId="263"/>
        </pc:sldMkLst>
        <pc:spChg chg="del mod ord">
          <ac:chgData name="Jolly, Simon" userId="483c67c2-aa76-446b-83f2-8414b3e7bd97" providerId="ADAL" clId="{21177B7C-4D04-B647-9205-1D19B57C2D51}" dt="2024-04-11T14:34:25.219" v="5" actId="478"/>
          <ac:spMkLst>
            <pc:docMk/>
            <pc:sldMk cId="149916545" sldId="263"/>
            <ac:spMk id="2" creationId="{D7CA2703-0743-C326-1E75-A598782DAE49}"/>
          </ac:spMkLst>
        </pc:spChg>
        <pc:spChg chg="del mod ord">
          <ac:chgData name="Jolly, Simon" userId="483c67c2-aa76-446b-83f2-8414b3e7bd97" providerId="ADAL" clId="{21177B7C-4D04-B647-9205-1D19B57C2D51}" dt="2024-04-11T14:34:21.656" v="4" actId="478"/>
          <ac:spMkLst>
            <pc:docMk/>
            <pc:sldMk cId="149916545" sldId="263"/>
            <ac:spMk id="3" creationId="{AEE12957-F258-740F-5676-D2335FB74151}"/>
          </ac:spMkLst>
        </pc:spChg>
        <pc:picChg chg="mod modCrop">
          <ac:chgData name="Jolly, Simon" userId="483c67c2-aa76-446b-83f2-8414b3e7bd97" providerId="ADAL" clId="{21177B7C-4D04-B647-9205-1D19B57C2D51}" dt="2024-04-11T14:42:03.775" v="32" actId="1076"/>
          <ac:picMkLst>
            <pc:docMk/>
            <pc:sldMk cId="149916545" sldId="263"/>
            <ac:picMk id="4" creationId="{9B0763DA-DBA8-60CB-0922-096B7DAD6FBA}"/>
          </ac:picMkLst>
        </pc:picChg>
      </pc:sldChg>
      <pc:sldChg chg="addSp delSp modSp new mod modClrScheme chgLayout">
        <pc:chgData name="Jolly, Simon" userId="483c67c2-aa76-446b-83f2-8414b3e7bd97" providerId="ADAL" clId="{21177B7C-4D04-B647-9205-1D19B57C2D51}" dt="2024-04-11T15:27:05.883" v="66" actId="14100"/>
        <pc:sldMkLst>
          <pc:docMk/>
          <pc:sldMk cId="3398364383" sldId="264"/>
        </pc:sldMkLst>
        <pc:spChg chg="add mod ord">
          <ac:chgData name="Jolly, Simon" userId="483c67c2-aa76-446b-83f2-8414b3e7bd97" providerId="ADAL" clId="{21177B7C-4D04-B647-9205-1D19B57C2D51}" dt="2024-04-11T15:26:54.274" v="64" actId="20577"/>
          <ac:spMkLst>
            <pc:docMk/>
            <pc:sldMk cId="3398364383" sldId="264"/>
            <ac:spMk id="7" creationId="{A03B3F9F-865D-EB49-CF7B-1364EA6A000C}"/>
          </ac:spMkLst>
        </pc:spChg>
        <pc:picChg chg="add del">
          <ac:chgData name="Jolly, Simon" userId="483c67c2-aa76-446b-83f2-8414b3e7bd97" providerId="ADAL" clId="{21177B7C-4D04-B647-9205-1D19B57C2D51}" dt="2024-04-11T15:09:14.233" v="41" actId="478"/>
          <ac:picMkLst>
            <pc:docMk/>
            <pc:sldMk cId="3398364383" sldId="264"/>
            <ac:picMk id="2" creationId="{889D37DB-EC39-5E89-9CD0-EB2BA0EDF90B}"/>
          </ac:picMkLst>
        </pc:picChg>
        <pc:picChg chg="add del">
          <ac:chgData name="Jolly, Simon" userId="483c67c2-aa76-446b-83f2-8414b3e7bd97" providerId="ADAL" clId="{21177B7C-4D04-B647-9205-1D19B57C2D51}" dt="2024-04-11T15:09:24.995" v="43" actId="478"/>
          <ac:picMkLst>
            <pc:docMk/>
            <pc:sldMk cId="3398364383" sldId="264"/>
            <ac:picMk id="3" creationId="{985954E6-9463-DEFB-EAB0-6D2ABD494D0C}"/>
          </ac:picMkLst>
        </pc:picChg>
        <pc:picChg chg="add del mod">
          <ac:chgData name="Jolly, Simon" userId="483c67c2-aa76-446b-83f2-8414b3e7bd97" providerId="ADAL" clId="{21177B7C-4D04-B647-9205-1D19B57C2D51}" dt="2024-04-11T15:25:57.003" v="47" actId="478"/>
          <ac:picMkLst>
            <pc:docMk/>
            <pc:sldMk cId="3398364383" sldId="264"/>
            <ac:picMk id="4" creationId="{3595F466-2B43-8078-0687-0EE873CEFBC2}"/>
          </ac:picMkLst>
        </pc:picChg>
        <pc:picChg chg="add mod modCrop">
          <ac:chgData name="Jolly, Simon" userId="483c67c2-aa76-446b-83f2-8414b3e7bd97" providerId="ADAL" clId="{21177B7C-4D04-B647-9205-1D19B57C2D51}" dt="2024-04-11T15:27:05.883" v="66" actId="14100"/>
          <ac:picMkLst>
            <pc:docMk/>
            <pc:sldMk cId="3398364383" sldId="264"/>
            <ac:picMk id="6" creationId="{09A1A6B5-582D-BC4F-42FD-DB9738604E3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LASSENA Detector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9596C-00A6-D2BB-FB8E-83157016A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57EA-3764-14FA-E386-CC5536E4E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12x14cm2</a:t>
            </a:r>
          </a:p>
          <a:p>
            <a:r>
              <a:rPr lang="en-US"/>
              <a:t>10um Si sensitive region</a:t>
            </a:r>
            <a:endParaRPr lang="en-US" dirty="0"/>
          </a:p>
          <a:p>
            <a:r>
              <a:rPr lang="en-US"/>
              <a:t>735um Si substrate for support</a:t>
            </a:r>
            <a:endParaRPr lang="en-US" dirty="0"/>
          </a:p>
          <a:p>
            <a:r>
              <a:rPr lang="en-US" dirty="0"/>
              <a:t>Al frame with hole bored out so only silicon is seen by the beam</a:t>
            </a:r>
          </a:p>
          <a:p>
            <a:r>
              <a:rPr lang="en-US" dirty="0"/>
              <a:t>Full frame readout ~35 frames per second</a:t>
            </a:r>
          </a:p>
          <a:p>
            <a:r>
              <a:rPr lang="en-US"/>
              <a:t>Saturates at clinical conditions</a:t>
            </a:r>
            <a:endParaRPr lang="en-US" dirty="0"/>
          </a:p>
          <a:p>
            <a:r>
              <a:rPr lang="en-US" dirty="0"/>
              <a:t>Can Region of Interest to speed it up. 2cm strip = 230 fps</a:t>
            </a:r>
          </a:p>
          <a:p>
            <a:r>
              <a:rPr lang="en-US" dirty="0"/>
              <a:t>Beam current x7 before saturation</a:t>
            </a:r>
          </a:p>
        </p:txBody>
      </p:sp>
    </p:spTree>
    <p:extLst>
      <p:ext uri="{BB962C8B-B14F-4D97-AF65-F5344CB8AC3E}">
        <p14:creationId xmlns:p14="http://schemas.microsoft.com/office/powerpoint/2010/main" val="129490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C923E-A81D-BD38-68F5-267E65425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UCLH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B6B84-D911-4E13-6B7F-5A323DFD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Have performed beam current calibrations</a:t>
            </a:r>
          </a:p>
          <a:p>
            <a:r>
              <a:rPr lang="en-US" dirty="0"/>
              <a:t>Publications showing the results are in PMB</a:t>
            </a:r>
          </a:p>
          <a:p>
            <a:r>
              <a:rPr lang="en-US" dirty="0"/>
              <a:t>Have monitored a brain scan using moving ROI</a:t>
            </a:r>
          </a:p>
          <a:p>
            <a:r>
              <a:rPr lang="en-US" dirty="0"/>
              <a:t>Requires double beam delivery. One saturated to calculate positions, second with a </a:t>
            </a:r>
            <a:r>
              <a:rPr lang="en-US" err="1"/>
              <a:t>preprogrammes</a:t>
            </a:r>
            <a:r>
              <a:rPr lang="en-US" dirty="0"/>
              <a:t> ROI which "tracks" the beam</a:t>
            </a:r>
          </a:p>
          <a:p>
            <a:r>
              <a:rPr lang="en-US" dirty="0"/>
              <a:t>Tests in 2022 had dropped frames due to data rates but Sam Flynn fixed this with a new data structure.</a:t>
            </a:r>
          </a:p>
          <a:p>
            <a:r>
              <a:rPr lang="en-US" dirty="0"/>
              <a:t>Can find beam position and width. As well as spots 1mm offset from scan on purpose.</a:t>
            </a:r>
          </a:p>
          <a:p>
            <a:r>
              <a:rPr lang="en-US" dirty="0"/>
              <a:t>Ready to test again!</a:t>
            </a:r>
          </a:p>
        </p:txBody>
      </p:sp>
    </p:spTree>
    <p:extLst>
      <p:ext uri="{BB962C8B-B14F-4D97-AF65-F5344CB8AC3E}">
        <p14:creationId xmlns:p14="http://schemas.microsoft.com/office/powerpoint/2010/main" val="101813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2703-0743-C326-1E75-A598782D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pictures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957-F258-740F-5676-D2335FB74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 had a large </a:t>
            </a:r>
            <a:r>
              <a:rPr lang="en-US" dirty="0" err="1"/>
              <a:t>perspex</a:t>
            </a:r>
            <a:r>
              <a:rPr lang="en-US" dirty="0"/>
              <a:t> sheet machined to hold the sensor</a:t>
            </a:r>
          </a:p>
          <a:p>
            <a:r>
              <a:rPr lang="en-US" dirty="0"/>
              <a:t>This sheet is to be inserted into the range shifter slot and allow sensor to be mounted in the snout</a:t>
            </a:r>
          </a:p>
          <a:p>
            <a:r>
              <a:rPr lang="en-US" dirty="0"/>
              <a:t>Previous tests were at </a:t>
            </a:r>
            <a:r>
              <a:rPr lang="en-US" dirty="0" err="1"/>
              <a:t>isocentre</a:t>
            </a:r>
            <a:r>
              <a:rPr lang="en-US" dirty="0"/>
              <a:t> and </a:t>
            </a:r>
            <a:r>
              <a:rPr lang="en-US" dirty="0" err="1"/>
              <a:t>isocentre</a:t>
            </a:r>
            <a:r>
              <a:rPr lang="en-US" dirty="0"/>
              <a:t> – 50cm (closer to snout)</a:t>
            </a:r>
          </a:p>
          <a:p>
            <a:r>
              <a:rPr lang="en-US" dirty="0"/>
              <a:t>Repeated pattern of 4mm diameter holes allows sensor to be 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ctangular object on a table&#10;&#10;Description automatically generated">
            <a:extLst>
              <a:ext uri="{FF2B5EF4-FFF2-40B4-BE49-F238E27FC236}">
                <a16:creationId xmlns:a16="http://schemas.microsoft.com/office/drawing/2014/main" id="{9B0763DA-DBA8-60CB-0922-096B7DAD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5" r="11975" b="10977"/>
          <a:stretch/>
        </p:blipFill>
        <p:spPr>
          <a:xfrm rot="16200000">
            <a:off x="3222969" y="-2667000"/>
            <a:ext cx="574606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9A1A6B5-582D-BC4F-42FD-DB9738604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72" t="25867" r="16162" b="27912"/>
          <a:stretch/>
        </p:blipFill>
        <p:spPr>
          <a:xfrm>
            <a:off x="5285234" y="412774"/>
            <a:ext cx="5742430" cy="6032452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3B3F9F-865D-EB49-CF7B-1364EA6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339836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01F7D1-CD37-43E3-0AD8-0ED01494AD8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5422" t="17961" r="-13" b="-6"/>
          <a:stretch/>
        </p:blipFill>
        <p:spPr>
          <a:xfrm>
            <a:off x="-1" y="457439"/>
            <a:ext cx="12192002" cy="5943122"/>
          </a:xfrm>
        </p:spPr>
      </p:pic>
    </p:spTree>
    <p:extLst>
      <p:ext uri="{BB962C8B-B14F-4D97-AF65-F5344CB8AC3E}">
        <p14:creationId xmlns:p14="http://schemas.microsoft.com/office/powerpoint/2010/main" val="165608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7BA30-43CF-9917-8756-C524A848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06D6A-3426-83B1-1255-61C973A5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Large flat blue ribbon cables from daughter board to sensor</a:t>
            </a:r>
          </a:p>
          <a:p>
            <a:r>
              <a:rPr lang="en-US" dirty="0"/>
              <a:t>Black connector is 10x90mm</a:t>
            </a:r>
          </a:p>
          <a:p>
            <a:r>
              <a:rPr lang="en-US" dirty="0"/>
              <a:t>Two camera link cables from daughter board to camera board</a:t>
            </a:r>
          </a:p>
          <a:p>
            <a:r>
              <a:rPr lang="en-US" dirty="0"/>
              <a:t>9 pin link for power to daughter board</a:t>
            </a:r>
          </a:p>
          <a:p>
            <a:r>
              <a:rPr lang="en-US" dirty="0"/>
              <a:t>Camera board to PC via </a:t>
            </a:r>
            <a:r>
              <a:rPr lang="en-US" dirty="0" err="1"/>
              <a:t>usb</a:t>
            </a:r>
            <a:r>
              <a:rPr lang="en-US" dirty="0"/>
              <a:t>-c thunderbolt optical cable. 50 m in length so directly controlled from the control room</a:t>
            </a:r>
          </a:p>
        </p:txBody>
      </p:sp>
    </p:spTree>
    <p:extLst>
      <p:ext uri="{BB962C8B-B14F-4D97-AF65-F5344CB8AC3E}">
        <p14:creationId xmlns:p14="http://schemas.microsoft.com/office/powerpoint/2010/main" val="717503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9DF4D-3004-ED14-FD8E-139A0A782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Field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74402A-7B21-DEAB-B5DE-2FF22D086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676" b="32660"/>
          <a:stretch/>
        </p:blipFill>
        <p:spPr>
          <a:xfrm>
            <a:off x="4731232" y="-2136"/>
            <a:ext cx="7460768" cy="686227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4A61D-C528-A365-A8C3-B5957CC4DE59}"/>
              </a:ext>
            </a:extLst>
          </p:cNvPr>
          <p:cNvSpPr txBox="1"/>
          <p:nvPr/>
        </p:nvSpPr>
        <p:spPr>
          <a:xfrm>
            <a:off x="875269" y="1853513"/>
            <a:ext cx="350866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Green box represents ROI</a:t>
            </a:r>
          </a:p>
          <a:p>
            <a:r>
              <a:rPr lang="en-US" dirty="0"/>
              <a:t>ROI moves towards and away from Lead shield (left of picture)</a:t>
            </a:r>
          </a:p>
          <a:p>
            <a:r>
              <a:rPr lang="en-US" dirty="0"/>
              <a:t>Can change ROI fairly quickly</a:t>
            </a:r>
          </a:p>
          <a:p>
            <a:r>
              <a:rPr lang="en-US" dirty="0"/>
              <a:t>Should aim to do box scan </a:t>
            </a:r>
            <a:r>
              <a:rPr lang="en-US" dirty="0" err="1"/>
              <a:t>scross</a:t>
            </a:r>
            <a:r>
              <a:rPr lang="en-US" dirty="0"/>
              <a:t> the ROI then move the ROI and scan again</a:t>
            </a:r>
          </a:p>
          <a:p>
            <a:endParaRPr lang="en-US" dirty="0"/>
          </a:p>
          <a:p>
            <a:r>
              <a:rPr lang="en-US" dirty="0"/>
              <a:t>So....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Pick and ROI</a:t>
            </a:r>
          </a:p>
          <a:p>
            <a:pPr marL="342900" indent="-342900">
              <a:buAutoNum type="arabicParenR"/>
            </a:pPr>
            <a:r>
              <a:rPr lang="en-US" dirty="0"/>
              <a:t>Deliver spots up and down (in the image)</a:t>
            </a:r>
          </a:p>
          <a:p>
            <a:pPr marL="342900" indent="-342900">
              <a:buAutoNum type="arabicParenR"/>
            </a:pPr>
            <a:r>
              <a:rPr lang="en-US" dirty="0"/>
              <a:t>Move to new ROI</a:t>
            </a:r>
          </a:p>
          <a:p>
            <a:pPr marL="342900" indent="-342900">
              <a:buAutoNum type="arabicParenR"/>
            </a:pPr>
            <a:r>
              <a:rPr lang="en-US" dirty="0"/>
              <a:t>Repeat 2</a:t>
            </a:r>
          </a:p>
        </p:txBody>
      </p:sp>
    </p:spTree>
    <p:extLst>
      <p:ext uri="{BB962C8B-B14F-4D97-AF65-F5344CB8AC3E}">
        <p14:creationId xmlns:p14="http://schemas.microsoft.com/office/powerpoint/2010/main" val="423180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322</Words>
  <Application>Microsoft Macintosh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LASSENA Detector</vt:lpstr>
      <vt:lpstr>Parameters</vt:lpstr>
      <vt:lpstr>Previous UCLH tests</vt:lpstr>
      <vt:lpstr>Some pictures</vt:lpstr>
      <vt:lpstr>PowerPoint Presentation</vt:lpstr>
      <vt:lpstr>Dimensions</vt:lpstr>
      <vt:lpstr>PowerPoint Presentation</vt:lpstr>
      <vt:lpstr>Required connections</vt:lpstr>
      <vt:lpstr>Box Field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Jolly, Simon</cp:lastModifiedBy>
  <cp:revision>115</cp:revision>
  <dcterms:created xsi:type="dcterms:W3CDTF">2024-04-10T12:18:51Z</dcterms:created>
  <dcterms:modified xsi:type="dcterms:W3CDTF">2024-04-11T15:27:14Z</dcterms:modified>
</cp:coreProperties>
</file>