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6" r:id="rId3"/>
    <p:sldId id="257" r:id="rId4"/>
    <p:sldId id="262" r:id="rId5"/>
    <p:sldId id="265" r:id="rId6"/>
    <p:sldId id="267" r:id="rId7"/>
    <p:sldId id="261" r:id="rId8"/>
    <p:sldId id="258" r:id="rId9"/>
    <p:sldId id="268" r:id="rId10"/>
    <p:sldId id="264" r:id="rId11"/>
    <p:sldId id="269" r:id="rId12"/>
    <p:sldId id="270" r:id="rId13"/>
    <p:sldId id="272" r:id="rId14"/>
    <p:sldId id="273" r:id="rId15"/>
    <p:sldId id="259" r:id="rId16"/>
    <p:sldId id="263" r:id="rId17"/>
    <p:sldId id="260"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p:restoredTop sz="94674"/>
  </p:normalViewPr>
  <p:slideViewPr>
    <p:cSldViewPr snapToGrid="0">
      <p:cViewPr>
        <p:scale>
          <a:sx n="135" d="100"/>
          <a:sy n="135" d="100"/>
        </p:scale>
        <p:origin x="20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7T09:12:25.752"/>
    </inkml:context>
    <inkml:brush xml:id="br0">
      <inkml:brushProperty name="width" value="0.05" units="cm"/>
      <inkml:brushProperty name="height" value="0.05" units="cm"/>
      <inkml:brushProperty name="color" value="#E71224"/>
    </inkml:brush>
  </inkml:definitions>
  <inkml:trace contextRef="#ctx0" brushRef="#br0">1727 836 24575,'-22'0'0,"0"0"0,-4 0 0,-1 0 0,-10 0 0,1 0 0,-2 0 0,2 0 0,8 0 0,-4 0 0,5 0 0,-2 0 0,-3 0 0,2 0 0,-5 0 0,1 0 0,-2 0 0,-1 0 0,-1 0 0,1 0 0,0 0 0,0 0 0,2 0 0,1 0 0,0 0 0,3 0 0,0 0 0,1 0 0,2 0 0,-2 0 0,0 2 0,0 0 0,0 3 0,-3 2 0,-1 1 0,1 2 0,3 0 0,4-1 0,0 1 0,2-1 0,0 0 0,4-1 0,2 0 0,0 0 0,0 0 0,0 2 0,0 1 0,0 1 0,0 1 0,0-2 0,1 2 0,1-2 0,2 0 0,2-1 0,0 1 0,-1 0 0,0 1 0,2 1 0,-2 0 0,2 2 0,0 0 0,0 2 0,2 1 0,0-1 0,0 1 0,0 0 0,3-1 0,-1 1 0,1-1 0,-1 3 0,0 0 0,0 1 0,2-3 0,2-3 0,-1 0 0,0 2 0,-2 3 0,1 2 0,0 2 0,0-1 0,2 3 0,0-1 0,1 1 0,1 0 0,1 1 0,0 2 0,-1 1 0,1 0 0,0 0 0,0 3 0,0 1 0,0 0 0,0-1 0,0-3 0,0 0 0,0 1 0,0-1 0,0-1 0,2-2 0,3-1 0,2 0 0,0-2 0,0-1 0,0 0 0,0-3 0,1 1 0,0 1 0,0 4 0,1 5 0,2 8 0,1 3 0,2 2 0,2 0 0,0 1 0,0-3 0,0-4 0,-2-3 0,-2-6 0,-2-2 0,0-3 0,1-2 0,0-1 0,1-3 0,-1 2 0,-2 1 0,2 2 0,2 4 0,-1 0 0,2 2 0,-1-1 0,-1-2 0,0-2 0,-3-4 0,-1 0 0,1-3 0,2 3 0,1 1 0,0 1 0,3 4 0,0 3 0,6 4 0,2 4 0,4 4 0,1 1 0,-2 1 0,-1-4 0,-3-4 0,-1-4 0,-3 0 0,-1-3 0,-2-4 0,-3-2 0,-1-4 0,-1 0 0,-2-2 0,3-1 0,-1 0 0,1-1 0,-1-2 0,1 1 0,-1-3 0,0 0 0,0 0 0,-2-2 0,-1-1 0,3 1 0,2 2 0,3 3 0,2 0 0,-1 0 0,1 0 0,3-1 0,1 3 0,4 1 0,-2-2 0,2 3 0,1-1 0,0 1 0,3 3 0,1-1 0,-1 1 0,1-2 0,3 0 0,1 0 0,2 1 0,4 0 0,1-1 0,7 0 0,4-1 0,5 1 0,4-2 0,1-1 0,3-2 0,16 0 0,-4-2 0,11-4 0,-8-3 0,-9-4 0,8 0 0,3 0 0,1 0 0,-9 0 0,-4-3 0,-10-4 0,8-5 0,6-3 0,0-2 0,-1 0 0,2 0 0,-3 1 0,-4 0 0,3 0 0,4-3 0,-4 0 0,2-1 0,-5-2 0,-6 0 0,4-3 0,-4 0 0,0-2 0,0-3 0,0-2 0,-1-1 0,-1-1 0,-6 3 0,-4 1 0,-4 2 0,-1 2 0,-3 0 0,-7 0 0,-4 0 0,-6-2 0,-1-5 0,-3 1 0,-2-3 0,-2-3 0,0-5 0,2-20 0,-2-10 0,0-15-456,-9 38 1,-1-1 455,1-4 0,0-2 0,0-9 0,0-2-881,-1-8 1,0-2 880,-2-6 0,-1-2 0,0-2 0,-2-1 0,-1 1 0,-1 1 0,1 2 0,-1 1 0,0 3 0,0 1 0,0 4 0,0 2-549,0 3 0,0 0 549,0 3 0,0 2 0,0 8 0,0 1-142,-1 4 0,-1 1 142,-5-42 0,-3 10 0,-6 3 0,0 9 764,-2 13-764,1 10 1700,4 8-1700,-1 11 1242,2 3-1242,1 7 348,-2 3-348,2 2 0,-3 2 0,-3 0 0,-3-2 0,-5-2 0,-6-3 0,-10-3 0,-10-3 0,-11-5 0,-10-1 0,-2-1 0,-10-3 0,5 3 0,1 0 0,2 2 0,2 3 0,-6-2 0,-1 2-494,-5 0 494,0 3 0,-6 4 0,8 6 0,-9 3 0,-3 4 0,8 3 0,-3 1 0,12 4 0,-3 0 0,1 0-47,3 0 47,8 0 0,4 0 0,5 0 0,7 0 0,1 0 0,-1 0 0,-1 2 492,-1 2-492,2 4 49,0 4-49,0 4 0,1 4 0,-1 2 0,3 3 0,0 4 0,3 4 0,2 2 0,3 0 0,2 0 0,3-1 0,-1 4 0,3-1 0,5 0 0,0-1 0,3-3 0,1-1 0,3-1 0,4-1 0,1-4 0,0 0 0,2-2 0,1-1 0,2 0 0,3-2 0,0-4 0,4-4 0,0-2 0,1-2 0,0 0 0,2 0 0,-1-1 0,1 0 0,0-1 0,1 0 0,-1 1 0,-1 1 0,0 3 0,-1 3 0,0 0 0,-1 0 0,-1-2 0,2-2 0,1-1 0,2-3 0,2-3 0,-1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23:52:17.073"/>
    </inkml:context>
    <inkml:brush xml:id="br0">
      <inkml:brushProperty name="width" value="0.05" units="cm"/>
      <inkml:brushProperty name="height" value="0.05" units="cm"/>
      <inkml:brushProperty name="color" value="#004F8B"/>
    </inkml:brush>
  </inkml:definitions>
  <inkml:trace contextRef="#ctx0" brushRef="#br0">0 995 24575,'24'-62'0,"-1"0"0,0 12 0,7-18 0,1 3 0,-2 28 0,1-1 0,-2 2 0,0 1 0,-4 6 0,0-2 0,-1 3 0,0-1 0,-4 5 0,0 0 0,3-4 0,1 3 0,3-4 0,0 1 0,0-2 0,0 2 0,-1 3 0,-1 3 0,-3 4 0,-1 1 0,-3 1 0,0 3 0,-3 3 0,-1 3 0,0 0 0,0-1 0,3 0 0,-1 0 0,0 0 0,0 2 0,-2 0 0,2 1 0,-2-1 0,0 2 0,0 1 0,-1 0 0,3 0 0,0 0 0,2 1 0,1 2 0,2 0 0,0 0 0,4-1 0,-1 1 0,1 0 0,0 0 0,0 0 0,2 0 0,-1 2 0,1 3 0,0 2 0,0 5 0,1 0 0,-1 2 0,0 3 0,-2-3 0,0 0 0,-2 0 0,1 1 0,3 2 0,4 5 0,0 0 0,1 4 0,-2 0 0,0-3 0,-4 2 0,1 0 0,-1 1 0,-1 1 0,-2-2 0,-3-4 0,0 3 0,-1-3 0,-1 0 0,-1 0 0,-1-3 0,-1 2 0,2 1 0,-2 3 0,0 2 0,2 1 0,-1-1 0,2 0 0,-1 0 0,-1 1 0,0-2 0,-3-2 0,-2-3 0,1-1 0,1 2 0,1 0 0,0 2 0,1 3 0,2-2 0,-1 5 0,1-1 0,1 0 0,-2 1 0,2-1 0,-2 1 0,-1-1 0,1-1 0,-1-1 0,0-1 0,1 1 0,-1 1 0,0-3 0,1 3 0,-1-1 0,3 2 0,-2 1 0,1-2 0,-1 0 0,-2-4 0,0-3 0,0 0 0,0-2 0,-2-1 0,0-1 0,-2 1 0,3 2 0,1 0 0,0 1 0,0-1 0,1-1 0,-1 1 0,-1 2 0,1 0 0,-1-1 0,1-1 0,0-1 0,0-1 0,0 3 0,1-1 0,1 0 0,1-1 0,0-2 0,-1 2 0,0-1 0,1 1 0,4 0 0,1 0 0,2 1 0,3 0 0,-2-2 0,2-3 0,-2-3 0,-1-2 0,3 1 0,-4-2 0,1 0 0,0-1 0,-2-3 0,4-1 0,0-2 0,2 0 0,5-1 0,3 0 0,3 0 0,1 0 0,2-2 0,-3-3 0,2-4 0,-2-6 0,-1-3 0,1 0 0,-4 0 0,0 0 0,-1 2 0,-1-1 0,-2 0 0,0-1 0,-5 1 0,2 0 0,-4 1 0,-2 0 0,-1-2 0,0 0 0,1-3 0,3 0 0,0-4 0,-2 3 0,-1 0 0,-2 1 0,0 0 0,1-2 0,-1 0 0,-1-1 0,1 2 0,-1-1 0,1-1 0,0 0 0,0-2 0,1-1 0,-1 0 0,1-2 0,-1 1 0,1 1 0,-1 0 0,-2 0 0,1-3 0,-1 0 0,1 0 0,2 0 0,0 0 0,-3 0 0,0 0 0,1-3 0,0 0 0,0 0 0,-1 0 0,0 4 0,0-1 0,1 3 0,-1 2 0,0-3 0,1-2 0,2-3 0,0 1 0,0 1 0,0 0 0,0 1 0,0-1 0,0 3 0,-1 1 0,1 1 0,-2 1 0,1-1 0,3-1 0,1 1 0,0-2 0,-3 3 0,-4 3 0,-1 2 0,-2 2 0,0 0 0,-2 2 0,2 1 0,-3 3 0,1 1 0,-1-1 0,-1 2 0,2-1 0,2-1 0,-2 2 0,0 0 0,0 0 0,-2 1 0,3-2 0,0-1 0,1 1 0,1-1 0,1-1 0,-2 2 0,2 0 0,-2 2 0,0-1 0,0 1 0,-1 0 0,3 0 0,0 4 0,0-1 0,0 1 0,0 1 0,1 0 0,1 1 0,1-1 0,-1 2 0,-2-1 0,-2 1 0,-1 2 0,-2 0 0,1 0 0,0 0 0,0 0 0,1 0 0,1 0 0,0 0 0,2 0 0,0 0 0,0 1 0,0 2 0,0 3 0,1 0 0,-1 0 0,0 0 0,-2 0 0,0 2 0,1 0 0,0 0 0,0 1 0,1-1 0,-1 2 0,1 1 0,0 2 0,-1 2 0,1-1 0,0 1 0,-1 0 0,1-1 0,-2 1 0,-2-2 0,-1-3 0,-2 2 0,0-2 0,0 3 0,0-1 0,2-2 0,0 1 0,-1-2 0,0 2 0,-1 0 0,0 1 0,0 1 0,0-1 0,0 1 0,0-2 0,0 1 0,0-1 0,0-1 0,0 0 0,-2-2 0,0 0 0,-2 0 0,0-2 0,0 0 0,0-1 0,-1 1 0,1 0 0,0-1 0,-2 0 0,1 0 0,-1 0 0,2 0 0,1 1 0,-1 1 0,1-1 0,-2-1 0,0-1 0,0 1 0,1 2 0,0 0 0,0-1 0,0 0 0,-1-1 0,1 1 0,0 1 0,0 1 0,-2-1 0,1 1 0,1-1 0,1 0 0,1 1 0,-1-1 0,-1 1 0,-2 0 0,2-2 0,-2-1 0,0 0 0,1 0 0,-1 0 0,2 0 0,1 0 0,-2 2 0,2-1 0,0 1 0,-1 0 0,1 1 0,1 1 0,0 1 0,2 2 0,0 2 0,0-1 0,0 2 0,0-2 0,0-2 0,-1-1 0,-1-2 0,-2 0 0,0-2 0,-1 0 0,1-2 0,0 0 0,-1-1 0,1 0 0,-1 2 0,1 1 0,0 5 0,4 8 0,0 1 0,0 0 0,-1-3 0,-3-7 0,-2-1 0,1-1 0,0 0 0,0-1 0,1-5 0,-2 0 0,0-3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23:52:49.424"/>
    </inkml:context>
    <inkml:brush xml:id="br0">
      <inkml:brushProperty name="width" value="0.05" units="cm"/>
      <inkml:brushProperty name="height" value="0.05" units="cm"/>
      <inkml:brushProperty name="color" value="#004F8B"/>
    </inkml:brush>
  </inkml:definitions>
  <inkml:trace contextRef="#ctx0" brushRef="#br0">1 418 24575,'0'9'0,"0"0"0,0 4 0,1-1 0,2-1 0,1-1 0,1-3 0,-1 1 0,0 0 0,0-1 0,-2 1 0,2-2 0,-2-1 0,2 1 0,-1 0 0,-1 1 0,2 1 0,-2-1 0,2 0 0,-1 1 0,0-3 0,1 0 0,-1 0 0,0 0 0,0 1 0,0 0 0,-1 0 0,2 0 0,0-1 0,-1 3 0,1-1 0,0 1 0,0-1 0,-2 1 0,1-1 0,-1 1 0,0-1 0,1 1 0,-1 0 0,2-1 0,0 1 0,0-1 0,0 1 0,-1 0 0,1-1 0,0 1 0,0-1 0,0 3 0,0 0 0,0 0 0,0 0 0,-1-1 0,2 0 0,-2 1 0,2 1 0,0 1 0,0 2 0,1 1 0,0 2 0,0 0 0,3 0 0,-1 1 0,1-1 0,-2 1 0,-1-2 0,1-1 0,-1 0 0,2 0 0,-1 3 0,0-1 0,-1 1 0,1 0 0,2-1 0,-2 1 0,-1 0 0,0-1 0,1 1 0,2-1 0,-1 0 0,1 0 0,-2 1 0,-1 1 0,1 2 0,-1-2 0,1-1 0,1-1 0,0 1 0,1 4 0,0 1 0,2-2 0,0 2 0,2-1 0,0 1 0,1 1 0,0-3 0,-1 0 0,2-3 0,0 0 0,3 0 0,2 0 0,0 0 0,4-1 0,-1-1 0,1-2 0,2-2 0,2 0 0,1-2 0,1 0 0,-3 0 0,2-3 0,1-3 0,1-2 0,1-2 0,-2 0 0,-5 0 0,-2 0 0,-3 0 0,1 0 0,1 0 0,0 0 0,0-1 0,-1-3 0,0-2 0,0-3 0,0 2 0,0 1 0,0-1 0,-3 0 0,-2-1 0,-1-2 0,1-1 0,3-2 0,2-1 0,0 0 0,-1-2 0,-2 1 0,0-1 0,0 3 0,-1 0 0,1 1 0,-3-1 0,0 0 0,-2 0 0,0-2 0,0 2 0,-1-2 0,0 4 0,-1 1 0,0 0 0,-2 0 0,3-2 0,-2-1 0,3-1 0,0-1 0,0 0 0,0 0 0,1-5 0,1 0 0,-1-1 0,2-2 0,-2 2 0,0 0 0,0 0 0,-3 5 0,2 1 0,-2-1 0,0 1 0,0-1 0,-3 1 0,1 2 0,-1 1 0,0-3 0,-1 2 0,-1-2 0,0 2 0,-2 1 0,2 0 0,-2 1 0,-2 1 0,1 1 0,-2 0 0,3 0 0,-1 0 0,1 1 0,0 1 0,-1-1 0,1 1 0,0-3 0,2 0 0,-2-2 0,2-1 0,-1 3 0,0-1 0,0 1 0,1 0 0,-1-1 0,0 1 0,-1 1 0,0-2 0,2 1 0,-2-3 0,1 3 0,1-1 0,0-1 0,0 2 0,0 0 0,0-2 0,0 2 0,2-3 0,-1 1 0,0 1 0,0 1 0,0-1 0,1-3 0,0 1 0,2-2 0,1 1 0,-1-2 0,3-1 0,-2 1 0,0 1 0,1 0 0,-1 0 0,2-2 0,2 1 0,-2 0 0,1 1 0,-4 1 0,-1 1 0,-1 1 0,1 3 0,-2 0 0,1 3 0,-2 2 0,0-1 0,-1-1 0,1-2 0,3-1 0,1-1 0,1 0 0,3-2 0,1 2 0,3-2 0,2-1 0,-2 3 0,0-2 0,0 0 0,0 1 0,-2 0 0,-1 2 0,0 2 0,0 0 0,1 1 0,-1 1 0,-2-1 0,0 0 0,1 1 0,0 1 0,0 0 0,1 1 0,1-1 0,-1-1 0,0 3 0,0 0 0,0 1 0,1 0 0,-2-2 0,1 1 0,-2 1 0,1 1 0,1-2 0,-3-1 0,0 1 0,-2 0 0,-1 2 0,0 0 0,3 0 0,-2 0 0,1 0 0,-2 0 0,0 0 0,-1 0 0,1 0 0,1 0 0,0 0 0,0 0 0,-2 0 0,0 0 0,2 0 0,0 0 0,2 0 0,3 0 0,-2 0 0,2 0 0,0 0 0,-2 0 0,2 0 0,-1 2 0,2 2 0,1 3 0,0 1 0,0 1 0,0 0 0,-2-1 0,-2-1 0,0 1 0,-2-2 0,0 2 0,1 0 0,-1-1 0,2 1 0,-1 2 0,-1 1 0,2-1 0,-2 2 0,0 1 0,1 0 0,0 2 0,-1-2 0,-1 0 0,1 2 0,0-2 0,-1 2 0,1-2 0,-3 0 0,0-1 0,1 1 0,-1 0 0,0-1 0,0 1 0,0-1 0,0 3 0,1-3 0,-1 3 0,0 2 0,1 2 0,-1 0 0,0-2 0,-1-2 0,1 1 0,1 1 0,-1 0 0,1 0 0,0 1 0,-2 0 0,0 2 0,0 0 0,0 1 0,1-1 0,1-1 0,0-2 0,-1 1 0,1 0 0,-2-1 0,0 1 0,-1 0 0,1 2 0,0 1 0,0 0 0,0 2 0,0-2 0,2 2 0,1 3 0,-1 1 0,1 2 0,-1-2 0,1-1 0,-2-3 0,0-2 0,1 2 0,-1-2 0,1 0 0,-2 2 0,0-2 0,0 2 0,0 1 0,1-3 0,1 2 0,0-2 0,0-1 0,0-2 0,0-3 0,-1 1 0,1 1 0,-2-1 0,-1-1 0,1 0 0,-1-2 0,3 2 0,-1-2 0,0-3 0,-2 2 0,-1-1 0,1-1 0,-2 0 0,1-3 0,1 1 0,0-1 0,1 1 0,0-2 0,0 2 0,0-2 0,0 0 0,0-1 0,0 0 0,0 1 0,1 0 0,-1-2 0,1 0 0,-1-2 0,1 1 0,-1 1 0,1 0 0,-1-1 0,3 1 0,2 1 0,1-3 0,1 2 0,1-2 0,1 1 0,1-1 0,1-2 0,2 2 0,1 1 0,2-1 0,0 0 0,0-2 0,1 0 0,-1 0 0,-1 0 0,-2 0 0,0 0 0,-1 0 0,3 0 0,-1 0 0,0 0 0,-1 0 0,-1 0 0,-1-1 0,2-3 0,0-2 0,3-3 0,1 0 0,0-2 0,2-2 0,1 1 0,2-2 0,1 1 0,0-2 0,0 0 0,0 0 0,3-3 0,1 0 0,0-1 0,2 1 0,-3 1 0,1-2 0,-2-1 0,-5 3 0,-1 1 0,0-1 0,-4 3 0,1-1 0,-2 3 0,-3 0 0,2-3 0,-2 1 0,0-1 0,0 2 0,0-1 0,1-1 0,2-1 0,0-2 0,-1 0 0,-2 0 0,1-2 0,1-1 0,2-1 0,0-1 0,-1 1 0,-3 0 0,1 2 0,-1-1 0,0 0 0,0 0 0,-1 1 0,-2 2 0,-2 1 0,-1-1 0,1 1 0,-2 0 0,0-1 0,-3 1 0,0 3 0,-1 1 0,1 0 0,-1 0 0,1-2 0,0 0 0,1 1 0,-1 0 0,1-1 0,-1 0 0,-1 2 0,-1 0 0,0 0 0,-1 2 0,1 1 0,-2 0 0,0 1 0,2 1 0,0-1 0,0-2 0,0-1 0,0-1 0,0 0 0,1 1 0,-1-1 0,0 1 0,-2 1 0,2-1 0,0 2 0,-1 0 0,0 0 0,0 2 0,-1-1 0,1 0 0,0 0 0,-1 1 0,0-2 0,0 0 0,-2-1 0,1 1 0,0 2 0,-1 0 0,0 0 0,1 0 0,-1-1 0,2-2 0,0-1 0,0-2 0,1 0 0,0 0 0,0 1 0,-1 0 0,1-2 0,-1 2 0,0-2 0,0 2 0,0 2 0,0-1 0,0 2 0,2 0 0,-2-2 0,1 2 0,1-3 0,-1 1 0,2 1 0,0 0 0,0 2 0,1 0 0,-1 0 0,0 1 0,-2 0 0,1 1 0,-1-1 0,0 2 0,0 0 0,0 0 0,0 0 0,-1-1 0,0-1 0,1 0 0,1 1 0,0-1 0,0 0 0,-2 0 0,-1 1 0,3-1 0,-2 0 0,1 2 0,-1 1 0,-2-1 0,2 2 0,-4 0 0,2 3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23:53:01.261"/>
    </inkml:context>
    <inkml:brush xml:id="br0">
      <inkml:brushProperty name="width" value="0.05" units="cm"/>
      <inkml:brushProperty name="height" value="0.05" units="cm"/>
      <inkml:brushProperty name="color" value="#5B2D90"/>
    </inkml:brush>
  </inkml:definitions>
  <inkml:trace contextRef="#ctx0" brushRef="#br0">1 1 24575,'0'13'0,"0"2"0,0 0 0,0 2 0,0 3 0,0 2 0,0 1 0,0 0 0,0-2 0,0-1 0,0-3 0,0 0 0,0-1 0,0 0 0,0 1 0,0 2 0,0 1 0,0 2 0,0 0 0,0-1 0,0-1 0,0 1 0,0-1 0,0 2 0,0-2 0,0-3 0,2-2 0,0-2 0,0 0 0,0 2 0,-2 0 0,0 1 0,0-2 0,0-1 0,0-2 0,0 1 0,0-2 0,2 0 0,0 0 0,0-3 0,0 0 0,-2-1 0,0 1 0,1-1 0,1 1 0,0 0 0,-1 1 0,0-1 0,-1 1 0,0-1 0,2 2 0,0 1 0,0 0 0,0 0 0,-2 0 0,0 1 0,2-1 0,0 0 0,0-2 0,0-1 0,-1-1 0,1-1 0,1 0 0,-1 1 0,0 1 0,0 0 0,0-1 0,0 2 0,0-2 0,-1 2 0,2-1 0,0 1 0,-1-1 0,0 1 0,-1 0 0,1-1 0,0-2 0,0-2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23:53:02.352"/>
    </inkml:context>
    <inkml:brush xml:id="br0">
      <inkml:brushProperty name="width" value="0.05" units="cm"/>
      <inkml:brushProperty name="height" value="0.05" units="cm"/>
      <inkml:brushProperty name="color" value="#5B2D90"/>
    </inkml:brush>
  </inkml:definitions>
  <inkml:trace contextRef="#ctx0" brushRef="#br0">1 1 24575,'23'0'0,"13"0"0,20 0 0,14 0 0,2 0 0,-7 0 0,-5 0 0,-4 0 0,-1 0 0,-7 0 0,-10 0 0,-10 0 0,-8 0 0,-4 0 0,-6 0 0,-2 0 0,-1 0 0,0 0 0,3 0 0,0 0 0,1 0 0,-1 0 0,1 0 0,2 0 0,0 0 0,1 0 0,-1 0 0,-2 0 0,0 0 0,-3 0 0,0 0 0,-4 0 0,0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23:53:04.474"/>
    </inkml:context>
    <inkml:brush xml:id="br0">
      <inkml:brushProperty name="width" value="0.05" units="cm"/>
      <inkml:brushProperty name="height" value="0.05" units="cm"/>
      <inkml:brushProperty name="color" value="#5B2D90"/>
    </inkml:brush>
  </inkml:definitions>
  <inkml:trace contextRef="#ctx0" brushRef="#br0">0 1 24575,'0'13'0,"0"3"0,0 2 0,0 5 0,0 2 0,0 0 0,0 5 0,0 0 0,0 0 0,0 3 0,0-3 0,0 2 0,0 1 0,0-6 0,0 0 0,0-3 0,0-3 0,0-2 0,0-4 0,0 3 0,0-3 0,0 4 0,0 0 0,0-3 0,0 2 0,0-5 0,0 2 0,0-2 0,0-2 0,0 0 0,0-3 0,0 0 0,0 0 0,0 1 0,0 2 0,0 1 0,0 2 0,0-1 0,0 0 0,0-1 0,0-1 0,0-1 0,0 0 0,0-2 0,0-1 0,0-1 0,0 0 0,0 4 0,0 3 0,0 2 0,0-1 0,0-3 0,0-3 0,0 0 0,0-4 0,0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23:53:05.781"/>
    </inkml:context>
    <inkml:brush xml:id="br0">
      <inkml:brushProperty name="width" value="0.05" units="cm"/>
      <inkml:brushProperty name="height" value="0.05" units="cm"/>
      <inkml:brushProperty name="color" value="#5B2D90"/>
    </inkml:brush>
  </inkml:definitions>
  <inkml:trace contextRef="#ctx0" brushRef="#br0">1 0 24575,'25'0'0,"6"0"0,4 0 0,4 0 0,2 0 0,1 0 0,3 0 0,-7 0 0,-4 0 0,-7 0 0,-6 0 0,-3 0 0,-5 0 0,-4 0 0,-2 0 0,1 0 0,-2 0 0,1 0 0,-1 0 0,1 0 0,0 0 0,1 0 0,1 0 0,1 0 0,2 0 0,0 0 0,-1 0 0,-1 0 0,-2 0 0,0 0 0,0 0 0,0 0 0,-1 0 0,1 0 0,-1 0 0,-3 0 0,0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23:53:14.177"/>
    </inkml:context>
    <inkml:brush xml:id="br0">
      <inkml:brushProperty name="width" value="0.05" units="cm"/>
      <inkml:brushProperty name="height" value="0.05" units="cm"/>
      <inkml:brushProperty name="color" value="#E71224"/>
    </inkml:brush>
  </inkml:definitions>
  <inkml:trace contextRef="#ctx0" brushRef="#br0">0 241 24575,'1'-6'0,"3"0"0,1 0 0,2 2 0,0-1 0,-2 2 0,2-1 0,1 0 0,0 0 0,0 0 0,0 0 0,0-2 0,0 2 0,-1-1 0,1 1 0,-1 0 0,3 0 0,0 0 0,3 0 0,-1 0 0,1 0 0,-1 2 0,0 1 0,1 1 0,-1 0 0,3 0 0,0 0 0,2 0 0,1 1 0,0 2 0,0 3 0,-2 2 0,0-2 0,-3 0 0,-1 0 0,-2-2 0,-1 0 0,-1 0 0,-1-2 0,1 1 0,1-2 0,2 0 0,-1-1 0,2 0 0,0 0 0,3 0 0,3 0 0,-1 0 0,3 0 0,1-2 0,0-4 0,-1-5 0,-2-3 0,-1-1 0,-2 2 0,0 3 0,-3-1 0,-3 4 0,0 2 0,-2 1 0,0 2 0,0 1 0,0 1 0,0 0 0,1 0 0,3 0 0,4 0 0,3-1 0,3 3 0,0 4 0,3 5 0,-1 4 0,1 3 0,0 0 0,-3-1 0,0-3 0,-3-3 0,0-2 0,-1 0 0,1-2 0,-3-3 0,3-2 0,0-2 0,0 0 0,2 0 0,-3-3 0,3-7 0,-1-4 0,-3-1 0,-2 1 0,-4 4 0,-1 2 0,0 0 0,-2 3 0,1 0 0,0 3 0,0 1 0,-1 1 0,1 0 0,1-1 0,3 1 0,3 0 0,1 2 0,0 1 0,-1 3 0,-2 2 0,-2 0 0,-1-2 0,-2-2 0,-1-2 0,1-2 0,0 1 0,-1-1 0,0 0 0,0 0 0,1 0 0,-1 0 0,0 0 0,2 0 0,4 0 0,3 0 0,2 0 0,0 0 0,3 0 0,0 0 0,0 0 0,-3 0 0,-2 0 0,-2 0 0,-3 0 0,1 0 0,-1 0 0,-1 0 0,0 0 0,-2 0 0,2 0 0,0 0 0,1 0 0,-1 0 0,-3 0 0,1 0 0,2 0 0,0 0 0,0 0 0,0 0 0,0 0 0,0 0 0,0 0 0,2 0 0,-3 0 0,2 3 0,0 2 0,-2 2 0,1 0 0,-2-3 0,0-1 0,-1-2 0,1-1 0,0 0 0,-1 0 0,1 0 0,2-2 0,0-3 0,0-3 0,1-2 0,-3 0 0,0 2 0,-1 1 0,3 3 0,0 2 0,1 2 0,0 0 0,0 0 0,2-1 0,1 1 0,-1 2 0,2 2 0,-1 2 0,-1 1 0,2-3 0,-3-2 0,0-2 0,3 0 0,1-3 0,2-6 0,1-7 0,1-8 0,-1-1 0,-1 1 0,-4 3 0,-2 2 0,-2 4 0,-3 3 0,-1 4 0,0 5 0,0 0 0,1 3 0,1 0 0,-1 0 0,1 1 0,0 5 0,0 2 0,0 4 0,0 1 0,0-3 0,0 0 0,-3-3 0,1-1 0,-1-2 0,0-2 0,2-3 0,0-4 0,-1-2 0,2-4 0,-1-1 0,1 1 0,0 2 0,0 3 0,0 1 0,1 2 0,3 1 0,2 1 0,5 1 0,4 0 0,1 0 0,2 0 0,0 4 0,-1 4 0,-1 6 0,-3 1 0,-3 0 0,0-1 0,-3-3 0,0-1 0,0-1 0,-2-3 0,1-1 0,1-4 0,-2-1 0,1 0 0,-1 0 0,-4 0 0,0 0 0,-3 0 0,1-1 0,0-1 0,1 1 0,-1-1 0,1 1 0,-1 1 0,1 0 0,0 0 0,-1-1 0,1 1 0,0 2 0,-1 1 0,1 2 0,0 3 0,-1-3 0,1 1 0,0-2 0,-1-2 0,1 0 0,-1-2 0,1 0 0,-2 2 0,1 0 0,0 5 0,4 3 0,2 3 0,6 6 0,2 2 0,0-1 0,0-2 0,-2-6 0,-3-2 0,0-3 0,-1-2 0,-2-3 0,2-1 0,0-7 0,1-5 0,2-7 0,1-7 0,0 1 0,0 0 0,-1 3 0,0 6 0,0 4 0,-1 5 0,1 3 0,-1 1 0,0 2 0,0 0 0,1 0 0,2 2 0,0 3 0,1 2 0,-1 4 0,0-1 0,1 0 0,0-1 0,0-3 0,-2-3 0,-1-2 0,-2-1 0,-3 1 0,-2-1 0,-2 0 0,-1 0 0,0 0 0,-1 0 0,1 0 0,-1 1 0,3 3 0,2 2 0,3 2 0,8 1 0,5-1 0,6-3 0,6-3 0,1-1 0,3-1 0,-4 0 0,-3 0 0,-8 0 0,-5 0 0,-4 0 0,-6 0 0,-1 0 0,-2 0 0,0 0 0,0 0 0,2 0 0,1 0 0,1 0 0,0 0 0,2 0 0,-1 0 0,0 0 0,2 0 0,0 0 0,2 0 0,3 0 0,3 0 0,1 0 0,2 0 0,1 0 0,0-3 0,-2-1 0,-4-3 0,-4 0 0,-4 2 0,-1 3 0,-1 2 0,1 0 0,5 0 0,10 0 0,6 0 0,8 0 0,0 0 0,2 0 0,12 0 0,8 0 0,14 0 0,-3 0 0,-6-2 0,-7-5 0,-4-6 0,-5-4 0,-6 0 0,-13 5 0,-12 5 0,-12 3 0,-7 4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23:53:17.485"/>
    </inkml:context>
    <inkml:brush xml:id="br0">
      <inkml:brushProperty name="width" value="0.05" units="cm"/>
      <inkml:brushProperty name="height" value="0.05" units="cm"/>
      <inkml:brushProperty name="color" value="#E71224"/>
    </inkml:brush>
  </inkml:definitions>
  <inkml:trace contextRef="#ctx0" brushRef="#br0">1 81 24575,'17'0'0,"5"0"0,9 0 0,6 0 0,2-4 0,-1-4 0,0-3 0,-4-6 0,-7 4 0,-5 1 0,-5 4 0,-3 4 0,-1 2 0,-2 1 0,-1 1 0,-2 0 0,-1 1 0,1 5 0,1 7 0,-1 6 0,1 4 0,1 0 0,0-2 0,2-1 0,1-5 0,0-3 0,0-2 0,2-4 0,2-2 0,3-2 0,0-1 0,1 0 0,-5-1 0,-2 0 0,-3 0 0,-2-1 0,-1-1 0,0 0 0,-1 0 0,1 1 0,0 1 0,-1 0 0,1 0 0,1 0 0,4 2 0,2 2 0,2 2 0,3 3 0,1-2 0,3-2 0,2-3 0,-2-2 0,-1 0 0,-3-2 0,-3-4 0,-2-3 0,-3-1 0,-3 1 0,-3 3 0,1 1 0,-1-1 0,0 1 0,-1 2 0,1 1 0,1 3 0,0 2 0,0 1 0,1-1 0,1-1 0,6-1 0,3-1 0,2 0 0,1-4 0,-3-4 0,-1-4 0,-1-3 0,-1 4 0,-2 2 0,-3 3 0,0 4 0,0 0 0,2 2 0,1 0 0,0 0 0,1 2 0,2 3 0,4 3 0,3 3 0,-2-1 0,2 0 0,-2-2 0,2-3 0,3-2 0,1-2 0,2-4 0,0-5 0,-1-6 0,-3-2 0,-2 2 0,-1 2 0,-1 4 0,-2 3 0,-4 3 0,0 1 0,-1 1 0,1 0 0,-1 0 0,2 2 0,4 2 0,0 3 0,4 0 0,2-2 0,0-3 0,4-2 0,-4 0 0,-3 0 0,-2 0 0,-3-2 0,-2 0 0,-1-1 0,-4-1 0,-2 1 0,-1 1 0,0 2 0,-1-1 0,3 1 0,2 0 0,5 0 0,5 2 0,4 2 0,6 3 0,4 1 0,2-2 0,-1-4 0,-3-1 0,-4-1 0,-2 0 0,-6 0 0,-7 0 0,-5 0 0,-2 0 0,0 0 0,1 0 0,4 0 0,2 0 0,4 0 0,4 0 0,5 0 0,10 0 0,4 0 0,6 0 0,2 0 0,-3 0 0,-1 0 0,-4 0 0,-8-2 0,-4-1 0,-9-2 0,-6 1 0,-4 1 0,-3 3 0,0-1 0,2 1 0,2 2 0,7 10 0,9 13 0,7 10 0,6 6 0,4-2 0,3-5 0,3-6 0,-1-8 0,1-8 0,-2-7 0,-4-2 0,-5-8 0,-7-4 0,-3-10 0,-1-2 0,-1 0 0,-1 2 0,-1 6 0,2 0 0,-1 2 0,0 3 0,-3 2 0,0 1 0,0 2 0,-2 0 0,1-2 0,1 0 0,5-2 0,7-3 0,1-1 0,3-2 0,1 0 0,-3-1 0,-1 1 0,-3 2 0,-6 1 0,-4 3 0,-6 0 0,-3 3 0,-2 2 0,-3 0 0,2 2 0,-2 0 0,5 0 0,3 0 0,0 0 0,7 0 0,1 0 0,6 0 0,6 0 0,-1 0 0,3 0 0,0 0 0,-1 0 0,8 0 0,2 0 0,2 0 0,4 0 0,-2 0 0,4-2 0,1-4 0,-1 0 0,-1 0 0,3 3 0,6 3 0,6 0 0,6-1 0,-8 1 0,-2 0 0,-5 0 0,-6 3 0,0 2 0,-12 1 0,-10 2 0,-8-4 0,-6-1 0,-4-1 0,-1-2 0,0 0 0,2 0 0,3 0 0,0 0 0,0 0 0,-9 0 0,-3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23:53:29.102"/>
    </inkml:context>
    <inkml:brush xml:id="br0">
      <inkml:brushProperty name="width" value="0.05" units="cm"/>
      <inkml:brushProperty name="height" value="0.05" units="cm"/>
      <inkml:brushProperty name="color" value="#5B2D90"/>
    </inkml:brush>
  </inkml:definitions>
  <inkml:trace contextRef="#ctx0" brushRef="#br0">1 1 24575,'16'0'0,"7"0"0,15 0 0,15 0 0,18 0 0,20 0-4127,-41 0 0,2 0 4127,45 0 0,-4 0-33,-8 0 33,-10 0-14,2 0 14,-6 0 0,12 0 0,4 0 0,7 0 0,-6 0-370,2 6 370,9 4 0,-10 4 0,-38-5 0,-1-1 0,32 6 0,13 4 0,-45-9 0,0 0 0,47 10 0,-46-9 0,0 1 0,31 6 5434,-5 0-5434,0-1 0,1-2 0,8 0 0,0-1 0,-5 1 0,0-1 0,-1 1 0,0-1 0,-5 0 0,-1-1 2426,-5-2-2426,1-1 0,2 0 0,5-1 0,4-1 23,-6-3-23,-2-3 0,-6-1 616,3 2-616,3 1 0,-5 1 172,-5 1-172,-7-2 0,-5 1 0,-4-1 0,-5 0 0,0 0 0,-3 0 0,1 1 0,1-1 0,0 0 0,4 0 0,2-3 0,2 3 0,4 0 0,4 0 0,5-1 0,8-2 0,6 0 0,7 0 0,-5 0 0,12 0-5191,0 0 5191,-3 0 0,-36 0 0,0 0-252,35 0 252,-34 0 0,2 0 0,2 0 0,0 0 0,0 0 0,-1 0 0,5 0 0,-2 0 0,-4 0 0,-2 0 0,3 0 0,-1 0 0,3 0 0,1 0-387,3 0 1,2 0 386,2 0 0,1 0 0,3 0 0,0 0 0,3 0 0,0 0 0,-2 0 0,1 0 0,1 0 0,1 0 0,-1 0 0,0 0-547,2 0 1,0 0 546,2 1 0,1 2 0,0 0 0,0 1 0,-1 2 0,1 1 0,3 1 0,0 1 0,0-1 0,0 1 0,3-2 0,1-1 1286,3 1 0,0-1-1286,2 0 0,2 1 0,3 0 0,0 0 0,-1 2 0,0 0 0,3 1 0,-1-2 0,-2 0 0,0-1 0,3-2 0,1-1-1487,4-2 1,-2 0 1486,-8-2 0,0 0 0,3 0 0,0 0-557,0 0 1,0 0 556,5 0 0,2 0 0,-27 0 0,2 0 0,0 0 0,0 0 0,-1 0 0,1 0 0,2 0 0,1 0 0,-2 0 0,-1 0 0,-2 0 0,1 0 0,-3 0 0,1 0 0,-1 0 0,-1 0 0,1 0 0,-1 0 0,-2 0 0,1 0 0,-1 0 0,2 0 0,0 0 0,0 0 0,2 0 0,0 0 0,0 0 0,1 0 0,-1 0 0,2 0 0,0 0 0,2 0 0,-1 0 0,0 0 0,1 0 0,-1 0 0,-3-1 0,-1 0 0,0-1 0,-3 1 0,1 0 0,-2-1 0,29-2 0,-2-1-131,-2 1 1,-1-1 130,-3 1 0,-1-1 0,0 1 0,-1 0 0,-3-1 0,1 1 0,-2 0 0,1-1 0,2 1 0,0 0 0,-2-1 0,-1 1 0,2-1 0,0 1 0,-2-1 0,-1 1 0,-6 0 0,0-1 0,-2 0 0,0-2 0,-2 1 0,-1 0 0,-6-1 0,-1-1 0,2-1 0,-1 1 262,2-1 1,0-1-263,2 1 0,1-1 0,7 0 0,1-1 0,-2 2 0,0 0 0,-7 2 0,-2 0 0,-6 0 0,0 1 1274,-4 1 0,-1 1-1274,-4 0 0,0 0 0,-1 0 0,-1 1 0,43-2 0,-9-1 0,-5 2 2241,-7-2-2241,-8 0 1801,-8 0-1801,-6 0 1320,-8 2-1320,-3 2 649,-8 1-649,-4 1 0,-2 0 0,-1 0 0,2 0 0,1 0 0,3 0 0,-1 0 0,-2 0 0,-4 0 0,-5 0 0,-6-2 0,-3 0 0,-2 0 0,-1 0 0,-1 1 0,1-2 0,0-2 0,-1-2 0,-1 3 0,-1 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23:53:30.332"/>
    </inkml:context>
    <inkml:brush xml:id="br0">
      <inkml:brushProperty name="width" value="0.05" units="cm"/>
      <inkml:brushProperty name="height" value="0.05" units="cm"/>
      <inkml:brushProperty name="color" value="#5B2D90"/>
    </inkml:brush>
  </inkml:definitions>
  <inkml:trace contextRef="#ctx0" brushRef="#br0">0 1 24575,'17'0'0,"20"0"0,14 0 0,20 0 0,11 0 0,5 0-653,13 0 653,-11 0 0,-6 0 0,-7 0 161,-6 0-161,1 0 0,-5 0 0,-10 0 0,-3 0 0,-4 0 492,-7 0-492,1 0 0,-6 0 0,-4 0 0,0 0 0,-8 0 0,-4 0 0,-4 0 0,-3 0 0,-1 0 0,-2 0 0,-2 0 0,-5 0 0,0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7T11:19:18.337"/>
    </inkml:context>
    <inkml:brush xml:id="br0">
      <inkml:brushProperty name="width" value="0.05" units="cm"/>
      <inkml:brushProperty name="height" value="0.05" units="cm"/>
      <inkml:brushProperty name="color" value="#5B2D90"/>
    </inkml:brush>
  </inkml:definitions>
  <inkml:trace contextRef="#ctx0" brushRef="#br0">919 44 24575,'-10'0'0,"-6"0"0,0 0 0,-3 0 0,2 0 0,4 0 0,-2 0 0,3 0 0,-6 0 0,0 0 0,-3 0 0,-2 0 0,-1 0 0,-2 0 0,0 0 0,0 0 0,1 0 0,2 0 0,3 1 0,1 0 0,0 2 0,1 2 0,1-1 0,2 0 0,1 1 0,-1 0 0,-2 1 0,1 1 0,-1-1 0,1 1 0,1-1 0,-1 0 0,3 1 0,0-1 0,2 0 0,2 0 0,-1 2 0,-1 0 0,-1 1 0,-1 2 0,1-1 0,0 2 0,-1 0 0,1 0 0,-1 1 0,2-1 0,0 1 0,1-1 0,1 0 0,-1 2 0,1 1 0,-1 1 0,0 1 0,0 0 0,0 3 0,-1 2 0,0 4 0,0 0 0,1 0 0,1 0 0,1-2 0,3-1 0,0-4 0,2-1 0,1-2 0,1-3 0,-1-1 0,1-3 0,-1 0 0,0 2 0,2 0 0,0 0 0,0 0 0,0 0 0,0 0 0,0 0 0,0 1 0,0-1 0,0 0 0,0-1 0,0 0 0,0 0 0,0-1 0,0-1 0,0-1 0,0-2 0,0 1 0,0-1 0,0 0 0,0 1 0,0-1 0,2 0 0,0 1 0,2 0 0,2 3 0,-1 2 0,-1 1 0,0-1 0,0-2 0,1 0 0,0 0 0,0 0 0,-1 0 0,0 0 0,1 0 0,1 0 0,-1 1 0,1-1 0,0-1 0,-1 0 0,1 0 0,-1-1 0,1 0 0,-2-1 0,0-1 0,1 2 0,-1 0 0,2 2 0,-1 0 0,2 0 0,1-1 0,-1 1 0,2 0 0,-2-1 0,1 0 0,-1-1 0,-2 1 0,1-2 0,-1 1 0,0 0 0,0-1 0,0 0 0,-1-1 0,3 0 0,0 1 0,0-1 0,0 1 0,-2-1 0,1 1 0,-1-1 0,1 1 0,-1-1 0,0 0 0,1 1 0,0-1 0,3 1 0,2 0 0,-1 0 0,3 0 0,-1 0 0,2 1 0,0-1 0,-2 0 0,0 1 0,1 1 0,-1 0 0,0-1 0,0-1 0,-2 0 0,1 0 0,-2-1 0,0 0 0,0 1 0,1-1 0,0 1 0,0 0 0,1-1 0,0-1 0,-1 1 0,2 0 0,2 0 0,2-1 0,2 2 0,1-1 0,2 0 0,0 0 0,2-1 0,-1-1 0,-1 1 0,-2-1 0,-5 0 0,-1-1 0,-2-1 0,-2-1 0,2 0 0,-1 0 0,-1 0 0,3 0 0,1 0 0,2 0 0,3 0 0,0 0 0,1 0 0,-1 0 0,0 0 0,2 0 0,3 0 0,2 0 0,1 0 0,0 0 0,0 0 0,0 0 0,1 0 0,-1 0 0,0-1 0,-1-1 0,-2-1 0,-1-1 0,-1 1 0,0-1 0,0 1 0,0-2 0,0-1 0,1-1 0,-2 0 0,0 1 0,-2-1 0,-1 0 0,-1-1 0,0 0 0,-1 0 0,-1-2 0,-4 3 0,-1-1 0,0-2 0,1-1 0,1-5 0,3-4 0,0-3 0,1-4 0,0-1 0,3-7 0,0-1 0,1-1 0,-2-3 0,-2 4 0,-2-3 0,-3 3 0,0 4 0,-2 2 0,-2 5 0,-2 1 0,-2 2 0,0 1 0,0 0 0,0 1 0,-1 1 0,-1 1 0,0-1 0,0-2 0,0-2 0,0-1 0,-1-1 0,-3-1 0,-1 3 0,-2 2 0,-1 3 0,1 0 0,-1 2 0,1 3 0,1 1 0,-1 2 0,-1 0 0,-1 0 0,-1-1 0,-2-1 0,-6-4 0,-2 0 0,-5-3 0,-8-7 0,-6-6 0,-3-3 0,-1-1 0,4 4 0,5 3 0,2 3 0,7 6 0,6 5 0,4 5 0,4 3 0,4 2 0,-2 2 0,2 1 0,-4-1 0,-1-2 0,-3 0 0,-2 1 0,1 0 0,0-1 0,-1-1 0,0-1 0,2 2 0,1 2 0,3-1 0,1 2 0,1 0 0,0 0 0,-1 0 0,2 0 0,-1 2 0,0 0 0,0 0 0,-2 0 0,1 0 0,-3 0 0,1 0 0,0 0 0,-1 1 0,-1 4 0,-1 1 0,0 3 0,1-2 0,3-1 0,1 0 0,1 0 0,2-2 0,0-1 0,2-2 0,-1 0 0,3-1 0,0 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23:53:38.123"/>
    </inkml:context>
    <inkml:brush xml:id="br0">
      <inkml:brushProperty name="width" value="0.05" units="cm"/>
      <inkml:brushProperty name="height" value="0.05" units="cm"/>
    </inkml:brush>
  </inkml:definitions>
  <inkml:trace contextRef="#ctx0" brushRef="#br0">1 4514 24575,'21'0'0,"9"-5"0,26-11-1024,22-9 1024,-30 7 0,3-3-934,8-2 1,3-4 933,15-9 0,1-3-607,-1-2 0,0-1 607,6-3 0,0-2 0,-1 0 0,-2-1 0,-5 1 0,-1-1-724,-16 12 0,1-1 0,0-2 724,-1 1 0,0-1 0,-1-1 0,2-2 0,0-1 0,-1 1 0,-2 1 0,0 0 0,0 0 0,0-1 0,1-1 0,-1 1 0,1-1 0,1 0 0,-2 1 0,23-16 0,-1 0 0,-2 0 0,-1 2-640,-3 1 1,-2 0 639,0 2 0,0-1 0,4-2 0,1 1 0,-2 1 0,-2 0 0,-4 5 0,-1 1 152,-4 2 0,-1 1-152,-8 5 0,-1 1 0,1 0 0,-2 1 0,-4 4 0,0-1 509,0 1 1,2 0-510,-2 0 0,0 1 0,-5 4 0,0 1 0,41-27 0,-12 6 0,-4 2 2179,-6 4-2179,-3 2 0,-2 3 2094,0 1-2094,-3 0 1249,-2 3-1249,-3 0 711,0 2-711,3 1 0,0-2 0,0 3 0,-2 1 0,1-1 0,-1 4 0,-3 0 0,-3 3 0,-1 0 0,8-6 0,8-3 0,4 0 0,-1-2 0,-2 3 0,3-4 0,-3-3 0,0 0 0,0 1 0,-2 1 0,1-2 0,2-3 0,5-5 0,1 3 0,-2 3 0,-3 2 0,-9 7 0,-1-3 0,-4 5 0,-4 2 0,-4 3 0,-5 5 0,-4 1 0,0 4 0,-1-1 0,0-2 0,5-4 0,0-4 0,4 1 0,-1 0 0,-1 2 0,3-1 0,-1 1 0,0-1 0,-4 2 0,0 1 0,0 1 0,0 0 0,2 3 0,-1 0 0,1-2 0,1 1 0,-2 0 0,-1 1 0,-6 3 0,-3 1 0,-6 2 0,-5 1 0,-4 3 0,-2 2 0,0 2 0,-4 1 0,0 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23:53:50.194"/>
    </inkml:context>
    <inkml:brush xml:id="br0">
      <inkml:brushProperty name="width" value="0.05" units="cm"/>
      <inkml:brushProperty name="height" value="0.05" units="cm"/>
      <inkml:brushProperty name="color" value="#004F8B"/>
    </inkml:brush>
  </inkml:definitions>
  <inkml:trace contextRef="#ctx0" brushRef="#br0">0 16 24575,'8'0'0,"-1"0"0,5 0 0,0 0 0,3 0 0,-1 0 0,-1 0 0,-1 0 0,1 0 0,-2 0 0,0 0 0,1 0 0,0 0 0,1 0 0,1 0 0,2 0 0,-1-1 0,0-1 0,0 0 0,-2 0 0,0 0 0,-2 0 0,-3 0 0,0 0 0,0 2 0,-1 0 0,1-1 0,0 1 0,-1 0 0,1 0 0,-1 0 0,1 0 0,-1 0 0,1 0 0,0 0 0,-1 0 0,1 0 0,-1 0 0,1 0 0,-1 0 0,0 0 0,-1 0 0,1 0 0,-1 0 0,2 0 0,-1 0 0,1 0 0,0 0 0,-1 0 0,0 0 0,1 0 0,0 0 0,-1 0 0,0 0 0,1 0 0,-1 0 0,1 0 0,-1 0 0,1 0 0,0 0 0,2 0 0,0 0 0,2 0 0,1 0 0,-1 0 0,3 0 0,0 0 0,0 0 0,-1 0 0,-1 0 0,0 0 0,2 0 0,2 0 0,3 0 0,1 0 0,-1 0 0,0 0 0,1 0 0,0 0 0,2 0 0,-2 0 0,0 0 0,0 0 0,-3 0 0,0 0 0,0 0 0,-1 0 0,1 0 0,0 0 0,-1 0 0,4 0 0,0 0 0,0 0 0,2 0 0,-3 0 0,4 0 0,2 0 0,-2 0 0,2 0 0,-1 0 0,-2 0 0,0 0 0,-3 0 0,1 0 0,1 0 0,1 0 0,1 0 0,-2 0 0,-2 0 0,1 0 0,0 0 0,0 0 0,0 0 0,-3 0 0,0 0 0,-1 0 0,-1 0 0,-1 0 0,0 0 0,0 0 0,1 0 0,-1 0 0,-2 0 0,-1 0 0,1 0 0,0 0 0,1 2 0,-1 0 0,2 1 0,-1-1 0,-1-2 0,2 0 0,-3 0 0,1 0 0,2 0 0,1 0 0,1 0 0,0 0 0,0 0 0,3 1 0,1 2 0,2-1 0,0 1 0,1-3 0,2 0 0,1 0 0,0 0 0,-1 0 0,-2 0 0,-2 0 0,1 0 0,-1 0 0,1 0 0,1 0 0,-3 0 0,2 0 0,-2 0 0,0 0 0,2 0 0,-3 0 0,1 0 0,-1 0 0,-3 0 0,-1 0 0,-1 0 0,-2 0 0,0 0 0,1 0 0,1 0 0,2 0 0,1 0 0,-1 0 0,3 0 0,0 0 0,1 0 0,2 0 0,0 0 0,2 0 0,1 0 0,-2 0 0,0 0 0,2 0 0,1 0 0,0 0 0,0 0 0,-1 0 0,2 0 0,1 0 0,4 0 0,1 0 0,2 0 0,1 0 0,-1 0 0,4 3 0,0 0 0,0 1 0,-2 1 0,-2-3 0,-1 1 0,5-2 0,0 1 0,1 1 0,0 0 0,-3-1 0,-1-1 0,1-1 0,-3 0 0,-2 0 0,1 0 0,0 0 0,-2 0 0,-2 0 0,-3 0 0,-2 0 0,-1 0 0,0 0 0,-3 0 0,0 0 0,0 0 0,-4 0 0,1 0 0,-1 0 0,0 2 0,0 0 0,0 1 0,-2-1 0,0-2 0,-2 1 0,0 1 0,2 0 0,0 0 0,4-2 0,1 1 0,1-1 0,-1 0 0,-1 0 0,1 0 0,1 0 0,0 0 0,2 0 0,-2 0 0,0 0 0,2 0 0,-2 0 0,2 0 0,1 0 0,0 0 0,-1 0 0,-1 0 0,-2 0 0,-2 0 0,0 0 0,-1 0 0,0 0 0,1 0 0,-1 0 0,-2 0 0,-1 0 0,-1 0 0,0 0 0,0 0 0,0 0 0,2 0 0,0 0 0,0 0 0,0 0 0,0 0 0,0 0 0,2 0 0,1 0 0,2 0 0,0 0 0,1 0 0,2 0 0,1 0 0,2 0 0,4 0 0,0 0 0,0 0 0,0 0 0,-1 0 0,1 0 0,0 2 0,-3 1 0,-1-1 0,0 1 0,-2-3 0,2 0 0,0 0 0,-4 1 0,-1 0 0,-1 2 0,-2-2 0,4 0 0,1 0 0,-2-1 0,2 1 0,-1 2 0,-1-1 0,-1 1 0,1-1 0,0 0 0,0 1 0,-3-1 0,-2 0 0,-1 1 0,1-1 0,-1 0 0,0-2 0,-2 0 0,-2 0 0,1 0 0,-2 0 0,1 0 0,-2 0 0,-1 0 0,-1 0 0,1 0 0,2 0 0,0 0 0,0 0 0,-1 1 0,-3 1 0,3 0 0,-1-1 0,2 0 0,2-1 0,-2 0 0,1 0 0,-1 0 0,-2 0 0,0 0 0,0 2 0,-1 0 0,1 0 0,0-1 0,-1 0 0,1-1 0,-1 0 0,1 0 0,0 0 0,-1 0 0,1 0 0,0 0 0,-1 0 0,1 0 0,-1 0 0,0 0 0,-1 0 0,3 0 0,3 0 0,7 0 0,8 0 0,2 0 0,-1 0 0,-5 0 0,-6 0 0,-3 0 0,-2 0 0,-4 0 0,-1 0 0,0 0 0,-3 0 0,0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23:53:55.576"/>
    </inkml:context>
    <inkml:brush xml:id="br0">
      <inkml:brushProperty name="width" value="0.05" units="cm"/>
      <inkml:brushProperty name="height" value="0.05" units="cm"/>
      <inkml:brushProperty name="color" value="#004F8B"/>
    </inkml:brush>
  </inkml:definitions>
  <inkml:trace contextRef="#ctx0" brushRef="#br0">1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7T11:19:24.727"/>
    </inkml:context>
    <inkml:brush xml:id="br0">
      <inkml:brushProperty name="width" value="0.05" units="cm"/>
      <inkml:brushProperty name="height" value="0.05" units="cm"/>
      <inkml:brushProperty name="color" value="#5B2D90"/>
    </inkml:brush>
  </inkml:definitions>
  <inkml:trace contextRef="#ctx0" brushRef="#br0">533 0 24575,'-8'0'0,"0"0"0,-1 0 0,-5 0 0,1 0 0,-2 0 0,3 0 0,3 0 0,0 0 0,1 0 0,-1 0 0,-1 0 0,-1 0 0,1 0 0,0 0 0,-2 0 0,0 0 0,0 0 0,-2 0 0,0 0 0,-1 0 0,0 0 0,3 1 0,-1 1 0,0-1 0,1 1 0,1-1 0,0 0 0,2 1 0,0-1 0,0-1 0,2 0 0,-2 0 0,2 1 0,-1 1 0,1-1 0,2 0 0,0-1 0,0 1 0,0 0 0,0 2 0,0-1 0,0 0 0,0 2 0,0-2 0,0 2 0,0 0 0,0 0 0,-2 1 0,0 0 0,-1 1 0,1 0 0,3-1 0,0 0 0,1 0 0,2 0 0,-2 0 0,1 2 0,-2 2 0,1 0 0,-1 3 0,1 0 0,-2 1 0,2 1 0,0-1 0,1 0 0,0-1 0,0-1 0,0 0 0,2-2 0,0-1 0,-1 1 0,1-2 0,0 1 0,0-1 0,0 0 0,0 0 0,0 0 0,0 0 0,-1 0 0,-1 1 0,0-1 0,1 1 0,1 0 0,0-1 0,0 0 0,0-2 0,0 0 0,0 0 0,0 0 0,0 0 0,0-1 0,0 4 0,0 1 0,0 5 0,0 3 0,0 2 0,0 1 0,0 1 0,0 0 0,0-1 0,0-3 0,0-3 0,0-2 0,0-2 0,0 1 0,0-2 0,0 2 0,0-2 0,0 0 0,0 1 0,0 0 0,1 1 0,1-1 0,0 0 0,1-1 0,0 0 0,-1-1 0,1-1 0,0 1 0,1 0 0,0 0 0,-1 0 0,0-1 0,1 0 0,-1 0 0,1 0 0,-2 1 0,1-1 0,0-2 0,0 1 0,-1-1 0,1 1 0,0-1 0,-2 0 0,2 0 0,-2-1 0,2-2 0,-1 1 0,1 1 0,0 0 0,1 1 0,0 0 0,-1 0 0,0-1 0,1 1 0,0-1 0,2 2 0,-1 0 0,1 1 0,-1 0 0,1 0 0,-1-1 0,2 1 0,0 0 0,1 0 0,2 1 0,0-1 0,0 1 0,1 1 0,-2 0 0,2-1 0,-2-1 0,-2-1 0,2-1 0,-2 1 0,0 0 0,0-1 0,-1 1 0,-1-1 0,0-1 0,1-1 0,-2-1 0,-1-1 0,1 2 0,0 0 0,0-1 0,1 1 0,0 0 0,0 0 0,0 1 0,0-1 0,1 1 0,-1-1 0,0-1 0,1 2 0,-1-1 0,2 1 0,1 0 0,1 1 0,3-1 0,1 0 0,0 1 0,2 0 0,2-1 0,4 1 0,3-1 0,2 0 0,2 0 0,1 0 0,2 0 0,-2-2 0,-1 0 0,-1-2 0,2 1 0,-1 1 0,-3 1 0,-1-2 0,-1-1 0,1 0 0,-1 0 0,-1 0 0,-1 0 0,1 0 0,-1 0 0,0 0 0,-2 0 0,0 0 0,-2 0 0,-1 0 0,-2-1 0,-1-2 0,0-1 0,-1-3 0,1-1 0,-1-1 0,1-2 0,-1 1 0,1 0 0,-3 1 0,1-1 0,-2 0 0,-1-1 0,-1-1 0,-1 1 0,0-1 0,0 1 0,0-2 0,-1 0 0,1 1 0,-1 0 0,-1 1 0,1-1 0,0 0 0,-1-1 0,1-1 0,0 0 0,-2-1 0,0-1 0,1 1 0,-1 0 0,0 0 0,-1 4 0,1 0 0,-1 2 0,0 1 0,-1 1 0,-1 1 0,0-1 0,0-1 0,0-3 0,0-3 0,0-1 0,0 1 0,0-2 0,0 1 0,0 1 0,0 0 0,0 1 0,0 1 0,0 0 0,0 1 0,0 0 0,0-2 0,0-1 0,0 0 0,-1-1 0,-2 2 0,-1 2 0,0 1 0,0 2 0,-1 0 0,1-1 0,-2 0 0,1 2 0,-2-2 0,-1 0 0,1 0 0,-1 0 0,2 0 0,-1 2 0,0-1 0,-1-1 0,1 2 0,0-1 0,-1 0 0,-1 0 0,-1-1 0,1 1 0,0 1 0,0-1 0,0 2 0,-3-3 0,2 0 0,-1 0 0,0-1 0,1 0 0,-3-1 0,2 0 0,0 1 0,0 2 0,2-1 0,-1 1 0,3 0 0,0 2 0,2 2 0,-1 0 0,1-1 0,-1 1 0,2 0 0,0 1 0,0 2 0,1-2 0,-1 2 0,1-2 0,-1 0 0,-2 0 0,1 1 0,0 0 0,1-2 0,-1 1 0,-1-1 0,-1 0 0,0 0 0,0 0 0,0 0 0,0 0 0,-1 0 0,1 0 0,2 1 0,-1 0 0,0 0 0,1-1 0,0 1 0,-1 0 0,1 1 0,-1 0 0,1-1 0,-1 1 0,1-1 0,-2 0 0,0 0 0,-1 1 0,1-1 0,0 0 0,0 2 0,0-2 0,0 2 0,0-1 0,0 1 0,1 0 0,-1 0 0,0 0 0,0-2 0,-1 2 0,1-1 0,-1 0 0,1 0 0,1 1 0,1-1 0,-1 2 0,1 0 0,-1 0 0,1 0 0,-2 0 0,0 0 0,0-2 0,0 1 0,0-1 0,0 1 0,0 1 0,0 0 0,1 0 0,1 0 0,0 0 0,1-1 0,1 1 0,2-1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7T11:29:22.692"/>
    </inkml:context>
    <inkml:brush xml:id="br0">
      <inkml:brushProperty name="width" value="0.05" units="cm"/>
      <inkml:brushProperty name="height" value="0.05" units="cm"/>
      <inkml:brushProperty name="color" value="#FFC114"/>
    </inkml:brush>
  </inkml:definitions>
  <inkml:trace contextRef="#ctx0" brushRef="#br0">1 1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7T11:29:32.298"/>
    </inkml:context>
    <inkml:brush xml:id="br0">
      <inkml:brushProperty name="width" value="0.05" units="cm"/>
      <inkml:brushProperty name="height" value="0.05" units="cm"/>
      <inkml:brushProperty name="color" value="#FFC114"/>
    </inkml:brush>
  </inkml:definitions>
  <inkml:trace contextRef="#ctx0" brushRef="#br0">85 75 24575,'0'12'0,"0"1"0,0-1 0,0 2 0,0 2 0,0 2 0,0 1 0,0-2 0,0 3 0,-1 0 0,0 1 0,-1 0 0,-1-2 0,-1 4 0,-1-2 0,1 2 0,0-1 0,1 0 0,-1 0 0,0 1 0,0-1 0,0 2 0,0 0 0,-1 0 0,2 1 0,-1-3 0,1-1 0,0-2 0,1-2 0,0-2 0,1-1 0,0-1 0,0 1 0,-1-1 0,0 2 0,1 0 0,-1-1 0,0-1 0,1 0 0,0-1 0,0-3 0,1 0 0,0-1 0,0-1 0,0 2 0,0-1 0,0 1 0,0 1 0,0 1 0,0 2 0,0 3 0,0 0 0,0 2 0,0 2 0,0 0 0,0 0 0,0 1 0,0-3 0,0 0 0,1 0 0,1-1 0,1 0 0,1-1 0,-1-1 0,0 0 0,1 0 0,-1 0 0,1-1 0,1 1 0,-2 0 0,1-2 0,-1-2 0,-1-1 0,1-1 0,-1 0 0,2 0 0,0 0 0,0 1 0,0 0 0,-1 2 0,1 0 0,0 0 0,0 2 0,1-2 0,0 0 0,-2-1 0,1-2 0,-1 0 0,0-1 0,2 1 0,-1-1 0,1 1 0,-1 0 0,0 1 0,1 0 0,-1 1 0,2-1 0,-1-3 0,0-1 0,0 0 0,-1-1 0,1 1 0,0-1 0,3-1 0,2 2 0,2 2 0,5 0 0,2-1 0,2 0 0,1-1 0,0 0 0,0 0 0,2-2 0,0 0 0,0-3 0,1 0 0,-3-1 0,0 0 0,1 0 0,-1 0 0,-1 0 0,-1-1 0,0-3 0,-1-2 0,2-1 0,-1-3 0,0 2 0,1-1 0,-1 1 0,-2 1 0,-3 1 0,-1 1 0,-3 2 0,-3 0 0,-1 1 0,-3 1 0,1-1 0,-2 0 0,0-1 0,0-1 0,1-2 0,0-2 0,1-6 0,2-2 0,1-4 0,1-3 0,1-2 0,1-1 0,-1-2 0,-1 1 0,-1 4 0,-1 0 0,-2 5 0,-1 2 0,0 1 0,-2 1 0,0 2 0,-1-1 0,-1 2 0,0-1 0,0-1 0,0 0 0,0-2 0,0 1 0,0-1 0,0 0 0,0-3 0,1-1 0,0 1 0,0-1 0,0 2 0,-1-1 0,1-2 0,-1-1 0,0 0 0,0-1 0,0 0 0,0-1 0,0 1 0,0 0 0,0 1 0,0 1 0,0 1 0,0 2 0,0 0 0,0 0 0,0 0 0,0-1 0,0 0 0,0 0 0,0-1 0,-2 1 0,0 0 0,-1 0 0,0 1 0,0 2 0,0 2 0,0 1 0,0-1 0,-2 0 0,-1-3 0,-1-1 0,-2-1 0,-1 0 0,-3-2 0,-3-1 0,-1-1 0,-2-3 0,-2 2 0,-2 0 0,-1 1 0,-1 2 0,-1 0 0,0 1 0,0 2 0,1 2 0,3 3 0,-1 2 0,1 0 0,1 1 0,-1-1 0,0 0 0,0 1 0,2 0 0,2 0 0,1 0 0,1 1 0,0 0 0,0 0 0,2 1 0,2 1 0,2 1 0,2 1 0,2 0 0,0 2 0,2 1 0,0 0 0,0 1 0,-1 0 0,-2 0 0,-4 0 0,-3 2 0,-3 2 0,-1 5 0,-1 3 0,0 2 0,1-1 0,4-1 0,3-2 0,3-4 0,3-1 0,2-1 0,2-1 0,0 1 0,1-1 0,0 1 0,-1 0 0,1-2 0,-1 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7T11:29:43.340"/>
    </inkml:context>
    <inkml:brush xml:id="br0">
      <inkml:brushProperty name="width" value="0.05" units="cm"/>
      <inkml:brushProperty name="height" value="0.05" units="cm"/>
      <inkml:brushProperty name="color" value="#FFC114"/>
    </inkml:brush>
  </inkml:definitions>
  <inkml:trace contextRef="#ctx0" brushRef="#br0">1037 4 24575,'-5'-2'0,"-2"0"0,0 2 0,-1 0 0,-1 0 0,-1 0 0,0 0 0,-2 0 0,0 0 0,-2 0 0,-1 0 0,-1 0 0,-1 0 0,0 0 0,0 0 0,0 0 0,0 0 0,0 0 0,1 0 0,-1 0 0,-1 0 0,-2 0 0,-4 0 0,0 0 0,-3 0 0,-1 1 0,1 2 0,-1 3 0,2 1 0,-1 2 0,1 0 0,3-1 0,2 0 0,1 0 0,0 1 0,-2-1 0,2 1 0,3-1 0,3-3 0,1 1 0,1 0 0,0 0 0,1 0 0,1 1 0,-2 2 0,-1 2 0,-1 3 0,1 1 0,-2 2 0,2-1 0,1-1 0,0-1 0,3-3 0,1 0 0,1-2 0,2-1 0,0-1 0,1 1 0,-1 1 0,1 3 0,-1 1 0,-1 3 0,-2 2 0,-1 4 0,0 4 0,-1 0 0,-1 2 0,1-3 0,3-2 0,-1-1 0,2-1 0,0 1 0,0 0 0,1 1 0,2-1 0,-1 1 0,1 1 0,2-1 0,-1 2 0,2-1 0,0-1 0,-2 0 0,1 0 0,0 2 0,-1-2 0,1-1 0,-1-1 0,1-2 0,-2-1 0,2-1 0,0-2 0,-1 0 0,2-2 0,0 0 0,0-1 0,0-1 0,0 2 0,0 1 0,0 0 0,0-1 0,0 1 0,0 1 0,0 1 0,0 2 0,0 0 0,1 0 0,1-1 0,2 0 0,0-1 0,1-2 0,-1-2 0,1-1 0,-1-2 0,1 0 0,-1 0 0,0-1 0,1 1 0,0 1 0,1 1 0,1-1 0,1 0 0,0-1 0,2 0 0,0 0 0,2 2 0,1 0 0,1 0 0,1 0 0,-2-2 0,0 0 0,-1-1 0,1 1 0,3-1 0,0 1 0,2-1 0,1 0 0,1 0 0,3 0 0,1-1 0,2-1 0,2 0 0,2-1 0,3-1 0,0 1 0,1-2 0,0 2 0,-1-1 0,2 1 0,-1 1 0,6 1 0,0-2 0,4 0 0,3-1 0,-3-1 0,3 0 0,-2-1 0,2-1 0,1 1 0,1-2 0,4 0 0,-3 0 0,0 0 0,0 0 0,3 0 0,5 0 0,3 0 0,-1 0 0,1 0 0,-1 0 0,0 0 0,3-2 0,-1-1 0,1-3 0,0-1 0,0 0 0,-3-1 0,-6 0 0,-5 1 0,-3 2 0,1-1 0,4 1 0,-2 1 0,4-2 0,0 1 0,-6-1 0,3-1 0,-4 0 0,2 0 0,-1 0 0,-8 1 0,-2-1 0,-2 1 0,1-1 0,2 0 0,0 1 0,2 0 0,5-1 0,-2 0 0,-1 2 0,-1 1 0,3 0 0,1 2 0,1-1 0,-3 1 0,-5 2 0,2-1 0,-2 0 0,0 0 0,-2-1 0,-2 0 0,-1 2 0,-2 0 0,2 0 0,0 0 0,0 0 0,0 0 0,-1 0 0,0 0 0,3 0 0,0 0 0,-3 0 0,-3 0 0,-2 0 0,-3 0 0,1 0 0,1 0 0,-1 0 0,1 0 0,-1 0 0,0 0 0,-2 0 0,-3 0 0,0 0 0,-2 0 0,1 0 0,-1 0 0,2 0 0,-1 0 0,1-2 0,1-2 0,-1-2 0,1 0 0,-1-1 0,-1 0 0,-1-1 0,1 0 0,0-1 0,-1-2 0,1 0 0,0-3 0,-2 2 0,-2 1 0,-3 0 0,0 0 0,-1-1 0,1-2 0,0-2 0,-1 0 0,-1-2 0,0 0 0,-2-1 0,-1 0 0,-1 1 0,-1-2 0,-2-1 0,-2-1 0,0-3 0,-1-2 0,0-2 0,0-1 0,0 1 0,-3-2 0,-1 1 0,-4-1 0,-1 2 0,-1 2 0,-2 3 0,-1 1 0,-3-1 0,-2 2 0,-3 1 0,-4 0 0,-1 2 0,3 2 0,-1 3 0,3 1 0,-3-1 0,-7-1 0,-2-1 0,-4-1 0,-2-1 0,0 1 0,-3 0 0,0 2 0,-4 0 0,-3 2 0,-4 1 0,-6 3 0,-6-2 0,-4 1 0,-3-2 0,-1-2 0,4-2 0,9-2 0,7 1 0,6 0 0,6 2 0,-7-5 0,5 0 0,-1-1 0,3-1 0,1 2 0,-5 0 0,-2-1 0,0 2 0,-3 2 0,-6 4 0,-10 3 0,-12 2 0,-9 5 0,-7 1-698,-5 2 698,47 0 0,0 1 0,1 1 0,0 1 0,-49 6 0,6 1 0,4-1 0,5-3-219,4-3 219,6-3 0,4 1 0,12-1 0,6 0 0,3 0 0,4-2 690,-3 0-690,6 1 227,-2-1-227,3 2 0,1 0 0,1 0 0,5 0 0,-5 0 0,3-1 0,0-1 0,0-1 0,5 0 0,1 0 0,2 0 0,4 0 0,-3 1 0,1 0 0,2 0 0,2 0 0,1-1 0,3 0 0,1 1 0,2-2 0,0 1 0,2 0 0,2 1 0,2-1 0,1 1 0,3 0 0,0 0 0,2 1 0,1-1 0,2 2 0,0-1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7T11:29:50.173"/>
    </inkml:context>
    <inkml:brush xml:id="br0">
      <inkml:brushProperty name="width" value="0.05" units="cm"/>
      <inkml:brushProperty name="height" value="0.05" units="cm"/>
      <inkml:brushProperty name="color" value="#FFC114"/>
    </inkml:brush>
  </inkml:definitions>
  <inkml:trace contextRef="#ctx0" brushRef="#br0">928 1 24575,'-12'0'0,"-10"0"0,-7 0 0,-9 0 0,-6 0 0,5 0 0,-5 0 0,1 0 0,4 0 0,1 0 0,4 0 0,-2 0 0,2 0 0,4 0 0,6 0 0,4 0 0,1 0 0,1 0 0,3 0 0,1 0 0,0 0 0,1 3 0,-2 3 0,-2 3 0,-2 4 0,-1 2 0,-2 4 0,1 0 0,2-1 0,0 2 0,2-1 0,-1 0 0,2 1 0,2-2 0,2-1 0,3-1 0,2 0 0,0 0 0,2 0 0,1 3 0,1 0 0,-2 5 0,2 0 0,-1 3 0,1 3 0,0-1 0,-2 6 0,2-3 0,-2 0 0,2 0 0,0-5 0,-1-3 0,3-4 0,-1-3 0,2-3 0,0-1 0,0 1 0,-1 1 0,1 1 0,0 2 0,0 4 0,0 2 0,0 2 0,0 2 0,0 1 0,0 1 0,0-1 0,0-1 0,0-1 0,0-5 0,0 0 0,0-4 0,0 0 0,0 0 0,1-3 0,0 0 0,1-3 0,1 0 0,0 1 0,0 0 0,-1 0 0,1 0 0,-1-1 0,1 0 0,-1 1 0,1-1 0,0 1 0,0 0 0,0-1 0,0 2 0,1-2 0,0-2 0,1 2 0,-1-2 0,2 1 0,1 0 0,1 0 0,2 1 0,2 2 0,0-2 0,2 2 0,-1 0 0,1-1 0,-1-1 0,-1-1 0,0-3 0,-1 0 0,0-1 0,2-1 0,3 2 0,0 0 0,2 0 0,3 0 0,1 0 0,4 1 0,-1-2 0,2 0 0,-1-1 0,0 0 0,0 0 0,-1 0 0,2-1 0,-3-1 0,1-1 0,1-2 0,-2 2 0,1-2 0,-1 1 0,-2 0 0,-1 0 0,-1-1 0,-2 1 0,-1-2 0,0 0 0,2 0 0,-1 0 0,0 0 0,-1 0 0,0 0 0,2 0 0,2 0 0,-1 0 0,0 0 0,0-1 0,2-1 0,-1 1 0,-1 0 0,0 0 0,3 1 0,1 0 0,0 0 0,2 0 0,-2 0 0,3 0 0,-1 0 0,1 0 0,-1 0 0,-1 0 0,1 0 0,-2 0 0,1 0 0,0 0 0,-1 0 0,0 0 0,2 0 0,-3 0 0,1 0 0,-2-1 0,-3 0 0,0-1 0,-1-1 0,2 0 0,-1 0 0,-2 1 0,0 0 0,-2 1 0,1-1 0,-1 1 0,-2 0 0,1 1 0,-2-1 0,0 0 0,1-1 0,-1 0 0,0 0 0,0 0 0,-2 1 0,2-2 0,0 1 0,-2-1 0,1 1 0,-3 0 0,1-1 0,0 2 0,-1 0 0,1 0 0,-2 0 0,0 0 0,0-1 0,-1 1 0,1 0 0,-1 0 0,2-1 0,-1 0 0,1 0 0,1 0 0,0-1 0,-1 0 0,1 0 0,0 1 0,1-1 0,0 1 0,1 0 0,0-1 0,-1 1 0,2 0 0,0 0 0,-1-2 0,-1 2 0,0-1 0,-1-1 0,0 2 0,0-1 0,-1 1 0,0 0 0,1-2 0,-2 2 0,1-1 0,-3 1 0,0 0 0,0 0 0,-1 0 0,1 1 0,0-1 0,-1 1 0,0-1 0,0 1 0,0-1 0,1 0 0,-1 0 0,2 0 0,1 0 0,1-1 0,1 0 0,-1 1 0,0-1 0,0 0 0,-1 0 0,0 0 0,0 0 0,-1 0 0,-1-1 0,0 1 0,-1 1 0,-1 1 0,0-1 0,0 0 0,-1-1 0,1-1 0,1-1 0,1-1 0,0 0 0,0 1 0,0 0 0,-1 1 0,0 0 0,-1 1 0,0 0 0,-1 0 0,-1 0 0,1-1 0,0-2 0,1-3 0,2-2 0,0-4 0,0-3 0,0-3 0,1-1 0,0 2 0,1 2 0,-1 1 0,0 4 0,-2 2 0,0 2 0,-2 1 0,-1 2 0,-1 2 0,0-1 0,1 1 0,0-1 0,0-2 0,0-3 0,0 0 0,0 0 0,0 0 0,0 0 0,-1-1 0,0 1 0,1-1 0,0 2 0,0 0 0,0-1 0,-1 0 0,0-1 0,0 0 0,0 0 0,0 0 0,0-3 0,0 1 0,0-2 0,0 2 0,0 0 0,0 2 0,0 0 0,0 0 0,0 1 0,0-2 0,0-2 0,0-1 0,-1-2 0,-1-3 0,-2-1 0,0-3 0,0-2 0,0 0 0,-1 1 0,1 2 0,0 4 0,1 1 0,0 4 0,1 1 0,0-1 0,-2 2 0,1-1 0,-2-2 0,0-1 0,0-1 0,1 1 0,0 1 0,0 0 0,1 1 0,-2 0 0,0 1 0,1 3 0,0 0 0,-1 0 0,0 0 0,-2 1 0,0-2 0,-1 1 0,-2-2 0,-1-1 0,0-1 0,-1 0 0,0 1 0,0-1 0,-1-1 0,0 1 0,-1 0 0,0 1 0,-3 1 0,-1 2 0,-3 0 0,-3 1 0,0 0 0,-2 1 0,-3 0 0,2 0 0,1 0 0,0 1 0,2 0 0,2-1 0,0 1 0,2 0 0,2 0 0,0 1 0,1 0 0,1 0 0,-2 0 0,-1-1 0,-1 0 0,-2 1 0,1 0 0,2 1 0,0 0 0,2 1 0,0 1 0,0 1 0,2 0 0,0 0 0,-1 1 0,1 1 0,-1 0 0,-1 0 0,-1 0 0,-1 0 0,2 0 0,-1 0 0,1 0 0,0 0 0,1 0 0,1 0 0,-1 0 0,-1 0 0,0 0 0,1 0 0,3 0 0,1 0 0,1 0 0,1 0 0,1 0 0,0 0 0,1 0 0,2 0 0,-1 0 0,2 0 0,-1 0 0,0 0 0,1 0 0,-1 0 0,-1 0 0,-1 0 0,-2 0 0,0 0 0,-1 0 0,-2 0 0,0 0 0,0 0 0,0 0 0,0 0 0,2 0 0,0 0 0,3 0 0,-1 0 0,0 0 0,2 0 0,0 0 0,0 0 0,2 0 0,-2 0 0,1 0 0,-2 0 0,0 0 0,-1 0 0,1 0 0,-2 0 0,0 0 0,-2 0 0,0 0 0,0 1 0,1 0 0,0 0 0,-1 1 0,2 0 0,-1-1 0,2 0 0,1-1 0,2 0 0,0 0 0,2 1 0,2 2 0,1-2 0,1 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7T11:56:54.786"/>
    </inkml:context>
    <inkml:brush xml:id="br0">
      <inkml:brushProperty name="width" value="0.05" units="cm"/>
      <inkml:brushProperty name="height" value="0.05" units="cm"/>
      <inkml:brushProperty name="color" value="#FFC114"/>
    </inkml:brush>
  </inkml:definitions>
  <inkml:trace contextRef="#ctx0" brushRef="#br0">1 0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7T11:57:09.162"/>
    </inkml:context>
    <inkml:brush xml:id="br0">
      <inkml:brushProperty name="width" value="0.05" units="cm"/>
      <inkml:brushProperty name="height" value="0.05" units="cm"/>
      <inkml:brushProperty name="color" value="#F6630D"/>
    </inkml:brush>
  </inkml:definitions>
  <inkml:trace contextRef="#ctx0" brushRef="#br0">2893 587 24575,'-5'-2'0,"1"-1"0,0 2 0,2-1 0,-1 0 0,1 1 0,0-2 0,-1 0 0,0-2 0,-2-1 0,1 0 0,-1-1 0,0 2 0,0 0 0,1 2 0,2-1 0,-1 1 0,2 1 0,-1 0 0,0 0 0,0 0 0,-1 0 0,0-2 0,0 0 0,-2-2 0,-2-1 0,-2-1 0,0-1 0,-1-1 0,0 0 0,0 0 0,1 2 0,0-1 0,2 1 0,-1 0 0,0 0 0,0 1 0,-1-1 0,1 2 0,-1-2 0,2 1 0,0 0 0,0 1 0,1 1 0,1 0 0,0 2 0,1 0 0,1 0 0,1 1 0,-1 1 0,1-1 0,-1 1 0,0-1 0,-1 0 0,-1 0 0,-1-2 0,-2-1 0,-1 0 0,-3-2 0,-2-1 0,-1 1 0,-1-1 0,-1 1 0,-1-3 0,0 0 0,-1-1 0,0 1 0,-4-1 0,1 2 0,0-1 0,-2-1 0,1 1 0,-6-2 0,1 0 0,0 1 0,-1-1 0,2 2 0,0-1 0,2 1 0,1 0 0,0 1 0,2 2 0,2 1 0,-2-1 0,2 1 0,0 0 0,0 0 0,2 2 0,-1-1 0,0 0 0,-1 1 0,0-1 0,0 0 0,2 1 0,0 0 0,-1 1 0,0 1 0,-1 0 0,-1 0 0,2 1 0,-3-1 0,-2 1 0,-1 1 0,-3 0 0,0 0 0,-2 0 0,1 0 0,-2 0 0,2 0 0,1 0 0,0 0 0,0 0 0,1 0 0,0 0 0,2 0 0,0 0 0,0 0 0,0 0 0,1 0 0,2 0 0,1 0 0,2 0 0,0 0 0,1 0 0,1 0 0,0 0 0,-1 0 0,1 0 0,0 0 0,-1 0 0,0 0 0,0 0 0,1 0 0,-2 0 0,0 0 0,-2 1 0,0 1 0,0 0 0,0 2 0,1-2 0,1 0 0,0 1 0,4 0 0,0 0 0,1-1 0,1 0 0,-1 1 0,0 0 0,-1 0 0,0 0 0,-2 0 0,-1 2 0,1-1 0,1 0 0,-1 1 0,2-1 0,-1-1 0,1 0 0,1-1 0,0 0 0,0 0 0,1 0 0,0-1 0,2-1 0,-2 0 0,-1 0 0,0 0 0,1 0 0,1 0 0,1 0 0,0 0 0,0 1 0,0 0 0,0 0 0,0-1 0,0 0 0,0 0 0,0 0 0,0 0 0,0 0 0,0 0 0,0 0 0,0 0 0,1 0 0,-1 0 0,2 0 0,0 0 0,1 0 0,0 0 0,-1 0 0,2 0 0,-1 0 0,2 0 0,-1 1 0,1 1 0,1 0 0,0 1 0,0 0 0,1 0 0,-1 0 0,0 0 0,1 1 0,-1 1 0,0 1 0,-1 1 0,0 0 0,0-1 0,0 1 0,1-2 0,1-1 0,0 1 0,1-2 0,0 0 0,0 0 0,0 0 0,1 0 0,0 1 0,-1 1 0,-1 1 0,1 1 0,0 0 0,1 1 0,-1 2 0,1-1 0,-1 0 0,1 0 0,1 1 0,0 1 0,0 1 0,0 0 0,0 0 0,0-1 0,1-1 0,0-1 0,0-1 0,-1-2 0,1 0 0,0-1 0,0-1 0,0 0 0,0 0 0,0 0 0,0 1 0,0-1 0,1 1 0,0-1 0,1 1 0,0 1 0,1 0 0,1 1 0,-1 0 0,0-1 0,-1 0 0,1-1 0,-1-1 0,0-1 0,0 1 0,0-1 0,0 1 0,0 0 0,0 0 0,1-1 0,-1 0 0,0 1 0,1 0 0,-1 0 0,0 0 0,0-1 0,1 0 0,0 0 0,0 1 0,0 0 0,0 0 0,0 1 0,2 2 0,-1 0 0,2 2 0,0 0 0,1-1 0,0 2 0,1-1 0,-2 0 0,1 0 0,-2-1 0,0 0 0,0-1 0,-1-1 0,1 0 0,0 1 0,1 1 0,1 0 0,2 1 0,-1 0 0,1 1 0,0 0 0,0 1 0,1 0 0,2 1 0,-1 2 0,1 0 0,-1 1 0,-1-1 0,-1-3 0,-1 0 0,-1-1 0,0 0 0,-1 0 0,-1-2 0,0 0 0,-2 1 0,1-1 0,0 2 0,-1-1 0,1 0 0,0 1 0,-1-2 0,1 0 0,-2-2 0,0-1 0,0 0 0,-1 1 0,1-1 0,-1 0 0,1-1 0,-1 1 0,0-1 0,0 1 0,0-1 0,0-1 0,-1 0 0,1 0 0,-1-1 0,1 0 0,0 1 0,-1-1 0,0 1 0,0 0 0,0 0 0,0 1 0,0-1 0,0-1 0,0 1 0,0 0 0,0 0 0,0 0 0,0-1 0,0 1 0,0 0 0,0 1 0,0-1 0,0 0 0,0 0 0,0 2 0,0 2 0,0 1 0,0 3 0,0 0 0,0-1 0,0-2 0,0-3 0,0-1 0,0 0 0,0 0 0,0 1 0,0 2 0,0 0 0,0 3 0,1 0 0,0 1 0,0 1 0,0 0 0,0-1 0,0 0 0,0-1 0,-1-2 0,0 1 0,0-1 0,0 1 0,1-1 0,0 1 0,1 1 0,0 2 0,-1 1 0,0 1 0,0 0 0,0-1 0,0-1 0,0-1 0,0 1 0,0 1 0,0 0 0,0 1 0,-1-1 0,0 1 0,0 1 0,0 1 0,0 2 0,0 1 0,0 2 0,0 2 0,0-1 0,0 1 0,0 0 0,0-1 0,0 1 0,0-2 0,0 0 0,0-3 0,0-1 0,0-2 0,0-2 0,0 1 0,0-3 0,0 1 0,0 2 0,0-1 0,0 0 0,0 1 0,0-1 0,0 2 0,0 0 0,0 0 0,0 0 0,0-1 0,0 0 0,0-3 0,0 0 0,1-1 0,0 0 0,0 0 0,0 0 0,1 0 0,-1 1 0,1 0 0,0 0 0,0-1 0,0-2 0,0 1 0,-1-2 0,0 0 0,0-1 0,0 0 0,-1 0 0,1 0 0,-1 0 0,0 0 0,0 0 0,0 0 0,0-1 0,0 0 0,0 1 0,0-1 0,0 0 0,0-1 0,0 0 0,0-1 0,1 0 0,-1 0 0,1 1 0,0-1 0,-1 2 0,0 1 0,0 2 0,1 0 0,-1 1 0,1-1 0,0-1 0,-1 0 0,0-2 0,0-1 0,1 0 0,1 1 0,0 1 0,0 2 0,1 0 0,-1 1 0,0-1 0,0-1 0,1 0 0,0 1 0,0-1 0,0 0 0,-1-1 0,1-1 0,0 1 0,0-1 0,0 0 0,1 1 0,-1 0 0,1 1 0,0 0 0,1 0 0,1 0 0,0 1 0,0 0 0,1 0 0,0-1 0,0-1 0,0 1 0,0-1 0,2 0 0,2-1 0,-1 2 0,2-1 0,1 0 0,1 0 0,-1-1 0,1 0 0,-1-1 0,0-1 0,2 0 0,-1 0 0,1-2 0,2 1 0,0-2 0,2 0 0,5 0 0,2 0 0,1 0 0,2 0 0,-4 0 0,0 0 0,-1 0 0,-3 0 0,-3 0 0,-3 0 0,-2 0 0,-2 0 0,-1 0 0,-2 0 0,0 0 0,-1 0 0,0 0 0,0 0 0,1 0 0,0 0 0,1 0 0,-1 0 0,-1-1 0,1-1 0,0 0 0,2-1 0,0 0 0,1 0 0,2 1 0,0 0 0,2 0 0,1 1 0,0-1 0,2-1 0,1 0 0,1 0 0,0 1 0,0-1 0,-2 1 0,0 0 0,0-1 0,1 2 0,-1 0 0,-2 0 0,1 0 0,-1-1 0,0 0 0,-2-1 0,1 0 0,-2 1 0,1-1 0,-1 0 0,-2 1 0,1-2 0,1 1 0,2 0 0,0 0 0,3 0 0,0 1 0,0 0 0,-1 2 0,-1-1 0,0 1 0,-2 0 0,0-1 0,-2-1 0,1 2 0,-1-1 0,-1 1 0,0 0 0,0 0 0,0 0 0,0 0 0,-2 0 0,1 0 0,-2 0 0,1 0 0,-1 0 0,-1 0 0,0 0 0,0 0 0,1 0 0,2 0 0,-1 0 0,2 0 0,-1 0 0,1 0 0,0 0 0,1 0 0,0 0 0,0 0 0,0 0 0,2 0 0,0 0 0,3 0 0,0 0 0,2 0 0,1 0 0,2 0 0,0 0 0,0 0 0,1 0 0,-1 0 0,0-1 0,-1 0 0,0-1 0,-2 1 0,-1 0 0,-1 0 0,-3 0 0,-1-1 0,-3 1 0,1-1 0,-2-1 0,0 1 0,-1 0 0,-1-1 0,1 2 0,0-2 0,-1 1 0,0 0 0,-1 0 0,0 0 0,0 0 0,1 0 0,0 0 0,0-1 0,1 1 0,-1 0 0,0 0 0,-1 0 0,0 0 0,-2 1 0,-1 0 0,0 0 0,0 0 0,1-2 0,1 0 0,3-2 0,1 0 0,2-1 0,1 0 0,0-1 0,-2 1 0,0 0 0,-3 2 0,-3 2 0,0 0 0,-1 0 0,0 0 0,0 1 0,0-1 0,0 0 0,0 0 0,0-2 0,0 0 0,0-1 0,1 0 0,1-1 0,0 0 0,1 0 0,-1 1 0,0-1 0,-1 1 0,0 2 0,-1-1 0,-1 2 0,0-1 0,-1-1 0,-1 0 0,0-1 0,0 0 0,0 0 0,0 2 0,0-1 0,0 0 0,0 1 0,1 1 0,0 0 0,-1-1 0,1 0 0,0 0 0,-1 0 0,1-1 0,0 0 0,0-1 0,-1 0 0,2 0 0,-1 0 0,0 0 0,0 1 0,-1 1 0,1-1 0,0 1 0,-1-2 0,0-1 0,0-1 0,0-1 0,0-1 0,0 0 0,0 1 0,0 0 0,0 1 0,0 2 0,0 1 0,0-1 0,0 1 0,0 0 0,0-1 0,0-2 0,0 0 0,0-1 0,0 1 0,0 2 0,0 1 0,0-1 0,0 1 0,0 0 0,0 0 0,0 0 0,0 0 0,0 0 0,0 0 0,0 1 0,0 0 0,0 0 0,0 0 0,0 0 0,0-1 0,0-1 0,0 0 0,0-1 0,0-1 0,0-2 0,0-1 0,0-2 0,0 0 0,0-1 0,0-1 0,0-1 0,0-1 0,0 1 0,0-2 0,0 1 0,0 0 0,0 0 0,0-1 0,0 0 0,0-1 0,0 1 0,0 1 0,0 1 0,0 0 0,0 0 0,-1 2 0,0-1 0,0 2 0,0 1 0,1-1 0,0 0 0,0 0 0,0-1 0,0 0 0,0-2 0,0-1 0,0-2 0,0-1 0,0-1 0,0 0 0,0 2 0,0 1 0,0 1 0,0 2 0,0 2 0,0-1 0,0 2 0,0 0 0,0 1 0,0 0 0,0 0 0,0-3 0,0 0 0,0-2 0,0 0 0,0 0 0,0-1 0,0-1 0,0 1 0,0 0 0,0 2 0,0 2 0,0 0 0,0 2 0,0-2 0,0 0 0,0-1 0,0-2 0,1-1 0,0-1 0,1-3 0,1 0 0,0 1 0,0-1 0,-1 3 0,1 1 0,-1 1 0,0 1 0,0 1 0,-1 1 0,1 1 0,-1 0 0,0 1 0,1 0 0,-1 1 0,0 1 0,0 1 0,0 1 0,0 1 0,1 1 0,-1 1 0,-1 0 0,2 0 0,-1-1 0,1-2 0,0 0 0,1-2 0,0-1 0,0-2 0,1-1 0,0 0 0,-1 0 0,0 1 0,-1 1 0,0 2 0,0 3 0,-1 0 0,1 2 0,-1-1 0,1 0 0,-1-2 0,2-1 0,0-1 0,0-2 0,1 0 0,0 1 0,-1 1 0,1 2 0,0-1 0,1 1 0,-2 0 0,1 1 0,-2 0 0,1 1 0,-1 1 0,-1-1 0,2 0 0,-2 0 0,2 0 0,-1 0 0,0 1 0,1-1 0,-1-1 0,-1 3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F2C46E-F71B-1A41-AA55-5F80B4ECFE82}" type="datetimeFigureOut">
              <a:rPr lang="en-US" smtClean="0"/>
              <a:t>8/7/25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05D007-7068-7E4D-8CEB-3675931357C6}" type="slidenum">
              <a:rPr lang="en-US" smtClean="0"/>
              <a:t>‹#›</a:t>
            </a:fld>
            <a:endParaRPr lang="en-US"/>
          </a:p>
        </p:txBody>
      </p:sp>
    </p:spTree>
    <p:extLst>
      <p:ext uri="{BB962C8B-B14F-4D97-AF65-F5344CB8AC3E}">
        <p14:creationId xmlns:p14="http://schemas.microsoft.com/office/powerpoint/2010/main" val="4145952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05D007-7068-7E4D-8CEB-3675931357C6}" type="slidenum">
              <a:rPr lang="en-US" smtClean="0"/>
              <a:t>13</a:t>
            </a:fld>
            <a:endParaRPr lang="en-US"/>
          </a:p>
        </p:txBody>
      </p:sp>
    </p:spTree>
    <p:extLst>
      <p:ext uri="{BB962C8B-B14F-4D97-AF65-F5344CB8AC3E}">
        <p14:creationId xmlns:p14="http://schemas.microsoft.com/office/powerpoint/2010/main" val="194219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5EB4E-26EA-608F-ABB3-9720EDDEA52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C112409-526A-C8F3-BA01-44BFAF97EC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F4D8DA6-2B4B-04C6-6339-BF0A41A102C8}"/>
              </a:ext>
            </a:extLst>
          </p:cNvPr>
          <p:cNvSpPr>
            <a:spLocks noGrp="1"/>
          </p:cNvSpPr>
          <p:nvPr>
            <p:ph type="dt" sz="half" idx="10"/>
          </p:nvPr>
        </p:nvSpPr>
        <p:spPr/>
        <p:txBody>
          <a:bodyPr/>
          <a:lstStyle/>
          <a:p>
            <a:fld id="{D9B8116D-16E5-214C-9FF2-FBCDFAAFADE8}" type="datetimeFigureOut">
              <a:rPr lang="en-US" smtClean="0"/>
              <a:t>8/6/25</a:t>
            </a:fld>
            <a:endParaRPr lang="en-US"/>
          </a:p>
        </p:txBody>
      </p:sp>
      <p:sp>
        <p:nvSpPr>
          <p:cNvPr id="5" name="Footer Placeholder 4">
            <a:extLst>
              <a:ext uri="{FF2B5EF4-FFF2-40B4-BE49-F238E27FC236}">
                <a16:creationId xmlns:a16="http://schemas.microsoft.com/office/drawing/2014/main" id="{A112FA5C-CEEF-BA87-8A80-920878E1B1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A1FEE-CA31-609E-2C31-75EFB1F0DCAE}"/>
              </a:ext>
            </a:extLst>
          </p:cNvPr>
          <p:cNvSpPr>
            <a:spLocks noGrp="1"/>
          </p:cNvSpPr>
          <p:nvPr>
            <p:ph type="sldNum" sz="quarter" idx="12"/>
          </p:nvPr>
        </p:nvSpPr>
        <p:spPr/>
        <p:txBody>
          <a:bodyPr/>
          <a:lstStyle/>
          <a:p>
            <a:fld id="{3B608A4E-35DF-D940-8149-2A21B8FB7A92}" type="slidenum">
              <a:rPr lang="en-US" smtClean="0"/>
              <a:t>‹#›</a:t>
            </a:fld>
            <a:endParaRPr lang="en-US"/>
          </a:p>
        </p:txBody>
      </p:sp>
    </p:spTree>
    <p:extLst>
      <p:ext uri="{BB962C8B-B14F-4D97-AF65-F5344CB8AC3E}">
        <p14:creationId xmlns:p14="http://schemas.microsoft.com/office/powerpoint/2010/main" val="2039037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B39CC-CCF4-7D03-0CE8-5ADD73138F6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11B1E76-407C-F3E2-B475-F99D695E9D3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1F131C-C410-30DA-82B4-608522AD1094}"/>
              </a:ext>
            </a:extLst>
          </p:cNvPr>
          <p:cNvSpPr>
            <a:spLocks noGrp="1"/>
          </p:cNvSpPr>
          <p:nvPr>
            <p:ph type="dt" sz="half" idx="10"/>
          </p:nvPr>
        </p:nvSpPr>
        <p:spPr/>
        <p:txBody>
          <a:bodyPr/>
          <a:lstStyle/>
          <a:p>
            <a:fld id="{D9B8116D-16E5-214C-9FF2-FBCDFAAFADE8}" type="datetimeFigureOut">
              <a:rPr lang="en-US" smtClean="0"/>
              <a:t>8/6/25</a:t>
            </a:fld>
            <a:endParaRPr lang="en-US"/>
          </a:p>
        </p:txBody>
      </p:sp>
      <p:sp>
        <p:nvSpPr>
          <p:cNvPr id="5" name="Footer Placeholder 4">
            <a:extLst>
              <a:ext uri="{FF2B5EF4-FFF2-40B4-BE49-F238E27FC236}">
                <a16:creationId xmlns:a16="http://schemas.microsoft.com/office/drawing/2014/main" id="{0C3A079A-EEC7-7CC1-8428-F4D7AA1BC4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618CDC-5388-3BC9-DE35-91C73EA3E731}"/>
              </a:ext>
            </a:extLst>
          </p:cNvPr>
          <p:cNvSpPr>
            <a:spLocks noGrp="1"/>
          </p:cNvSpPr>
          <p:nvPr>
            <p:ph type="sldNum" sz="quarter" idx="12"/>
          </p:nvPr>
        </p:nvSpPr>
        <p:spPr/>
        <p:txBody>
          <a:bodyPr/>
          <a:lstStyle/>
          <a:p>
            <a:fld id="{3B608A4E-35DF-D940-8149-2A21B8FB7A92}" type="slidenum">
              <a:rPr lang="en-US" smtClean="0"/>
              <a:t>‹#›</a:t>
            </a:fld>
            <a:endParaRPr lang="en-US"/>
          </a:p>
        </p:txBody>
      </p:sp>
    </p:spTree>
    <p:extLst>
      <p:ext uri="{BB962C8B-B14F-4D97-AF65-F5344CB8AC3E}">
        <p14:creationId xmlns:p14="http://schemas.microsoft.com/office/powerpoint/2010/main" val="727181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84D7A5-8060-8EF2-61A6-1A1A1349939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5171C8E-6D30-A7E8-E5F6-FFE1A7C6323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B2A181F-4DBC-548D-97FF-43729285DCF2}"/>
              </a:ext>
            </a:extLst>
          </p:cNvPr>
          <p:cNvSpPr>
            <a:spLocks noGrp="1"/>
          </p:cNvSpPr>
          <p:nvPr>
            <p:ph type="dt" sz="half" idx="10"/>
          </p:nvPr>
        </p:nvSpPr>
        <p:spPr/>
        <p:txBody>
          <a:bodyPr/>
          <a:lstStyle/>
          <a:p>
            <a:fld id="{D9B8116D-16E5-214C-9FF2-FBCDFAAFADE8}" type="datetimeFigureOut">
              <a:rPr lang="en-US" smtClean="0"/>
              <a:t>8/6/25</a:t>
            </a:fld>
            <a:endParaRPr lang="en-US"/>
          </a:p>
        </p:txBody>
      </p:sp>
      <p:sp>
        <p:nvSpPr>
          <p:cNvPr id="5" name="Footer Placeholder 4">
            <a:extLst>
              <a:ext uri="{FF2B5EF4-FFF2-40B4-BE49-F238E27FC236}">
                <a16:creationId xmlns:a16="http://schemas.microsoft.com/office/drawing/2014/main" id="{FB8A7FAA-61C0-DD12-2ADF-A2E05A4A10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F0685-2CC8-F5BA-C3FD-86F9482FC013}"/>
              </a:ext>
            </a:extLst>
          </p:cNvPr>
          <p:cNvSpPr>
            <a:spLocks noGrp="1"/>
          </p:cNvSpPr>
          <p:nvPr>
            <p:ph type="sldNum" sz="quarter" idx="12"/>
          </p:nvPr>
        </p:nvSpPr>
        <p:spPr/>
        <p:txBody>
          <a:bodyPr/>
          <a:lstStyle/>
          <a:p>
            <a:fld id="{3B608A4E-35DF-D940-8149-2A21B8FB7A92}" type="slidenum">
              <a:rPr lang="en-US" smtClean="0"/>
              <a:t>‹#›</a:t>
            </a:fld>
            <a:endParaRPr lang="en-US"/>
          </a:p>
        </p:txBody>
      </p:sp>
    </p:spTree>
    <p:extLst>
      <p:ext uri="{BB962C8B-B14F-4D97-AF65-F5344CB8AC3E}">
        <p14:creationId xmlns:p14="http://schemas.microsoft.com/office/powerpoint/2010/main" val="1603950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224AA-01CC-4222-FE96-BC66434429F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3FBE0DE-ADF2-90CB-5D99-A6C9F663C77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E852D3F-E445-D26F-AF1A-922F25526D55}"/>
              </a:ext>
            </a:extLst>
          </p:cNvPr>
          <p:cNvSpPr>
            <a:spLocks noGrp="1"/>
          </p:cNvSpPr>
          <p:nvPr>
            <p:ph type="dt" sz="half" idx="10"/>
          </p:nvPr>
        </p:nvSpPr>
        <p:spPr/>
        <p:txBody>
          <a:bodyPr/>
          <a:lstStyle/>
          <a:p>
            <a:fld id="{D9B8116D-16E5-214C-9FF2-FBCDFAAFADE8}" type="datetimeFigureOut">
              <a:rPr lang="en-US" smtClean="0"/>
              <a:t>8/6/25</a:t>
            </a:fld>
            <a:endParaRPr lang="en-US"/>
          </a:p>
        </p:txBody>
      </p:sp>
      <p:sp>
        <p:nvSpPr>
          <p:cNvPr id="5" name="Footer Placeholder 4">
            <a:extLst>
              <a:ext uri="{FF2B5EF4-FFF2-40B4-BE49-F238E27FC236}">
                <a16:creationId xmlns:a16="http://schemas.microsoft.com/office/drawing/2014/main" id="{8F507939-98FE-1A82-BD63-8899256FC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25F525-AF3D-133F-49A6-FE211E1E7309}"/>
              </a:ext>
            </a:extLst>
          </p:cNvPr>
          <p:cNvSpPr>
            <a:spLocks noGrp="1"/>
          </p:cNvSpPr>
          <p:nvPr>
            <p:ph type="sldNum" sz="quarter" idx="12"/>
          </p:nvPr>
        </p:nvSpPr>
        <p:spPr/>
        <p:txBody>
          <a:bodyPr/>
          <a:lstStyle/>
          <a:p>
            <a:fld id="{3B608A4E-35DF-D940-8149-2A21B8FB7A92}" type="slidenum">
              <a:rPr lang="en-US" smtClean="0"/>
              <a:t>‹#›</a:t>
            </a:fld>
            <a:endParaRPr lang="en-US"/>
          </a:p>
        </p:txBody>
      </p:sp>
    </p:spTree>
    <p:extLst>
      <p:ext uri="{BB962C8B-B14F-4D97-AF65-F5344CB8AC3E}">
        <p14:creationId xmlns:p14="http://schemas.microsoft.com/office/powerpoint/2010/main" val="2252191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FBEB0-C95D-D346-EA05-013528A9E91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B6398F3-BB7C-BB6F-7289-165D386A7F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D952DA4-6B07-58CF-068C-21002275F474}"/>
              </a:ext>
            </a:extLst>
          </p:cNvPr>
          <p:cNvSpPr>
            <a:spLocks noGrp="1"/>
          </p:cNvSpPr>
          <p:nvPr>
            <p:ph type="dt" sz="half" idx="10"/>
          </p:nvPr>
        </p:nvSpPr>
        <p:spPr/>
        <p:txBody>
          <a:bodyPr/>
          <a:lstStyle/>
          <a:p>
            <a:fld id="{D9B8116D-16E5-214C-9FF2-FBCDFAAFADE8}" type="datetimeFigureOut">
              <a:rPr lang="en-US" smtClean="0"/>
              <a:t>8/6/25</a:t>
            </a:fld>
            <a:endParaRPr lang="en-US"/>
          </a:p>
        </p:txBody>
      </p:sp>
      <p:sp>
        <p:nvSpPr>
          <p:cNvPr id="5" name="Footer Placeholder 4">
            <a:extLst>
              <a:ext uri="{FF2B5EF4-FFF2-40B4-BE49-F238E27FC236}">
                <a16:creationId xmlns:a16="http://schemas.microsoft.com/office/drawing/2014/main" id="{55550E5B-0649-2F5E-F287-02DE2098B9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1324FD-E465-5ACD-AE7C-ED773C9CF536}"/>
              </a:ext>
            </a:extLst>
          </p:cNvPr>
          <p:cNvSpPr>
            <a:spLocks noGrp="1"/>
          </p:cNvSpPr>
          <p:nvPr>
            <p:ph type="sldNum" sz="quarter" idx="12"/>
          </p:nvPr>
        </p:nvSpPr>
        <p:spPr/>
        <p:txBody>
          <a:bodyPr/>
          <a:lstStyle/>
          <a:p>
            <a:fld id="{3B608A4E-35DF-D940-8149-2A21B8FB7A92}" type="slidenum">
              <a:rPr lang="en-US" smtClean="0"/>
              <a:t>‹#›</a:t>
            </a:fld>
            <a:endParaRPr lang="en-US"/>
          </a:p>
        </p:txBody>
      </p:sp>
    </p:spTree>
    <p:extLst>
      <p:ext uri="{BB962C8B-B14F-4D97-AF65-F5344CB8AC3E}">
        <p14:creationId xmlns:p14="http://schemas.microsoft.com/office/powerpoint/2010/main" val="224116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6C6D1-BAE7-315C-26D5-DC9A7457755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1BB6232-12BF-A96B-97AB-3CD2C6B0646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94C6909-20AA-6493-4029-9BDE29C89A7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13B100D-0E0E-DDA3-1C11-0FC9CDDDC157}"/>
              </a:ext>
            </a:extLst>
          </p:cNvPr>
          <p:cNvSpPr>
            <a:spLocks noGrp="1"/>
          </p:cNvSpPr>
          <p:nvPr>
            <p:ph type="dt" sz="half" idx="10"/>
          </p:nvPr>
        </p:nvSpPr>
        <p:spPr/>
        <p:txBody>
          <a:bodyPr/>
          <a:lstStyle/>
          <a:p>
            <a:fld id="{D9B8116D-16E5-214C-9FF2-FBCDFAAFADE8}" type="datetimeFigureOut">
              <a:rPr lang="en-US" smtClean="0"/>
              <a:t>8/6/25</a:t>
            </a:fld>
            <a:endParaRPr lang="en-US"/>
          </a:p>
        </p:txBody>
      </p:sp>
      <p:sp>
        <p:nvSpPr>
          <p:cNvPr id="6" name="Footer Placeholder 5">
            <a:extLst>
              <a:ext uri="{FF2B5EF4-FFF2-40B4-BE49-F238E27FC236}">
                <a16:creationId xmlns:a16="http://schemas.microsoft.com/office/drawing/2014/main" id="{9990D10A-8A41-5400-93A1-AD75276111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BBE402-A056-BBA5-E0BA-1E74E9F26693}"/>
              </a:ext>
            </a:extLst>
          </p:cNvPr>
          <p:cNvSpPr>
            <a:spLocks noGrp="1"/>
          </p:cNvSpPr>
          <p:nvPr>
            <p:ph type="sldNum" sz="quarter" idx="12"/>
          </p:nvPr>
        </p:nvSpPr>
        <p:spPr/>
        <p:txBody>
          <a:bodyPr/>
          <a:lstStyle/>
          <a:p>
            <a:fld id="{3B608A4E-35DF-D940-8149-2A21B8FB7A92}" type="slidenum">
              <a:rPr lang="en-US" smtClean="0"/>
              <a:t>‹#›</a:t>
            </a:fld>
            <a:endParaRPr lang="en-US"/>
          </a:p>
        </p:txBody>
      </p:sp>
    </p:spTree>
    <p:extLst>
      <p:ext uri="{BB962C8B-B14F-4D97-AF65-F5344CB8AC3E}">
        <p14:creationId xmlns:p14="http://schemas.microsoft.com/office/powerpoint/2010/main" val="1151026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1B06F-5702-0114-7690-E4AF2D3317A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8507861-BDFA-AD64-0152-473F9828D4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98887B1-3CD4-DCBC-7F91-B3B0BF7C537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2CE51B9-710F-5853-1497-3E8A278690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352EC38-07E0-97A8-533B-A0D225E4DFB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C4AAA7D-7823-222F-01CA-76CA90E9358B}"/>
              </a:ext>
            </a:extLst>
          </p:cNvPr>
          <p:cNvSpPr>
            <a:spLocks noGrp="1"/>
          </p:cNvSpPr>
          <p:nvPr>
            <p:ph type="dt" sz="half" idx="10"/>
          </p:nvPr>
        </p:nvSpPr>
        <p:spPr/>
        <p:txBody>
          <a:bodyPr/>
          <a:lstStyle/>
          <a:p>
            <a:fld id="{D9B8116D-16E5-214C-9FF2-FBCDFAAFADE8}" type="datetimeFigureOut">
              <a:rPr lang="en-US" smtClean="0"/>
              <a:t>8/6/25</a:t>
            </a:fld>
            <a:endParaRPr lang="en-US"/>
          </a:p>
        </p:txBody>
      </p:sp>
      <p:sp>
        <p:nvSpPr>
          <p:cNvPr id="8" name="Footer Placeholder 7">
            <a:extLst>
              <a:ext uri="{FF2B5EF4-FFF2-40B4-BE49-F238E27FC236}">
                <a16:creationId xmlns:a16="http://schemas.microsoft.com/office/drawing/2014/main" id="{61A22036-37C8-1A11-C53F-647719835D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60A82A-B489-BA63-6B11-56E1B9ED836F}"/>
              </a:ext>
            </a:extLst>
          </p:cNvPr>
          <p:cNvSpPr>
            <a:spLocks noGrp="1"/>
          </p:cNvSpPr>
          <p:nvPr>
            <p:ph type="sldNum" sz="quarter" idx="12"/>
          </p:nvPr>
        </p:nvSpPr>
        <p:spPr/>
        <p:txBody>
          <a:bodyPr/>
          <a:lstStyle/>
          <a:p>
            <a:fld id="{3B608A4E-35DF-D940-8149-2A21B8FB7A92}" type="slidenum">
              <a:rPr lang="en-US" smtClean="0"/>
              <a:t>‹#›</a:t>
            </a:fld>
            <a:endParaRPr lang="en-US"/>
          </a:p>
        </p:txBody>
      </p:sp>
    </p:spTree>
    <p:extLst>
      <p:ext uri="{BB962C8B-B14F-4D97-AF65-F5344CB8AC3E}">
        <p14:creationId xmlns:p14="http://schemas.microsoft.com/office/powerpoint/2010/main" val="159960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05530-4048-1213-BA49-63C1719E6EC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B327629-3A86-7653-B421-89ED0ADF6DDB}"/>
              </a:ext>
            </a:extLst>
          </p:cNvPr>
          <p:cNvSpPr>
            <a:spLocks noGrp="1"/>
          </p:cNvSpPr>
          <p:nvPr>
            <p:ph type="dt" sz="half" idx="10"/>
          </p:nvPr>
        </p:nvSpPr>
        <p:spPr/>
        <p:txBody>
          <a:bodyPr/>
          <a:lstStyle/>
          <a:p>
            <a:fld id="{D9B8116D-16E5-214C-9FF2-FBCDFAAFADE8}" type="datetimeFigureOut">
              <a:rPr lang="en-US" smtClean="0"/>
              <a:t>8/6/25</a:t>
            </a:fld>
            <a:endParaRPr lang="en-US"/>
          </a:p>
        </p:txBody>
      </p:sp>
      <p:sp>
        <p:nvSpPr>
          <p:cNvPr id="4" name="Footer Placeholder 3">
            <a:extLst>
              <a:ext uri="{FF2B5EF4-FFF2-40B4-BE49-F238E27FC236}">
                <a16:creationId xmlns:a16="http://schemas.microsoft.com/office/drawing/2014/main" id="{23086804-CE1D-0C28-D6A2-C04898395A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08DAA7-6AF6-4567-FDB1-26111E5D7A83}"/>
              </a:ext>
            </a:extLst>
          </p:cNvPr>
          <p:cNvSpPr>
            <a:spLocks noGrp="1"/>
          </p:cNvSpPr>
          <p:nvPr>
            <p:ph type="sldNum" sz="quarter" idx="12"/>
          </p:nvPr>
        </p:nvSpPr>
        <p:spPr/>
        <p:txBody>
          <a:bodyPr/>
          <a:lstStyle/>
          <a:p>
            <a:fld id="{3B608A4E-35DF-D940-8149-2A21B8FB7A92}" type="slidenum">
              <a:rPr lang="en-US" smtClean="0"/>
              <a:t>‹#›</a:t>
            </a:fld>
            <a:endParaRPr lang="en-US"/>
          </a:p>
        </p:txBody>
      </p:sp>
    </p:spTree>
    <p:extLst>
      <p:ext uri="{BB962C8B-B14F-4D97-AF65-F5344CB8AC3E}">
        <p14:creationId xmlns:p14="http://schemas.microsoft.com/office/powerpoint/2010/main" val="4219059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58778C-4AFE-CA45-4C8B-D114FF061098}"/>
              </a:ext>
            </a:extLst>
          </p:cNvPr>
          <p:cNvSpPr>
            <a:spLocks noGrp="1"/>
          </p:cNvSpPr>
          <p:nvPr>
            <p:ph type="dt" sz="half" idx="10"/>
          </p:nvPr>
        </p:nvSpPr>
        <p:spPr/>
        <p:txBody>
          <a:bodyPr/>
          <a:lstStyle/>
          <a:p>
            <a:fld id="{D9B8116D-16E5-214C-9FF2-FBCDFAAFADE8}" type="datetimeFigureOut">
              <a:rPr lang="en-US" smtClean="0"/>
              <a:t>8/6/25</a:t>
            </a:fld>
            <a:endParaRPr lang="en-US"/>
          </a:p>
        </p:txBody>
      </p:sp>
      <p:sp>
        <p:nvSpPr>
          <p:cNvPr id="3" name="Footer Placeholder 2">
            <a:extLst>
              <a:ext uri="{FF2B5EF4-FFF2-40B4-BE49-F238E27FC236}">
                <a16:creationId xmlns:a16="http://schemas.microsoft.com/office/drawing/2014/main" id="{490D63FB-FEDA-0123-AE4C-086AE377E0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41252F-8025-4555-60E9-3BD5D04E6728}"/>
              </a:ext>
            </a:extLst>
          </p:cNvPr>
          <p:cNvSpPr>
            <a:spLocks noGrp="1"/>
          </p:cNvSpPr>
          <p:nvPr>
            <p:ph type="sldNum" sz="quarter" idx="12"/>
          </p:nvPr>
        </p:nvSpPr>
        <p:spPr/>
        <p:txBody>
          <a:bodyPr/>
          <a:lstStyle/>
          <a:p>
            <a:fld id="{3B608A4E-35DF-D940-8149-2A21B8FB7A92}" type="slidenum">
              <a:rPr lang="en-US" smtClean="0"/>
              <a:t>‹#›</a:t>
            </a:fld>
            <a:endParaRPr lang="en-US"/>
          </a:p>
        </p:txBody>
      </p:sp>
    </p:spTree>
    <p:extLst>
      <p:ext uri="{BB962C8B-B14F-4D97-AF65-F5344CB8AC3E}">
        <p14:creationId xmlns:p14="http://schemas.microsoft.com/office/powerpoint/2010/main" val="1004875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2AC2B-08FE-9745-62EF-6A6562F37B1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37421EC-A34D-5FB4-B8B0-CF495587EE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CF544E3-4760-4D22-8A19-92C39163A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324B556-65AC-B919-4402-D7EEEB0D40A5}"/>
              </a:ext>
            </a:extLst>
          </p:cNvPr>
          <p:cNvSpPr>
            <a:spLocks noGrp="1"/>
          </p:cNvSpPr>
          <p:nvPr>
            <p:ph type="dt" sz="half" idx="10"/>
          </p:nvPr>
        </p:nvSpPr>
        <p:spPr/>
        <p:txBody>
          <a:bodyPr/>
          <a:lstStyle/>
          <a:p>
            <a:fld id="{D9B8116D-16E5-214C-9FF2-FBCDFAAFADE8}" type="datetimeFigureOut">
              <a:rPr lang="en-US" smtClean="0"/>
              <a:t>8/6/25</a:t>
            </a:fld>
            <a:endParaRPr lang="en-US"/>
          </a:p>
        </p:txBody>
      </p:sp>
      <p:sp>
        <p:nvSpPr>
          <p:cNvPr id="6" name="Footer Placeholder 5">
            <a:extLst>
              <a:ext uri="{FF2B5EF4-FFF2-40B4-BE49-F238E27FC236}">
                <a16:creationId xmlns:a16="http://schemas.microsoft.com/office/drawing/2014/main" id="{0F4E031A-CD60-F350-48AE-51BEA1CA30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1AE3DB-7D0B-6196-E880-E9FD7C4F3A7F}"/>
              </a:ext>
            </a:extLst>
          </p:cNvPr>
          <p:cNvSpPr>
            <a:spLocks noGrp="1"/>
          </p:cNvSpPr>
          <p:nvPr>
            <p:ph type="sldNum" sz="quarter" idx="12"/>
          </p:nvPr>
        </p:nvSpPr>
        <p:spPr/>
        <p:txBody>
          <a:bodyPr/>
          <a:lstStyle/>
          <a:p>
            <a:fld id="{3B608A4E-35DF-D940-8149-2A21B8FB7A92}" type="slidenum">
              <a:rPr lang="en-US" smtClean="0"/>
              <a:t>‹#›</a:t>
            </a:fld>
            <a:endParaRPr lang="en-US"/>
          </a:p>
        </p:txBody>
      </p:sp>
    </p:spTree>
    <p:extLst>
      <p:ext uri="{BB962C8B-B14F-4D97-AF65-F5344CB8AC3E}">
        <p14:creationId xmlns:p14="http://schemas.microsoft.com/office/powerpoint/2010/main" val="595582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43A21-839A-D52B-5B81-8E8DF650243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31C53C1-1F38-4906-A46B-D9FB966253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C75BEF-F3CE-661D-620E-8FFEBB8B7D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D0DF868-E358-728C-499C-10A5B8CA0B87}"/>
              </a:ext>
            </a:extLst>
          </p:cNvPr>
          <p:cNvSpPr>
            <a:spLocks noGrp="1"/>
          </p:cNvSpPr>
          <p:nvPr>
            <p:ph type="dt" sz="half" idx="10"/>
          </p:nvPr>
        </p:nvSpPr>
        <p:spPr/>
        <p:txBody>
          <a:bodyPr/>
          <a:lstStyle/>
          <a:p>
            <a:fld id="{D9B8116D-16E5-214C-9FF2-FBCDFAAFADE8}" type="datetimeFigureOut">
              <a:rPr lang="en-US" smtClean="0"/>
              <a:t>8/6/25</a:t>
            </a:fld>
            <a:endParaRPr lang="en-US"/>
          </a:p>
        </p:txBody>
      </p:sp>
      <p:sp>
        <p:nvSpPr>
          <p:cNvPr id="6" name="Footer Placeholder 5">
            <a:extLst>
              <a:ext uri="{FF2B5EF4-FFF2-40B4-BE49-F238E27FC236}">
                <a16:creationId xmlns:a16="http://schemas.microsoft.com/office/drawing/2014/main" id="{2EAC7DFE-F2BD-4348-DC02-183C7585D2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056403-1A2F-C270-74F8-D5F4E6783131}"/>
              </a:ext>
            </a:extLst>
          </p:cNvPr>
          <p:cNvSpPr>
            <a:spLocks noGrp="1"/>
          </p:cNvSpPr>
          <p:nvPr>
            <p:ph type="sldNum" sz="quarter" idx="12"/>
          </p:nvPr>
        </p:nvSpPr>
        <p:spPr/>
        <p:txBody>
          <a:bodyPr/>
          <a:lstStyle/>
          <a:p>
            <a:fld id="{3B608A4E-35DF-D940-8149-2A21B8FB7A92}" type="slidenum">
              <a:rPr lang="en-US" smtClean="0"/>
              <a:t>‹#›</a:t>
            </a:fld>
            <a:endParaRPr lang="en-US"/>
          </a:p>
        </p:txBody>
      </p:sp>
    </p:spTree>
    <p:extLst>
      <p:ext uri="{BB962C8B-B14F-4D97-AF65-F5344CB8AC3E}">
        <p14:creationId xmlns:p14="http://schemas.microsoft.com/office/powerpoint/2010/main" val="3923128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A2851B-A57C-24F7-63D9-09EF3D4228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DDE4C92-D964-D0AF-5045-969E12B803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874E9C3-B553-C8CA-4C62-79AFC6263B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B8116D-16E5-214C-9FF2-FBCDFAAFADE8}" type="datetimeFigureOut">
              <a:rPr lang="en-US" smtClean="0"/>
              <a:t>8/6/25</a:t>
            </a:fld>
            <a:endParaRPr lang="en-US"/>
          </a:p>
        </p:txBody>
      </p:sp>
      <p:sp>
        <p:nvSpPr>
          <p:cNvPr id="5" name="Footer Placeholder 4">
            <a:extLst>
              <a:ext uri="{FF2B5EF4-FFF2-40B4-BE49-F238E27FC236}">
                <a16:creationId xmlns:a16="http://schemas.microsoft.com/office/drawing/2014/main" id="{AE69A02C-288E-2D2C-1AB7-47090F17DF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3E0EDB-30BE-A173-DE18-5B7927B9A8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08A4E-35DF-D940-8149-2A21B8FB7A92}" type="slidenum">
              <a:rPr lang="en-US" smtClean="0"/>
              <a:t>‹#›</a:t>
            </a:fld>
            <a:endParaRPr lang="en-US"/>
          </a:p>
        </p:txBody>
      </p:sp>
    </p:spTree>
    <p:extLst>
      <p:ext uri="{BB962C8B-B14F-4D97-AF65-F5344CB8AC3E}">
        <p14:creationId xmlns:p14="http://schemas.microsoft.com/office/powerpoint/2010/main" val="1330253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13.xml"/><Relationship Id="rId13" Type="http://schemas.openxmlformats.org/officeDocument/2006/relationships/image" Target="../media/image21.png"/><Relationship Id="rId18" Type="http://schemas.openxmlformats.org/officeDocument/2006/relationships/customXml" Target="../ink/ink18.xml"/><Relationship Id="rId26" Type="http://schemas.openxmlformats.org/officeDocument/2006/relationships/customXml" Target="../ink/ink22.xml"/><Relationship Id="rId3" Type="http://schemas.openxmlformats.org/officeDocument/2006/relationships/image" Target="../media/image16.png"/><Relationship Id="rId21" Type="http://schemas.openxmlformats.org/officeDocument/2006/relationships/image" Target="../media/image25.png"/><Relationship Id="rId7" Type="http://schemas.openxmlformats.org/officeDocument/2006/relationships/image" Target="../media/image18.png"/><Relationship Id="rId12" Type="http://schemas.openxmlformats.org/officeDocument/2006/relationships/customXml" Target="../ink/ink15.xml"/><Relationship Id="rId17" Type="http://schemas.openxmlformats.org/officeDocument/2006/relationships/image" Target="../media/image23.png"/><Relationship Id="rId25" Type="http://schemas.openxmlformats.org/officeDocument/2006/relationships/image" Target="../media/image27.png"/><Relationship Id="rId2" Type="http://schemas.openxmlformats.org/officeDocument/2006/relationships/customXml" Target="../ink/ink10.xml"/><Relationship Id="rId16" Type="http://schemas.openxmlformats.org/officeDocument/2006/relationships/customXml" Target="../ink/ink17.xml"/><Relationship Id="rId20" Type="http://schemas.openxmlformats.org/officeDocument/2006/relationships/customXml" Target="../ink/ink19.xml"/><Relationship Id="rId1" Type="http://schemas.openxmlformats.org/officeDocument/2006/relationships/slideLayout" Target="../slideLayouts/slideLayout2.xml"/><Relationship Id="rId6" Type="http://schemas.openxmlformats.org/officeDocument/2006/relationships/customXml" Target="../ink/ink12.xml"/><Relationship Id="rId11" Type="http://schemas.openxmlformats.org/officeDocument/2006/relationships/image" Target="../media/image20.png"/><Relationship Id="rId24" Type="http://schemas.openxmlformats.org/officeDocument/2006/relationships/customXml" Target="../ink/ink21.xml"/><Relationship Id="rId5" Type="http://schemas.openxmlformats.org/officeDocument/2006/relationships/image" Target="../media/image17.png"/><Relationship Id="rId15" Type="http://schemas.openxmlformats.org/officeDocument/2006/relationships/image" Target="../media/image22.png"/><Relationship Id="rId23" Type="http://schemas.openxmlformats.org/officeDocument/2006/relationships/image" Target="../media/image26.png"/><Relationship Id="rId10" Type="http://schemas.openxmlformats.org/officeDocument/2006/relationships/customXml" Target="../ink/ink14.xml"/><Relationship Id="rId19" Type="http://schemas.openxmlformats.org/officeDocument/2006/relationships/image" Target="../media/image24.png"/><Relationship Id="rId4" Type="http://schemas.openxmlformats.org/officeDocument/2006/relationships/customXml" Target="../ink/ink11.xml"/><Relationship Id="rId9" Type="http://schemas.openxmlformats.org/officeDocument/2006/relationships/image" Target="../media/image19.png"/><Relationship Id="rId14" Type="http://schemas.openxmlformats.org/officeDocument/2006/relationships/customXml" Target="../ink/ink16.xml"/><Relationship Id="rId22" Type="http://schemas.openxmlformats.org/officeDocument/2006/relationships/customXml" Target="../ink/ink20.xml"/><Relationship Id="rId27"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customXml" Target="../ink/ink6.xml"/><Relationship Id="rId18" Type="http://schemas.openxmlformats.org/officeDocument/2006/relationships/customXml" Target="../ink/ink9.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6.png"/><Relationship Id="rId17" Type="http://schemas.openxmlformats.org/officeDocument/2006/relationships/customXml" Target="../ink/ink8.xml"/><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5.png"/><Relationship Id="rId19"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customXml" Target="../ink/ink4.xml"/><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53B3E-90C1-75F9-746E-5AC19E6E7984}"/>
              </a:ext>
            </a:extLst>
          </p:cNvPr>
          <p:cNvSpPr>
            <a:spLocks noGrp="1"/>
          </p:cNvSpPr>
          <p:nvPr>
            <p:ph type="ctrTitle"/>
          </p:nvPr>
        </p:nvSpPr>
        <p:spPr/>
        <p:txBody>
          <a:bodyPr/>
          <a:lstStyle/>
          <a:p>
            <a:r>
              <a:rPr lang="en-US" dirty="0" err="1"/>
              <a:t>SciFi</a:t>
            </a:r>
            <a:r>
              <a:rPr lang="en-US" dirty="0"/>
              <a:t> Heidelberg Design</a:t>
            </a:r>
          </a:p>
        </p:txBody>
      </p:sp>
      <p:sp>
        <p:nvSpPr>
          <p:cNvPr id="3" name="Subtitle 2">
            <a:extLst>
              <a:ext uri="{FF2B5EF4-FFF2-40B4-BE49-F238E27FC236}">
                <a16:creationId xmlns:a16="http://schemas.microsoft.com/office/drawing/2014/main" id="{B7485AEA-39D1-FB30-7FCF-7995F9A17BA3}"/>
              </a:ext>
            </a:extLst>
          </p:cNvPr>
          <p:cNvSpPr>
            <a:spLocks noGrp="1"/>
          </p:cNvSpPr>
          <p:nvPr>
            <p:ph type="subTitle" idx="1"/>
          </p:nvPr>
        </p:nvSpPr>
        <p:spPr/>
        <p:txBody>
          <a:bodyPr/>
          <a:lstStyle/>
          <a:p>
            <a:r>
              <a:rPr lang="en-US" dirty="0"/>
              <a:t>06/08/2025</a:t>
            </a:r>
          </a:p>
        </p:txBody>
      </p:sp>
    </p:spTree>
    <p:extLst>
      <p:ext uri="{BB962C8B-B14F-4D97-AF65-F5344CB8AC3E}">
        <p14:creationId xmlns:p14="http://schemas.microsoft.com/office/powerpoint/2010/main" val="2740696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5314-7EFA-419D-28DB-00849D190E96}"/>
              </a:ext>
            </a:extLst>
          </p:cNvPr>
          <p:cNvSpPr>
            <a:spLocks noGrp="1"/>
          </p:cNvSpPr>
          <p:nvPr>
            <p:ph type="title"/>
          </p:nvPr>
        </p:nvSpPr>
        <p:spPr/>
        <p:txBody>
          <a:bodyPr/>
          <a:lstStyle/>
          <a:p>
            <a:r>
              <a:rPr lang="en-US" dirty="0"/>
              <a:t>LVDS Driver – FIN1048</a:t>
            </a:r>
          </a:p>
        </p:txBody>
      </p:sp>
      <p:sp>
        <p:nvSpPr>
          <p:cNvPr id="3" name="Content Placeholder 2">
            <a:extLst>
              <a:ext uri="{FF2B5EF4-FFF2-40B4-BE49-F238E27FC236}">
                <a16:creationId xmlns:a16="http://schemas.microsoft.com/office/drawing/2014/main" id="{B5B8EDF7-841E-2248-7B0B-0F39A574993A}"/>
              </a:ext>
            </a:extLst>
          </p:cNvPr>
          <p:cNvSpPr>
            <a:spLocks noGrp="1"/>
          </p:cNvSpPr>
          <p:nvPr>
            <p:ph idx="1"/>
          </p:nvPr>
        </p:nvSpPr>
        <p:spPr/>
        <p:txBody>
          <a:bodyPr/>
          <a:lstStyle/>
          <a:p>
            <a:r>
              <a:rPr lang="en-GB" dirty="0"/>
              <a:t>Convert single-ended digital signals into </a:t>
            </a:r>
            <a:r>
              <a:rPr lang="en-GB" b="1" dirty="0"/>
              <a:t>differential pairs</a:t>
            </a:r>
            <a:r>
              <a:rPr lang="en-GB" dirty="0"/>
              <a:t>, suitable for high-speed data transmission over longer distances or noisy environments.</a:t>
            </a:r>
          </a:p>
          <a:p>
            <a:r>
              <a:rPr lang="en-GB" dirty="0"/>
              <a:t>Eliminating classic common-mode voltage noise: (out of phase signal case)</a:t>
            </a:r>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9E2CF9AB-3EC2-208C-5571-84AF3EDCA809}"/>
                  </a:ext>
                </a:extLst>
              </p14:cNvPr>
              <p14:cNvContentPartPr/>
              <p14:nvPr/>
            </p14:nvContentPartPr>
            <p14:xfrm>
              <a:off x="1306000" y="4147120"/>
              <a:ext cx="2244960" cy="767880"/>
            </p14:xfrm>
          </p:contentPart>
        </mc:Choice>
        <mc:Fallback>
          <p:pic>
            <p:nvPicPr>
              <p:cNvPr id="4" name="Ink 3">
                <a:extLst>
                  <a:ext uri="{FF2B5EF4-FFF2-40B4-BE49-F238E27FC236}">
                    <a16:creationId xmlns:a16="http://schemas.microsoft.com/office/drawing/2014/main" id="{9E2CF9AB-3EC2-208C-5571-84AF3EDCA809}"/>
                  </a:ext>
                </a:extLst>
              </p:cNvPr>
              <p:cNvPicPr/>
              <p:nvPr/>
            </p:nvPicPr>
            <p:blipFill>
              <a:blip r:embed="rId3"/>
              <a:stretch>
                <a:fillRect/>
              </a:stretch>
            </p:blipFill>
            <p:spPr>
              <a:xfrm>
                <a:off x="1297000" y="4138120"/>
                <a:ext cx="2262600" cy="7855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BCB1AEFD-7270-81FA-1891-B1D8016D9A0D}"/>
                  </a:ext>
                </a:extLst>
              </p14:cNvPr>
              <p14:cNvContentPartPr/>
              <p14:nvPr/>
            </p14:nvContentPartPr>
            <p14:xfrm>
              <a:off x="1273960" y="5096800"/>
              <a:ext cx="2261520" cy="657720"/>
            </p14:xfrm>
          </p:contentPart>
        </mc:Choice>
        <mc:Fallback>
          <p:pic>
            <p:nvPicPr>
              <p:cNvPr id="5" name="Ink 4">
                <a:extLst>
                  <a:ext uri="{FF2B5EF4-FFF2-40B4-BE49-F238E27FC236}">
                    <a16:creationId xmlns:a16="http://schemas.microsoft.com/office/drawing/2014/main" id="{BCB1AEFD-7270-81FA-1891-B1D8016D9A0D}"/>
                  </a:ext>
                </a:extLst>
              </p:cNvPr>
              <p:cNvPicPr/>
              <p:nvPr/>
            </p:nvPicPr>
            <p:blipFill>
              <a:blip r:embed="rId5"/>
              <a:stretch>
                <a:fillRect/>
              </a:stretch>
            </p:blipFill>
            <p:spPr>
              <a:xfrm>
                <a:off x="1265320" y="5088160"/>
                <a:ext cx="2279160" cy="675360"/>
              </a:xfrm>
              <a:prstGeom prst="rect">
                <a:avLst/>
              </a:prstGeom>
            </p:spPr>
          </p:pic>
        </mc:Fallback>
      </mc:AlternateContent>
      <p:grpSp>
        <p:nvGrpSpPr>
          <p:cNvPr id="8" name="Group 7">
            <a:extLst>
              <a:ext uri="{FF2B5EF4-FFF2-40B4-BE49-F238E27FC236}">
                <a16:creationId xmlns:a16="http://schemas.microsoft.com/office/drawing/2014/main" id="{BAE88119-0A37-569D-A454-977FB2E3C261}"/>
              </a:ext>
            </a:extLst>
          </p:cNvPr>
          <p:cNvGrpSpPr/>
          <p:nvPr/>
        </p:nvGrpSpPr>
        <p:grpSpPr>
          <a:xfrm>
            <a:off x="3848680" y="4287520"/>
            <a:ext cx="297720" cy="343080"/>
            <a:chOff x="3848680" y="4287520"/>
            <a:chExt cx="297720" cy="343080"/>
          </a:xfrm>
        </p:grpSpPr>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75DEBA72-751A-D74B-BA66-DCE95CED1C25}"/>
                    </a:ext>
                  </a:extLst>
                </p14:cNvPr>
                <p14:cNvContentPartPr/>
                <p14:nvPr/>
              </p14:nvContentPartPr>
              <p14:xfrm>
                <a:off x="3967840" y="4287520"/>
                <a:ext cx="27360" cy="343080"/>
              </p14:xfrm>
            </p:contentPart>
          </mc:Choice>
          <mc:Fallback>
            <p:pic>
              <p:nvPicPr>
                <p:cNvPr id="6" name="Ink 5">
                  <a:extLst>
                    <a:ext uri="{FF2B5EF4-FFF2-40B4-BE49-F238E27FC236}">
                      <a16:creationId xmlns:a16="http://schemas.microsoft.com/office/drawing/2014/main" id="{75DEBA72-751A-D74B-BA66-DCE95CED1C25}"/>
                    </a:ext>
                  </a:extLst>
                </p:cNvPr>
                <p:cNvPicPr/>
                <p:nvPr/>
              </p:nvPicPr>
              <p:blipFill>
                <a:blip r:embed="rId7"/>
                <a:stretch>
                  <a:fillRect/>
                </a:stretch>
              </p:blipFill>
              <p:spPr>
                <a:xfrm>
                  <a:off x="3959200" y="4278880"/>
                  <a:ext cx="45000" cy="360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873E5CE7-26A7-C350-B37C-57CC2148B776}"/>
                    </a:ext>
                  </a:extLst>
                </p14:cNvPr>
                <p14:cNvContentPartPr/>
                <p14:nvPr/>
              </p14:nvContentPartPr>
              <p14:xfrm>
                <a:off x="3848680" y="4508200"/>
                <a:ext cx="297720" cy="360"/>
              </p14:xfrm>
            </p:contentPart>
          </mc:Choice>
          <mc:Fallback>
            <p:pic>
              <p:nvPicPr>
                <p:cNvPr id="7" name="Ink 6">
                  <a:extLst>
                    <a:ext uri="{FF2B5EF4-FFF2-40B4-BE49-F238E27FC236}">
                      <a16:creationId xmlns:a16="http://schemas.microsoft.com/office/drawing/2014/main" id="{873E5CE7-26A7-C350-B37C-57CC2148B776}"/>
                    </a:ext>
                  </a:extLst>
                </p:cNvPr>
                <p:cNvPicPr/>
                <p:nvPr/>
              </p:nvPicPr>
              <p:blipFill>
                <a:blip r:embed="rId9"/>
                <a:stretch>
                  <a:fillRect/>
                </a:stretch>
              </p:blipFill>
              <p:spPr>
                <a:xfrm>
                  <a:off x="3840040" y="4499560"/>
                  <a:ext cx="315360" cy="18000"/>
                </a:xfrm>
                <a:prstGeom prst="rect">
                  <a:avLst/>
                </a:prstGeom>
              </p:spPr>
            </p:pic>
          </mc:Fallback>
        </mc:AlternateContent>
      </p:grpSp>
      <p:grpSp>
        <p:nvGrpSpPr>
          <p:cNvPr id="11" name="Group 10">
            <a:extLst>
              <a:ext uri="{FF2B5EF4-FFF2-40B4-BE49-F238E27FC236}">
                <a16:creationId xmlns:a16="http://schemas.microsoft.com/office/drawing/2014/main" id="{84FDDD30-5969-DCA9-8594-826F08BD9C78}"/>
              </a:ext>
            </a:extLst>
          </p:cNvPr>
          <p:cNvGrpSpPr/>
          <p:nvPr/>
        </p:nvGrpSpPr>
        <p:grpSpPr>
          <a:xfrm>
            <a:off x="3976480" y="5266360"/>
            <a:ext cx="216360" cy="321480"/>
            <a:chOff x="3976480" y="5266360"/>
            <a:chExt cx="216360" cy="321480"/>
          </a:xfrm>
        </p:grpSpPr>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43D8D1DB-96BE-F461-AE8E-5E355E7D36D7}"/>
                    </a:ext>
                  </a:extLst>
                </p14:cNvPr>
                <p14:cNvContentPartPr/>
                <p14:nvPr/>
              </p14:nvContentPartPr>
              <p14:xfrm>
                <a:off x="4053880" y="5266360"/>
                <a:ext cx="360" cy="321480"/>
              </p14:xfrm>
            </p:contentPart>
          </mc:Choice>
          <mc:Fallback>
            <p:pic>
              <p:nvPicPr>
                <p:cNvPr id="9" name="Ink 8">
                  <a:extLst>
                    <a:ext uri="{FF2B5EF4-FFF2-40B4-BE49-F238E27FC236}">
                      <a16:creationId xmlns:a16="http://schemas.microsoft.com/office/drawing/2014/main" id="{43D8D1DB-96BE-F461-AE8E-5E355E7D36D7}"/>
                    </a:ext>
                  </a:extLst>
                </p:cNvPr>
                <p:cNvPicPr/>
                <p:nvPr/>
              </p:nvPicPr>
              <p:blipFill>
                <a:blip r:embed="rId11"/>
                <a:stretch>
                  <a:fillRect/>
                </a:stretch>
              </p:blipFill>
              <p:spPr>
                <a:xfrm>
                  <a:off x="4044880" y="5257720"/>
                  <a:ext cx="1800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78A0FAEE-9F2D-ADB4-002A-69B5BBD19050}"/>
                    </a:ext>
                  </a:extLst>
                </p14:cNvPr>
                <p14:cNvContentPartPr/>
                <p14:nvPr/>
              </p14:nvContentPartPr>
              <p14:xfrm>
                <a:off x="3976480" y="5474440"/>
                <a:ext cx="216360" cy="360"/>
              </p14:xfrm>
            </p:contentPart>
          </mc:Choice>
          <mc:Fallback>
            <p:pic>
              <p:nvPicPr>
                <p:cNvPr id="10" name="Ink 9">
                  <a:extLst>
                    <a:ext uri="{FF2B5EF4-FFF2-40B4-BE49-F238E27FC236}">
                      <a16:creationId xmlns:a16="http://schemas.microsoft.com/office/drawing/2014/main" id="{78A0FAEE-9F2D-ADB4-002A-69B5BBD19050}"/>
                    </a:ext>
                  </a:extLst>
                </p:cNvPr>
                <p:cNvPicPr/>
                <p:nvPr/>
              </p:nvPicPr>
              <p:blipFill>
                <a:blip r:embed="rId13"/>
                <a:stretch>
                  <a:fillRect/>
                </a:stretch>
              </p:blipFill>
              <p:spPr>
                <a:xfrm>
                  <a:off x="3967840" y="5465440"/>
                  <a:ext cx="234000" cy="1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4D2A628D-A278-615F-1981-6F99E4EBA5F5}"/>
                  </a:ext>
                </a:extLst>
              </p14:cNvPr>
              <p14:cNvContentPartPr/>
              <p14:nvPr/>
            </p14:nvContentPartPr>
            <p14:xfrm>
              <a:off x="4423600" y="4456000"/>
              <a:ext cx="2046600" cy="106920"/>
            </p14:xfrm>
          </p:contentPart>
        </mc:Choice>
        <mc:Fallback>
          <p:pic>
            <p:nvPicPr>
              <p:cNvPr id="12" name="Ink 11">
                <a:extLst>
                  <a:ext uri="{FF2B5EF4-FFF2-40B4-BE49-F238E27FC236}">
                    <a16:creationId xmlns:a16="http://schemas.microsoft.com/office/drawing/2014/main" id="{4D2A628D-A278-615F-1981-6F99E4EBA5F5}"/>
                  </a:ext>
                </a:extLst>
              </p:cNvPr>
              <p:cNvPicPr/>
              <p:nvPr/>
            </p:nvPicPr>
            <p:blipFill>
              <a:blip r:embed="rId15"/>
              <a:stretch>
                <a:fillRect/>
              </a:stretch>
            </p:blipFill>
            <p:spPr>
              <a:xfrm>
                <a:off x="4414600" y="4447360"/>
                <a:ext cx="20642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8FF7A11C-8361-0009-199D-8297864A405D}"/>
                  </a:ext>
                </a:extLst>
              </p14:cNvPr>
              <p14:cNvContentPartPr/>
              <p14:nvPr/>
            </p14:nvContentPartPr>
            <p14:xfrm>
              <a:off x="4512520" y="5394880"/>
              <a:ext cx="2155680" cy="124200"/>
            </p14:xfrm>
          </p:contentPart>
        </mc:Choice>
        <mc:Fallback>
          <p:pic>
            <p:nvPicPr>
              <p:cNvPr id="13" name="Ink 12">
                <a:extLst>
                  <a:ext uri="{FF2B5EF4-FFF2-40B4-BE49-F238E27FC236}">
                    <a16:creationId xmlns:a16="http://schemas.microsoft.com/office/drawing/2014/main" id="{8FF7A11C-8361-0009-199D-8297864A405D}"/>
                  </a:ext>
                </a:extLst>
              </p:cNvPr>
              <p:cNvPicPr/>
              <p:nvPr/>
            </p:nvPicPr>
            <p:blipFill>
              <a:blip r:embed="rId17"/>
              <a:stretch>
                <a:fillRect/>
              </a:stretch>
            </p:blipFill>
            <p:spPr>
              <a:xfrm>
                <a:off x="4503880" y="5386240"/>
                <a:ext cx="2173320" cy="141840"/>
              </a:xfrm>
              <a:prstGeom prst="rect">
                <a:avLst/>
              </a:prstGeom>
            </p:spPr>
          </p:pic>
        </mc:Fallback>
      </mc:AlternateContent>
      <p:grpSp>
        <p:nvGrpSpPr>
          <p:cNvPr id="16" name="Group 15">
            <a:extLst>
              <a:ext uri="{FF2B5EF4-FFF2-40B4-BE49-F238E27FC236}">
                <a16:creationId xmlns:a16="http://schemas.microsoft.com/office/drawing/2014/main" id="{815BE5D4-D61F-228A-17ED-4953306E17B4}"/>
              </a:ext>
            </a:extLst>
          </p:cNvPr>
          <p:cNvGrpSpPr/>
          <p:nvPr/>
        </p:nvGrpSpPr>
        <p:grpSpPr>
          <a:xfrm>
            <a:off x="1020520" y="5807080"/>
            <a:ext cx="6888600" cy="316440"/>
            <a:chOff x="1020520" y="5807080"/>
            <a:chExt cx="6888600" cy="316440"/>
          </a:xfrm>
        </p:grpSpPr>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9ED14FA2-2239-1809-0A78-59336EB5C917}"/>
                    </a:ext>
                  </a:extLst>
                </p14:cNvPr>
                <p14:cNvContentPartPr/>
                <p14:nvPr/>
              </p14:nvContentPartPr>
              <p14:xfrm>
                <a:off x="1020520" y="5911840"/>
                <a:ext cx="6515280" cy="211680"/>
              </p14:xfrm>
            </p:contentPart>
          </mc:Choice>
          <mc:Fallback>
            <p:pic>
              <p:nvPicPr>
                <p:cNvPr id="14" name="Ink 13">
                  <a:extLst>
                    <a:ext uri="{FF2B5EF4-FFF2-40B4-BE49-F238E27FC236}">
                      <a16:creationId xmlns:a16="http://schemas.microsoft.com/office/drawing/2014/main" id="{9ED14FA2-2239-1809-0A78-59336EB5C917}"/>
                    </a:ext>
                  </a:extLst>
                </p:cNvPr>
                <p:cNvPicPr/>
                <p:nvPr/>
              </p:nvPicPr>
              <p:blipFill>
                <a:blip r:embed="rId19"/>
                <a:stretch>
                  <a:fillRect/>
                </a:stretch>
              </p:blipFill>
              <p:spPr>
                <a:xfrm>
                  <a:off x="1011880" y="5903200"/>
                  <a:ext cx="653292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C029017F-FCF0-02A2-7164-28E459734D16}"/>
                    </a:ext>
                  </a:extLst>
                </p14:cNvPr>
                <p14:cNvContentPartPr/>
                <p14:nvPr/>
              </p14:nvContentPartPr>
              <p14:xfrm>
                <a:off x="7417720" y="5807080"/>
                <a:ext cx="491400" cy="360"/>
              </p14:xfrm>
            </p:contentPart>
          </mc:Choice>
          <mc:Fallback>
            <p:pic>
              <p:nvPicPr>
                <p:cNvPr id="15" name="Ink 14">
                  <a:extLst>
                    <a:ext uri="{FF2B5EF4-FFF2-40B4-BE49-F238E27FC236}">
                      <a16:creationId xmlns:a16="http://schemas.microsoft.com/office/drawing/2014/main" id="{C029017F-FCF0-02A2-7164-28E459734D16}"/>
                    </a:ext>
                  </a:extLst>
                </p:cNvPr>
                <p:cNvPicPr/>
                <p:nvPr/>
              </p:nvPicPr>
              <p:blipFill>
                <a:blip r:embed="rId21"/>
                <a:stretch>
                  <a:fillRect/>
                </a:stretch>
              </p:blipFill>
              <p:spPr>
                <a:xfrm>
                  <a:off x="7408720" y="5798440"/>
                  <a:ext cx="509040" cy="1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2B688B23-3071-1F6C-4A99-F566FBC7E6A7}"/>
                  </a:ext>
                </a:extLst>
              </p14:cNvPr>
              <p14:cNvContentPartPr/>
              <p14:nvPr/>
            </p14:nvContentPartPr>
            <p14:xfrm>
              <a:off x="4149280" y="4143520"/>
              <a:ext cx="2567520" cy="1625040"/>
            </p14:xfrm>
          </p:contentPart>
        </mc:Choice>
        <mc:Fallback>
          <p:pic>
            <p:nvPicPr>
              <p:cNvPr id="17" name="Ink 16">
                <a:extLst>
                  <a:ext uri="{FF2B5EF4-FFF2-40B4-BE49-F238E27FC236}">
                    <a16:creationId xmlns:a16="http://schemas.microsoft.com/office/drawing/2014/main" id="{2B688B23-3071-1F6C-4A99-F566FBC7E6A7}"/>
                  </a:ext>
                </a:extLst>
              </p:cNvPr>
              <p:cNvPicPr/>
              <p:nvPr/>
            </p:nvPicPr>
            <p:blipFill>
              <a:blip r:embed="rId23"/>
              <a:stretch>
                <a:fillRect/>
              </a:stretch>
            </p:blipFill>
            <p:spPr>
              <a:xfrm>
                <a:off x="4140640" y="4134520"/>
                <a:ext cx="2585160" cy="1642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9482A404-3F42-567D-9537-65139B5D7585}"/>
                  </a:ext>
                </a:extLst>
              </p14:cNvPr>
              <p14:cNvContentPartPr/>
              <p14:nvPr/>
            </p14:nvContentPartPr>
            <p14:xfrm>
              <a:off x="1311400" y="6423760"/>
              <a:ext cx="2320920" cy="45720"/>
            </p14:xfrm>
          </p:contentPart>
        </mc:Choice>
        <mc:Fallback>
          <p:pic>
            <p:nvPicPr>
              <p:cNvPr id="18" name="Ink 17">
                <a:extLst>
                  <a:ext uri="{FF2B5EF4-FFF2-40B4-BE49-F238E27FC236}">
                    <a16:creationId xmlns:a16="http://schemas.microsoft.com/office/drawing/2014/main" id="{9482A404-3F42-567D-9537-65139B5D7585}"/>
                  </a:ext>
                </a:extLst>
              </p:cNvPr>
              <p:cNvPicPr/>
              <p:nvPr/>
            </p:nvPicPr>
            <p:blipFill>
              <a:blip r:embed="rId25"/>
              <a:stretch>
                <a:fillRect/>
              </a:stretch>
            </p:blipFill>
            <p:spPr>
              <a:xfrm>
                <a:off x="1302400" y="6414760"/>
                <a:ext cx="23385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80888FC5-E29D-09B6-B698-A15B1335E8FD}"/>
                  </a:ext>
                </a:extLst>
              </p14:cNvPr>
              <p14:cNvContentPartPr/>
              <p14:nvPr/>
            </p14:nvContentPartPr>
            <p14:xfrm>
              <a:off x="9618040" y="4157920"/>
              <a:ext cx="360" cy="360"/>
            </p14:xfrm>
          </p:contentPart>
        </mc:Choice>
        <mc:Fallback>
          <p:pic>
            <p:nvPicPr>
              <p:cNvPr id="19" name="Ink 18">
                <a:extLst>
                  <a:ext uri="{FF2B5EF4-FFF2-40B4-BE49-F238E27FC236}">
                    <a16:creationId xmlns:a16="http://schemas.microsoft.com/office/drawing/2014/main" id="{80888FC5-E29D-09B6-B698-A15B1335E8FD}"/>
                  </a:ext>
                </a:extLst>
              </p:cNvPr>
              <p:cNvPicPr/>
              <p:nvPr/>
            </p:nvPicPr>
            <p:blipFill>
              <a:blip r:embed="rId27"/>
              <a:stretch>
                <a:fillRect/>
              </a:stretch>
            </p:blipFill>
            <p:spPr>
              <a:xfrm>
                <a:off x="9609400" y="4148920"/>
                <a:ext cx="18000" cy="18000"/>
              </a:xfrm>
              <a:prstGeom prst="rect">
                <a:avLst/>
              </a:prstGeom>
            </p:spPr>
          </p:pic>
        </mc:Fallback>
      </mc:AlternateContent>
      <p:sp>
        <p:nvSpPr>
          <p:cNvPr id="20" name="TextBox 19">
            <a:extLst>
              <a:ext uri="{FF2B5EF4-FFF2-40B4-BE49-F238E27FC236}">
                <a16:creationId xmlns:a16="http://schemas.microsoft.com/office/drawing/2014/main" id="{CDBBE7DB-96D4-FA08-B266-63C66A156337}"/>
              </a:ext>
            </a:extLst>
          </p:cNvPr>
          <p:cNvSpPr txBox="1"/>
          <p:nvPr/>
        </p:nvSpPr>
        <p:spPr>
          <a:xfrm>
            <a:off x="5974512" y="4840691"/>
            <a:ext cx="2192908" cy="369332"/>
          </a:xfrm>
          <a:prstGeom prst="rect">
            <a:avLst/>
          </a:prstGeom>
          <a:noFill/>
        </p:spPr>
        <p:txBody>
          <a:bodyPr wrap="none" rtlCol="0">
            <a:spAutoFit/>
          </a:bodyPr>
          <a:lstStyle/>
          <a:p>
            <a:r>
              <a:rPr lang="en-US" dirty="0"/>
              <a:t>Noise – cancelled out</a:t>
            </a:r>
          </a:p>
        </p:txBody>
      </p:sp>
      <p:sp>
        <p:nvSpPr>
          <p:cNvPr id="21" name="TextBox 20">
            <a:extLst>
              <a:ext uri="{FF2B5EF4-FFF2-40B4-BE49-F238E27FC236}">
                <a16:creationId xmlns:a16="http://schemas.microsoft.com/office/drawing/2014/main" id="{689CCE74-4A2B-466E-6763-B7E357484380}"/>
              </a:ext>
            </a:extLst>
          </p:cNvPr>
          <p:cNvSpPr txBox="1"/>
          <p:nvPr/>
        </p:nvSpPr>
        <p:spPr>
          <a:xfrm>
            <a:off x="3863143" y="6318640"/>
            <a:ext cx="1298753" cy="369332"/>
          </a:xfrm>
          <a:prstGeom prst="rect">
            <a:avLst/>
          </a:prstGeom>
          <a:noFill/>
        </p:spPr>
        <p:txBody>
          <a:bodyPr wrap="none" rtlCol="0">
            <a:spAutoFit/>
          </a:bodyPr>
          <a:lstStyle/>
          <a:p>
            <a:r>
              <a:rPr lang="en-US" dirty="0"/>
              <a:t>Clean signal</a:t>
            </a:r>
          </a:p>
        </p:txBody>
      </p:sp>
    </p:spTree>
    <p:extLst>
      <p:ext uri="{BB962C8B-B14F-4D97-AF65-F5344CB8AC3E}">
        <p14:creationId xmlns:p14="http://schemas.microsoft.com/office/powerpoint/2010/main" val="4090999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0B86D-8AEB-A514-FD08-901DFA722F04}"/>
              </a:ext>
            </a:extLst>
          </p:cNvPr>
          <p:cNvSpPr>
            <a:spLocks noGrp="1"/>
          </p:cNvSpPr>
          <p:nvPr>
            <p:ph type="title"/>
          </p:nvPr>
        </p:nvSpPr>
        <p:spPr/>
        <p:txBody>
          <a:bodyPr/>
          <a:lstStyle/>
          <a:p>
            <a:r>
              <a:rPr lang="en-US" dirty="0">
                <a:solidFill>
                  <a:srgbClr val="7030A0"/>
                </a:solidFill>
              </a:rPr>
              <a:t>Power supply routing</a:t>
            </a:r>
          </a:p>
        </p:txBody>
      </p:sp>
      <p:pic>
        <p:nvPicPr>
          <p:cNvPr id="5" name="Content Placeholder 4">
            <a:extLst>
              <a:ext uri="{FF2B5EF4-FFF2-40B4-BE49-F238E27FC236}">
                <a16:creationId xmlns:a16="http://schemas.microsoft.com/office/drawing/2014/main" id="{6CA8F860-FE27-242F-6D9C-25C9CCCC5AD4}"/>
              </a:ext>
            </a:extLst>
          </p:cNvPr>
          <p:cNvPicPr>
            <a:picLocks noGrp="1" noChangeAspect="1"/>
          </p:cNvPicPr>
          <p:nvPr>
            <p:ph idx="1"/>
          </p:nvPr>
        </p:nvPicPr>
        <p:blipFill>
          <a:blip r:embed="rId2"/>
          <a:stretch>
            <a:fillRect/>
          </a:stretch>
        </p:blipFill>
        <p:spPr>
          <a:xfrm>
            <a:off x="5835831" y="2246175"/>
            <a:ext cx="6041688" cy="3201035"/>
          </a:xfrm>
        </p:spPr>
      </p:pic>
      <p:sp>
        <p:nvSpPr>
          <p:cNvPr id="6" name="TextBox 5">
            <a:extLst>
              <a:ext uri="{FF2B5EF4-FFF2-40B4-BE49-F238E27FC236}">
                <a16:creationId xmlns:a16="http://schemas.microsoft.com/office/drawing/2014/main" id="{7C04D972-1148-3013-1ABE-BBEB8CA36F90}"/>
              </a:ext>
            </a:extLst>
          </p:cNvPr>
          <p:cNvSpPr txBox="1"/>
          <p:nvPr/>
        </p:nvSpPr>
        <p:spPr>
          <a:xfrm>
            <a:off x="1045029" y="2664823"/>
            <a:ext cx="3866605" cy="2031325"/>
          </a:xfrm>
          <a:prstGeom prst="rect">
            <a:avLst/>
          </a:prstGeom>
          <a:noFill/>
        </p:spPr>
        <p:txBody>
          <a:bodyPr wrap="square" rtlCol="0">
            <a:spAutoFit/>
          </a:bodyPr>
          <a:lstStyle/>
          <a:p>
            <a:r>
              <a:rPr lang="en-US" dirty="0"/>
              <a:t>2 options from external power supply or HSMC FPGA connection.</a:t>
            </a:r>
          </a:p>
          <a:p>
            <a:endParaRPr lang="en-US" dirty="0"/>
          </a:p>
          <a:p>
            <a:r>
              <a:rPr lang="en-US" dirty="0"/>
              <a:t>Both supply 12V. </a:t>
            </a:r>
          </a:p>
          <a:p>
            <a:endParaRPr lang="en-US" dirty="0"/>
          </a:p>
          <a:p>
            <a:r>
              <a:rPr lang="en-US" dirty="0"/>
              <a:t>Connected to LC Low pass filter prior to supplying voltage to peripherals.</a:t>
            </a:r>
          </a:p>
        </p:txBody>
      </p:sp>
    </p:spTree>
    <p:extLst>
      <p:ext uri="{BB962C8B-B14F-4D97-AF65-F5344CB8AC3E}">
        <p14:creationId xmlns:p14="http://schemas.microsoft.com/office/powerpoint/2010/main" val="2498968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E8062-02F8-0448-2927-EC50C6D205C3}"/>
              </a:ext>
            </a:extLst>
          </p:cNvPr>
          <p:cNvSpPr>
            <a:spLocks noGrp="1"/>
          </p:cNvSpPr>
          <p:nvPr>
            <p:ph type="title"/>
          </p:nvPr>
        </p:nvSpPr>
        <p:spPr/>
        <p:txBody>
          <a:bodyPr/>
          <a:lstStyle/>
          <a:p>
            <a:r>
              <a:rPr lang="en-US" dirty="0">
                <a:solidFill>
                  <a:srgbClr val="FFC000"/>
                </a:solidFill>
              </a:rPr>
              <a:t>Power Signals</a:t>
            </a:r>
          </a:p>
        </p:txBody>
      </p:sp>
      <p:pic>
        <p:nvPicPr>
          <p:cNvPr id="5" name="Content Placeholder 4">
            <a:extLst>
              <a:ext uri="{FF2B5EF4-FFF2-40B4-BE49-F238E27FC236}">
                <a16:creationId xmlns:a16="http://schemas.microsoft.com/office/drawing/2014/main" id="{44880B1C-B167-D6BE-2A60-31D4A167148D}"/>
              </a:ext>
            </a:extLst>
          </p:cNvPr>
          <p:cNvPicPr>
            <a:picLocks noGrp="1" noChangeAspect="1"/>
          </p:cNvPicPr>
          <p:nvPr>
            <p:ph idx="1"/>
          </p:nvPr>
        </p:nvPicPr>
        <p:blipFill>
          <a:blip r:embed="rId2"/>
          <a:stretch>
            <a:fillRect/>
          </a:stretch>
        </p:blipFill>
        <p:spPr>
          <a:xfrm>
            <a:off x="6835100" y="193963"/>
            <a:ext cx="4710354" cy="6130792"/>
          </a:xfrm>
        </p:spPr>
      </p:pic>
      <p:sp>
        <p:nvSpPr>
          <p:cNvPr id="7" name="TextBox 6">
            <a:extLst>
              <a:ext uri="{FF2B5EF4-FFF2-40B4-BE49-F238E27FC236}">
                <a16:creationId xmlns:a16="http://schemas.microsoft.com/office/drawing/2014/main" id="{7C7979B8-6E29-9651-4499-31D00F174484}"/>
              </a:ext>
            </a:extLst>
          </p:cNvPr>
          <p:cNvSpPr txBox="1"/>
          <p:nvPr/>
        </p:nvSpPr>
        <p:spPr>
          <a:xfrm>
            <a:off x="838200" y="1607561"/>
            <a:ext cx="4999182" cy="4247317"/>
          </a:xfrm>
          <a:prstGeom prst="rect">
            <a:avLst/>
          </a:prstGeom>
          <a:noFill/>
        </p:spPr>
        <p:txBody>
          <a:bodyPr wrap="square" rtlCol="0">
            <a:spAutoFit/>
          </a:bodyPr>
          <a:lstStyle/>
          <a:p>
            <a:r>
              <a:rPr lang="en-US" dirty="0"/>
              <a:t>12V_INT is supplied to various different Voltage regulators to supply different level of voltage to different peripheral.</a:t>
            </a:r>
          </a:p>
          <a:p>
            <a:endParaRPr lang="en-US" dirty="0"/>
          </a:p>
          <a:p>
            <a:r>
              <a:rPr lang="en-US" dirty="0"/>
              <a:t>MC78M05CDT produces clean 5V from supply between 7V – 18V for DETVDD (photodiode array VDD, EXTSP VMS)</a:t>
            </a:r>
          </a:p>
          <a:p>
            <a:endParaRPr lang="en-US" dirty="0"/>
          </a:p>
          <a:p>
            <a:r>
              <a:rPr lang="en-US" dirty="0"/>
              <a:t>MC78M08CDT produces clean 8V from supply 10.5V-23V for AVDD. This then goes to MCP1702 to produce clean 2.5V ADCVDD</a:t>
            </a:r>
          </a:p>
          <a:p>
            <a:endParaRPr lang="en-US" dirty="0"/>
          </a:p>
          <a:p>
            <a:r>
              <a:rPr lang="en-US" dirty="0"/>
              <a:t>MC78M33CDT produces clean 3.3V for DVDD which is an input to ADC VIO. It serves as 3.3V logic level across communication from ADC to FPGA.</a:t>
            </a:r>
          </a:p>
        </p:txBody>
      </p:sp>
    </p:spTree>
    <p:extLst>
      <p:ext uri="{BB962C8B-B14F-4D97-AF65-F5344CB8AC3E}">
        <p14:creationId xmlns:p14="http://schemas.microsoft.com/office/powerpoint/2010/main" val="1467050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4035F-C8A7-748C-9B0F-495554CE20AE}"/>
              </a:ext>
            </a:extLst>
          </p:cNvPr>
          <p:cNvSpPr>
            <a:spLocks noGrp="1"/>
          </p:cNvSpPr>
          <p:nvPr>
            <p:ph type="title"/>
          </p:nvPr>
        </p:nvSpPr>
        <p:spPr>
          <a:xfrm>
            <a:off x="749300" y="74180"/>
            <a:ext cx="10515600" cy="1325563"/>
          </a:xfrm>
        </p:spPr>
        <p:txBody>
          <a:bodyPr/>
          <a:lstStyle/>
          <a:p>
            <a:r>
              <a:rPr lang="en-US" dirty="0">
                <a:solidFill>
                  <a:schemeClr val="accent2"/>
                </a:solidFill>
              </a:rPr>
              <a:t>More power signals</a:t>
            </a:r>
          </a:p>
        </p:txBody>
      </p:sp>
      <p:pic>
        <p:nvPicPr>
          <p:cNvPr id="5" name="Content Placeholder 4">
            <a:extLst>
              <a:ext uri="{FF2B5EF4-FFF2-40B4-BE49-F238E27FC236}">
                <a16:creationId xmlns:a16="http://schemas.microsoft.com/office/drawing/2014/main" id="{8867E843-807F-6A00-C5E2-064297623E85}"/>
              </a:ext>
            </a:extLst>
          </p:cNvPr>
          <p:cNvPicPr>
            <a:picLocks noGrp="1" noChangeAspect="1"/>
          </p:cNvPicPr>
          <p:nvPr>
            <p:ph idx="1"/>
          </p:nvPr>
        </p:nvPicPr>
        <p:blipFill>
          <a:blip r:embed="rId3"/>
          <a:stretch>
            <a:fillRect/>
          </a:stretch>
        </p:blipFill>
        <p:spPr>
          <a:xfrm>
            <a:off x="2988733" y="3557216"/>
            <a:ext cx="7880927" cy="3087959"/>
          </a:xfrm>
        </p:spPr>
      </p:pic>
      <p:sp>
        <p:nvSpPr>
          <p:cNvPr id="6" name="TextBox 5">
            <a:extLst>
              <a:ext uri="{FF2B5EF4-FFF2-40B4-BE49-F238E27FC236}">
                <a16:creationId xmlns:a16="http://schemas.microsoft.com/office/drawing/2014/main" id="{E064CBF3-549D-E56E-1F64-F97F236DF7FB}"/>
              </a:ext>
            </a:extLst>
          </p:cNvPr>
          <p:cNvSpPr txBox="1"/>
          <p:nvPr/>
        </p:nvSpPr>
        <p:spPr>
          <a:xfrm>
            <a:off x="380999" y="1440860"/>
            <a:ext cx="10176933" cy="2862322"/>
          </a:xfrm>
          <a:prstGeom prst="rect">
            <a:avLst/>
          </a:prstGeom>
          <a:noFill/>
        </p:spPr>
        <p:txBody>
          <a:bodyPr wrap="square" rtlCol="0">
            <a:spAutoFit/>
          </a:bodyPr>
          <a:lstStyle/>
          <a:p>
            <a:r>
              <a:rPr lang="en-US" dirty="0"/>
              <a:t>AVDD is also used to generate ADCREF and DETREF. </a:t>
            </a:r>
          </a:p>
          <a:p>
            <a:endParaRPr lang="en-US" dirty="0"/>
          </a:p>
          <a:p>
            <a:r>
              <a:rPr lang="en-US" dirty="0"/>
              <a:t>AVDD first goes through 5V voltage regulator MCP1702-5V. Then it goes to buffer MCP1501-2.5V.</a:t>
            </a:r>
          </a:p>
          <a:p>
            <a:endParaRPr lang="en-US" dirty="0"/>
          </a:p>
          <a:p>
            <a:r>
              <a:rPr lang="en-US" dirty="0"/>
              <a:t>Then it goes to buffer </a:t>
            </a:r>
            <a:r>
              <a:rPr lang="en-US" dirty="0" err="1"/>
              <a:t>opamp</a:t>
            </a:r>
            <a:r>
              <a:rPr lang="en-US" dirty="0"/>
              <a:t> process. Both process gets 2.5V. Connected in Non-inverting configuration. Gain for ADCREF is 2x whereas DETREF is 1.75x. ADCREF is therefore 5V and DETREF is 4.4V.</a:t>
            </a:r>
          </a:p>
          <a:p>
            <a:endParaRPr lang="en-US" dirty="0"/>
          </a:p>
          <a:p>
            <a:endParaRPr lang="en-US" dirty="0"/>
          </a:p>
          <a:p>
            <a:endParaRPr lang="en-US" dirty="0"/>
          </a:p>
          <a:p>
            <a:endParaRPr lang="en-US" dirty="0"/>
          </a:p>
        </p:txBody>
      </p:sp>
      <p:sp>
        <p:nvSpPr>
          <p:cNvPr id="7" name="TextBox 6">
            <a:extLst>
              <a:ext uri="{FF2B5EF4-FFF2-40B4-BE49-F238E27FC236}">
                <a16:creationId xmlns:a16="http://schemas.microsoft.com/office/drawing/2014/main" id="{F09E13FC-291D-733C-8C56-4DF2D94AB3CD}"/>
              </a:ext>
            </a:extLst>
          </p:cNvPr>
          <p:cNvSpPr txBox="1"/>
          <p:nvPr/>
        </p:nvSpPr>
        <p:spPr>
          <a:xfrm>
            <a:off x="127000" y="4792428"/>
            <a:ext cx="2861733" cy="1754326"/>
          </a:xfrm>
          <a:prstGeom prst="rect">
            <a:avLst/>
          </a:prstGeom>
          <a:noFill/>
        </p:spPr>
        <p:txBody>
          <a:bodyPr wrap="square" rtlCol="0">
            <a:spAutoFit/>
          </a:bodyPr>
          <a:lstStyle/>
          <a:p>
            <a:r>
              <a:rPr lang="en-GB" dirty="0"/>
              <a:t>The MCP1501 is a buffered voltage reference capable of sinking and sourcing 20 mA of current. The voltage reference is a low-drift band gap based reference</a:t>
            </a:r>
            <a:endParaRPr lang="en-US" dirty="0"/>
          </a:p>
        </p:txBody>
      </p:sp>
    </p:spTree>
    <p:extLst>
      <p:ext uri="{BB962C8B-B14F-4D97-AF65-F5344CB8AC3E}">
        <p14:creationId xmlns:p14="http://schemas.microsoft.com/office/powerpoint/2010/main" val="2523404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13828-36C0-699D-F876-4A504694D3AB}"/>
              </a:ext>
            </a:extLst>
          </p:cNvPr>
          <p:cNvSpPr>
            <a:spLocks noGrp="1"/>
          </p:cNvSpPr>
          <p:nvPr>
            <p:ph type="title"/>
          </p:nvPr>
        </p:nvSpPr>
        <p:spPr/>
        <p:txBody>
          <a:bodyPr/>
          <a:lstStyle/>
          <a:p>
            <a:r>
              <a:rPr lang="en-US" dirty="0">
                <a:solidFill>
                  <a:schemeClr val="accent2"/>
                </a:solidFill>
              </a:rPr>
              <a:t>More power signals</a:t>
            </a:r>
            <a:endParaRPr lang="en-US" dirty="0"/>
          </a:p>
        </p:txBody>
      </p:sp>
      <p:pic>
        <p:nvPicPr>
          <p:cNvPr id="5" name="Content Placeholder 4">
            <a:extLst>
              <a:ext uri="{FF2B5EF4-FFF2-40B4-BE49-F238E27FC236}">
                <a16:creationId xmlns:a16="http://schemas.microsoft.com/office/drawing/2014/main" id="{C055BB7A-3921-FE86-7BA9-0988DBDF022B}"/>
              </a:ext>
            </a:extLst>
          </p:cNvPr>
          <p:cNvPicPr>
            <a:picLocks noGrp="1" noChangeAspect="1"/>
          </p:cNvPicPr>
          <p:nvPr>
            <p:ph idx="1"/>
          </p:nvPr>
        </p:nvPicPr>
        <p:blipFill>
          <a:blip r:embed="rId2"/>
          <a:stretch>
            <a:fillRect/>
          </a:stretch>
        </p:blipFill>
        <p:spPr>
          <a:xfrm>
            <a:off x="3057162" y="3673619"/>
            <a:ext cx="6881100" cy="3184381"/>
          </a:xfrm>
        </p:spPr>
      </p:pic>
      <p:sp>
        <p:nvSpPr>
          <p:cNvPr id="6" name="TextBox 5">
            <a:extLst>
              <a:ext uri="{FF2B5EF4-FFF2-40B4-BE49-F238E27FC236}">
                <a16:creationId xmlns:a16="http://schemas.microsoft.com/office/drawing/2014/main" id="{DFCC80BF-ABAC-790D-C26C-857A80619DDC}"/>
              </a:ext>
            </a:extLst>
          </p:cNvPr>
          <p:cNvSpPr txBox="1"/>
          <p:nvPr/>
        </p:nvSpPr>
        <p:spPr>
          <a:xfrm>
            <a:off x="822581" y="2030219"/>
            <a:ext cx="11350262" cy="2308324"/>
          </a:xfrm>
          <a:prstGeom prst="rect">
            <a:avLst/>
          </a:prstGeom>
          <a:noFill/>
        </p:spPr>
        <p:txBody>
          <a:bodyPr wrap="square" rtlCol="0">
            <a:spAutoFit/>
          </a:bodyPr>
          <a:lstStyle/>
          <a:p>
            <a:r>
              <a:rPr lang="en-US" dirty="0"/>
              <a:t>For DETGAIN, Photodiode </a:t>
            </a:r>
            <a:r>
              <a:rPr lang="en-US" dirty="0" err="1"/>
              <a:t>Amplifer</a:t>
            </a:r>
            <a:r>
              <a:rPr lang="en-US" dirty="0"/>
              <a:t> array Gain -&gt; using differential amplifier. </a:t>
            </a:r>
          </a:p>
          <a:p>
            <a:r>
              <a:rPr lang="en-GB" dirty="0"/>
              <a:t>The voltage at the positive input of the op-amp is determined by GAINP and GAINN through a voltage divider.</a:t>
            </a:r>
          </a:p>
          <a:p>
            <a:r>
              <a:rPr lang="en-GB" dirty="0"/>
              <a:t>The voltage at the negative input of the op-amp is a feedback path from the op-amp's output.</a:t>
            </a:r>
          </a:p>
          <a:p>
            <a:r>
              <a:rPr lang="en-GB" dirty="0"/>
              <a:t>Gain In this specific case, A =(</a:t>
            </a:r>
            <a:r>
              <a:rPr lang="en-GB" dirty="0">
                <a:effectLst/>
              </a:rPr>
              <a:t>1000+110)/1000</a:t>
            </a:r>
            <a:r>
              <a:rPr lang="en-GB" dirty="0"/>
              <a:t>​≈0.9.</a:t>
            </a:r>
          </a:p>
          <a:p>
            <a:r>
              <a:rPr lang="en-GB" dirty="0"/>
              <a:t>GAINP and GAINN is configurable from HSMC connection i.e. from FPGA.</a:t>
            </a:r>
          </a:p>
          <a:p>
            <a:endParaRPr lang="en-GB" dirty="0"/>
          </a:p>
          <a:p>
            <a:endParaRPr lang="en-GB" dirty="0"/>
          </a:p>
          <a:p>
            <a:r>
              <a:rPr lang="en-US" dirty="0"/>
              <a:t> </a:t>
            </a:r>
          </a:p>
        </p:txBody>
      </p:sp>
    </p:spTree>
    <p:extLst>
      <p:ext uri="{BB962C8B-B14F-4D97-AF65-F5344CB8AC3E}">
        <p14:creationId xmlns:p14="http://schemas.microsoft.com/office/powerpoint/2010/main" val="3755658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C30D9-7A89-B456-5EA6-E312FA1F3908}"/>
              </a:ext>
            </a:extLst>
          </p:cNvPr>
          <p:cNvSpPr>
            <a:spLocks noGrp="1"/>
          </p:cNvSpPr>
          <p:nvPr>
            <p:ph type="title"/>
          </p:nvPr>
        </p:nvSpPr>
        <p:spPr/>
        <p:txBody>
          <a:bodyPr/>
          <a:lstStyle/>
          <a:p>
            <a:r>
              <a:rPr lang="en-US" dirty="0"/>
              <a:t>Notes</a:t>
            </a:r>
          </a:p>
        </p:txBody>
      </p:sp>
      <p:sp>
        <p:nvSpPr>
          <p:cNvPr id="3" name="Text Placeholder 2">
            <a:extLst>
              <a:ext uri="{FF2B5EF4-FFF2-40B4-BE49-F238E27FC236}">
                <a16:creationId xmlns:a16="http://schemas.microsoft.com/office/drawing/2014/main" id="{84CF7A63-BB4C-EBDF-8D10-ECDAA969179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81268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9873-F434-E50D-5953-A359FC1DA261}"/>
              </a:ext>
            </a:extLst>
          </p:cNvPr>
          <p:cNvSpPr>
            <a:spLocks noGrp="1"/>
          </p:cNvSpPr>
          <p:nvPr>
            <p:ph type="title"/>
          </p:nvPr>
        </p:nvSpPr>
        <p:spPr/>
        <p:txBody>
          <a:bodyPr/>
          <a:lstStyle/>
          <a:p>
            <a:r>
              <a:rPr lang="en-US" dirty="0"/>
              <a:t>ADC Operation Theory example</a:t>
            </a:r>
          </a:p>
        </p:txBody>
      </p:sp>
      <p:sp>
        <p:nvSpPr>
          <p:cNvPr id="3" name="Content Placeholder 2">
            <a:extLst>
              <a:ext uri="{FF2B5EF4-FFF2-40B4-BE49-F238E27FC236}">
                <a16:creationId xmlns:a16="http://schemas.microsoft.com/office/drawing/2014/main" id="{595E32DC-5F00-068B-6582-D2034A9DD86E}"/>
              </a:ext>
            </a:extLst>
          </p:cNvPr>
          <p:cNvSpPr>
            <a:spLocks noGrp="1"/>
          </p:cNvSpPr>
          <p:nvPr>
            <p:ph idx="1"/>
          </p:nvPr>
        </p:nvSpPr>
        <p:spPr/>
        <p:txBody>
          <a:bodyPr/>
          <a:lstStyle/>
          <a:p>
            <a:r>
              <a:rPr lang="en-GB" b="1" dirty="0"/>
              <a:t>REF</a:t>
            </a:r>
            <a:r>
              <a:rPr lang="en-GB" dirty="0"/>
              <a:t> = 5.000 V (external precision reference)</a:t>
            </a:r>
          </a:p>
          <a:p>
            <a:r>
              <a:rPr lang="en-GB" b="1" dirty="0"/>
              <a:t>VDD</a:t>
            </a:r>
            <a:r>
              <a:rPr lang="en-GB" dirty="0"/>
              <a:t> = 3.3 V (power supply for ADC, different from REF)</a:t>
            </a:r>
          </a:p>
          <a:p>
            <a:r>
              <a:rPr lang="en-GB" b="1" dirty="0"/>
              <a:t>Resolution</a:t>
            </a:r>
            <a:r>
              <a:rPr lang="en-GB" dirty="0"/>
              <a:t> = 16 bits ⇒ 2¹⁶ = </a:t>
            </a:r>
            <a:r>
              <a:rPr lang="en-GB" b="1" dirty="0"/>
              <a:t>65,536 levels</a:t>
            </a:r>
            <a:r>
              <a:rPr lang="en-GB" dirty="0"/>
              <a:t> (0 to 65,535)</a:t>
            </a:r>
          </a:p>
          <a:p>
            <a:r>
              <a:rPr lang="en-GB" b="1" dirty="0"/>
              <a:t>LSB size (Least Significant Bit)</a:t>
            </a:r>
            <a:r>
              <a:rPr lang="en-GB" dirty="0"/>
              <a:t> = REF / 65,536 = 5 V / 65,536 ≈ </a:t>
            </a:r>
            <a:r>
              <a:rPr lang="en-GB" b="1" dirty="0"/>
              <a:t>76.3 µV</a:t>
            </a:r>
          </a:p>
          <a:p>
            <a:endParaRPr lang="en-GB" b="1" dirty="0"/>
          </a:p>
          <a:p>
            <a:r>
              <a:rPr lang="en-GB" dirty="0"/>
              <a:t>So, every increase of ~76.3 µV in the input results in the digital output increasing by 1.</a:t>
            </a:r>
            <a:endParaRPr lang="en-GB" b="1" dirty="0"/>
          </a:p>
          <a:p>
            <a:r>
              <a:rPr lang="en-GB" dirty="0"/>
              <a:t>If IN+ = 1.9V and IN- = -0.6V, (Differential pairs) -&gt; 2.5V / </a:t>
            </a:r>
            <a:r>
              <a:rPr lang="en-GB" dirty="0" err="1"/>
              <a:t>Vref</a:t>
            </a:r>
            <a:r>
              <a:rPr lang="en-GB" dirty="0"/>
              <a:t> * 65,536 = 32678 (0x8000 in hex)</a:t>
            </a:r>
          </a:p>
          <a:p>
            <a:endParaRPr lang="en-US" dirty="0"/>
          </a:p>
        </p:txBody>
      </p:sp>
    </p:spTree>
    <p:extLst>
      <p:ext uri="{BB962C8B-B14F-4D97-AF65-F5344CB8AC3E}">
        <p14:creationId xmlns:p14="http://schemas.microsoft.com/office/powerpoint/2010/main" val="1342678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150B2-6665-EA21-2B1E-F8EA26BC718B}"/>
              </a:ext>
            </a:extLst>
          </p:cNvPr>
          <p:cNvSpPr>
            <a:spLocks noGrp="1"/>
          </p:cNvSpPr>
          <p:nvPr>
            <p:ph type="title"/>
          </p:nvPr>
        </p:nvSpPr>
        <p:spPr>
          <a:xfrm>
            <a:off x="838200" y="473982"/>
            <a:ext cx="10515600" cy="1325563"/>
          </a:xfrm>
        </p:spPr>
        <p:txBody>
          <a:bodyPr/>
          <a:lstStyle/>
          <a:p>
            <a:r>
              <a:rPr lang="en-US" dirty="0"/>
              <a:t>MSOP vs LFCSP</a:t>
            </a:r>
          </a:p>
        </p:txBody>
      </p:sp>
      <p:sp>
        <p:nvSpPr>
          <p:cNvPr id="3" name="Content Placeholder 2">
            <a:extLst>
              <a:ext uri="{FF2B5EF4-FFF2-40B4-BE49-F238E27FC236}">
                <a16:creationId xmlns:a16="http://schemas.microsoft.com/office/drawing/2014/main" id="{F1F98FFB-3DC8-8F86-0AB5-B7AAB71FFFBA}"/>
              </a:ext>
            </a:extLst>
          </p:cNvPr>
          <p:cNvSpPr>
            <a:spLocks noGrp="1"/>
          </p:cNvSpPr>
          <p:nvPr>
            <p:ph idx="1"/>
          </p:nvPr>
        </p:nvSpPr>
        <p:spPr>
          <a:xfrm>
            <a:off x="838200" y="2278516"/>
            <a:ext cx="10515600" cy="4486275"/>
          </a:xfrm>
        </p:spPr>
        <p:txBody>
          <a:bodyPr/>
          <a:lstStyle/>
          <a:p>
            <a:r>
              <a:rPr lang="en-GB" dirty="0"/>
              <a:t>A </a:t>
            </a:r>
            <a:r>
              <a:rPr lang="en-GB" b="1" dirty="0"/>
              <a:t>10-lead MSOP</a:t>
            </a:r>
            <a:r>
              <a:rPr lang="en-GB" dirty="0"/>
              <a:t> and a </a:t>
            </a:r>
            <a:r>
              <a:rPr lang="en-GB" b="1" dirty="0"/>
              <a:t>10-lead LFCSP</a:t>
            </a:r>
            <a:r>
              <a:rPr lang="en-GB" dirty="0"/>
              <a:t> are both types of </a:t>
            </a:r>
            <a:r>
              <a:rPr lang="en-GB" b="1" dirty="0"/>
              <a:t>IC (integrated circuit) packages</a:t>
            </a:r>
            <a:r>
              <a:rPr lang="en-GB" dirty="0"/>
              <a:t>,</a:t>
            </a:r>
          </a:p>
          <a:p>
            <a:r>
              <a:rPr lang="en-GB" b="1" dirty="0"/>
              <a:t>10-lead MSOP</a:t>
            </a:r>
          </a:p>
          <a:p>
            <a:pPr lvl="1"/>
            <a:r>
              <a:rPr lang="en-GB" b="1" dirty="0"/>
              <a:t>MSOP</a:t>
            </a:r>
            <a:r>
              <a:rPr lang="en-GB" dirty="0"/>
              <a:t> = Mini Small Outline Package</a:t>
            </a:r>
          </a:p>
          <a:p>
            <a:pPr lvl="1"/>
            <a:r>
              <a:rPr lang="en-GB" dirty="0"/>
              <a:t>It’s a small, rectangular surface-mount package.</a:t>
            </a:r>
          </a:p>
          <a:p>
            <a:pPr lvl="1"/>
            <a:r>
              <a:rPr lang="en-GB" b="1" dirty="0"/>
              <a:t>10-lead</a:t>
            </a:r>
            <a:r>
              <a:rPr lang="en-GB" dirty="0"/>
              <a:t> means it has 10 pins (5 on each side).</a:t>
            </a:r>
          </a:p>
          <a:p>
            <a:r>
              <a:rPr lang="en-GB" b="1" dirty="0"/>
              <a:t>LFCSP</a:t>
            </a:r>
            <a:r>
              <a:rPr lang="en-GB" dirty="0"/>
              <a:t> = Lead Frame Chip Scale Package</a:t>
            </a:r>
          </a:p>
          <a:p>
            <a:pPr lvl="1"/>
            <a:r>
              <a:rPr lang="en-GB" dirty="0"/>
              <a:t>Also called </a:t>
            </a:r>
            <a:r>
              <a:rPr lang="en-GB" b="1" dirty="0"/>
              <a:t>QFN</a:t>
            </a:r>
            <a:r>
              <a:rPr lang="en-GB" dirty="0"/>
              <a:t> (Quad Flat No-lead) in some contexts.</a:t>
            </a:r>
          </a:p>
          <a:p>
            <a:pPr lvl="1"/>
            <a:r>
              <a:rPr lang="en-GB" dirty="0"/>
              <a:t>A leadless, surface-mount package.</a:t>
            </a:r>
          </a:p>
          <a:p>
            <a:pPr lvl="1"/>
            <a:r>
              <a:rPr lang="en-GB" dirty="0"/>
              <a:t>Pins are underneath or near the edges of the package.</a:t>
            </a:r>
          </a:p>
          <a:p>
            <a:endParaRPr lang="en-GB" dirty="0"/>
          </a:p>
        </p:txBody>
      </p:sp>
      <p:pic>
        <p:nvPicPr>
          <p:cNvPr id="5" name="Picture 4">
            <a:extLst>
              <a:ext uri="{FF2B5EF4-FFF2-40B4-BE49-F238E27FC236}">
                <a16:creationId xmlns:a16="http://schemas.microsoft.com/office/drawing/2014/main" id="{F0D8134D-A74E-F330-14C0-23C52BB20511}"/>
              </a:ext>
            </a:extLst>
          </p:cNvPr>
          <p:cNvPicPr>
            <a:picLocks noChangeAspect="1"/>
          </p:cNvPicPr>
          <p:nvPr/>
        </p:nvPicPr>
        <p:blipFill>
          <a:blip r:embed="rId2"/>
          <a:stretch>
            <a:fillRect/>
          </a:stretch>
        </p:blipFill>
        <p:spPr>
          <a:xfrm>
            <a:off x="5845629" y="0"/>
            <a:ext cx="6346371" cy="2279083"/>
          </a:xfrm>
          <a:prstGeom prst="rect">
            <a:avLst/>
          </a:prstGeom>
        </p:spPr>
      </p:pic>
    </p:spTree>
    <p:extLst>
      <p:ext uri="{BB962C8B-B14F-4D97-AF65-F5344CB8AC3E}">
        <p14:creationId xmlns:p14="http://schemas.microsoft.com/office/powerpoint/2010/main" val="3907883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D6B93-896C-7144-F92A-4A5C820B6ED1}"/>
              </a:ext>
            </a:extLst>
          </p:cNvPr>
          <p:cNvSpPr>
            <a:spLocks noGrp="1"/>
          </p:cNvSpPr>
          <p:nvPr>
            <p:ph type="title"/>
          </p:nvPr>
        </p:nvSpPr>
        <p:spPr/>
        <p:txBody>
          <a:bodyPr/>
          <a:lstStyle/>
          <a:p>
            <a:r>
              <a:rPr lang="en-US" dirty="0"/>
              <a:t>Capacitor roles</a:t>
            </a:r>
          </a:p>
        </p:txBody>
      </p:sp>
      <p:sp>
        <p:nvSpPr>
          <p:cNvPr id="3" name="Content Placeholder 2">
            <a:extLst>
              <a:ext uri="{FF2B5EF4-FFF2-40B4-BE49-F238E27FC236}">
                <a16:creationId xmlns:a16="http://schemas.microsoft.com/office/drawing/2014/main" id="{35110ECA-7EEA-3CDF-2060-DA437BAA5F32}"/>
              </a:ext>
            </a:extLst>
          </p:cNvPr>
          <p:cNvSpPr>
            <a:spLocks noGrp="1"/>
          </p:cNvSpPr>
          <p:nvPr>
            <p:ph idx="1"/>
          </p:nvPr>
        </p:nvSpPr>
        <p:spPr/>
        <p:txBody>
          <a:bodyPr/>
          <a:lstStyle/>
          <a:p>
            <a:r>
              <a:rPr lang="en-US" dirty="0"/>
              <a:t>Why Capacitors connected to supply:</a:t>
            </a:r>
          </a:p>
          <a:p>
            <a:pPr lvl="1"/>
            <a:r>
              <a:rPr lang="en-US" dirty="0"/>
              <a:t>Prevention of voltage spikes of the supply, preventing damage to the board it connected to</a:t>
            </a:r>
          </a:p>
          <a:p>
            <a:pPr lvl="1"/>
            <a:r>
              <a:rPr lang="en-US" dirty="0"/>
              <a:t>Decoupling noise from power supply ripple, board receive clean DC voltage</a:t>
            </a:r>
          </a:p>
          <a:p>
            <a:pPr lvl="1"/>
            <a:r>
              <a:rPr lang="en-US" dirty="0"/>
              <a:t>Energy storage, ensuring smooth transition when turn on and off. </a:t>
            </a:r>
          </a:p>
          <a:p>
            <a:endParaRPr lang="en-US" dirty="0"/>
          </a:p>
        </p:txBody>
      </p:sp>
    </p:spTree>
    <p:extLst>
      <p:ext uri="{BB962C8B-B14F-4D97-AF65-F5344CB8AC3E}">
        <p14:creationId xmlns:p14="http://schemas.microsoft.com/office/powerpoint/2010/main" val="4269113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59FEF-BFD3-621C-872B-85D5B4B10B42}"/>
              </a:ext>
            </a:extLst>
          </p:cNvPr>
          <p:cNvSpPr>
            <a:spLocks noGrp="1"/>
          </p:cNvSpPr>
          <p:nvPr>
            <p:ph type="title"/>
          </p:nvPr>
        </p:nvSpPr>
        <p:spPr/>
        <p:txBody>
          <a:bodyPr/>
          <a:lstStyle/>
          <a:p>
            <a:r>
              <a:rPr lang="en-US" dirty="0"/>
              <a:t>Assembly design</a:t>
            </a:r>
          </a:p>
        </p:txBody>
      </p:sp>
      <p:pic>
        <p:nvPicPr>
          <p:cNvPr id="5" name="Content Placeholder 4">
            <a:extLst>
              <a:ext uri="{FF2B5EF4-FFF2-40B4-BE49-F238E27FC236}">
                <a16:creationId xmlns:a16="http://schemas.microsoft.com/office/drawing/2014/main" id="{DA716F05-18E1-8B97-3BF8-867B1199EAE2}"/>
              </a:ext>
            </a:extLst>
          </p:cNvPr>
          <p:cNvPicPr>
            <a:picLocks noGrp="1" noChangeAspect="1"/>
          </p:cNvPicPr>
          <p:nvPr>
            <p:ph idx="1"/>
          </p:nvPr>
        </p:nvPicPr>
        <p:blipFill>
          <a:blip r:embed="rId2"/>
          <a:stretch>
            <a:fillRect/>
          </a:stretch>
        </p:blipFill>
        <p:spPr>
          <a:xfrm>
            <a:off x="838200" y="2006196"/>
            <a:ext cx="10515600" cy="3990196"/>
          </a:xfrm>
        </p:spPr>
      </p:pic>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5F2E0503-28FC-1655-D4BE-EC1E0D45DE6E}"/>
                  </a:ext>
                </a:extLst>
              </p14:cNvPr>
              <p14:cNvContentPartPr/>
              <p14:nvPr/>
            </p14:nvContentPartPr>
            <p14:xfrm>
              <a:off x="3299320" y="2524680"/>
              <a:ext cx="1619280" cy="1518840"/>
            </p14:xfrm>
          </p:contentPart>
        </mc:Choice>
        <mc:Fallback>
          <p:pic>
            <p:nvPicPr>
              <p:cNvPr id="6" name="Ink 5">
                <a:extLst>
                  <a:ext uri="{FF2B5EF4-FFF2-40B4-BE49-F238E27FC236}">
                    <a16:creationId xmlns:a16="http://schemas.microsoft.com/office/drawing/2014/main" id="{5F2E0503-28FC-1655-D4BE-EC1E0D45DE6E}"/>
                  </a:ext>
                </a:extLst>
              </p:cNvPr>
              <p:cNvPicPr/>
              <p:nvPr/>
            </p:nvPicPr>
            <p:blipFill>
              <a:blip r:embed="rId4"/>
              <a:stretch>
                <a:fillRect/>
              </a:stretch>
            </p:blipFill>
            <p:spPr>
              <a:xfrm>
                <a:off x="3290320" y="2515680"/>
                <a:ext cx="1636920" cy="1536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1DB21D9F-1E7A-2D44-0A62-2969EB18CCB4}"/>
                  </a:ext>
                </a:extLst>
              </p14:cNvPr>
              <p14:cNvContentPartPr/>
              <p14:nvPr/>
            </p14:nvContentPartPr>
            <p14:xfrm>
              <a:off x="5498618" y="4610261"/>
              <a:ext cx="651960" cy="519840"/>
            </p14:xfrm>
          </p:contentPart>
        </mc:Choice>
        <mc:Fallback>
          <p:pic>
            <p:nvPicPr>
              <p:cNvPr id="7" name="Ink 6">
                <a:extLst>
                  <a:ext uri="{FF2B5EF4-FFF2-40B4-BE49-F238E27FC236}">
                    <a16:creationId xmlns:a16="http://schemas.microsoft.com/office/drawing/2014/main" id="{1DB21D9F-1E7A-2D44-0A62-2969EB18CCB4}"/>
                  </a:ext>
                </a:extLst>
              </p:cNvPr>
              <p:cNvPicPr/>
              <p:nvPr/>
            </p:nvPicPr>
            <p:blipFill>
              <a:blip r:embed="rId6"/>
              <a:stretch>
                <a:fillRect/>
              </a:stretch>
            </p:blipFill>
            <p:spPr>
              <a:xfrm>
                <a:off x="5489618" y="4601621"/>
                <a:ext cx="669600" cy="537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4231A9B3-1720-A30F-84C2-93F028C3E531}"/>
                  </a:ext>
                </a:extLst>
              </p14:cNvPr>
              <p14:cNvContentPartPr/>
              <p14:nvPr/>
            </p14:nvContentPartPr>
            <p14:xfrm>
              <a:off x="9618098" y="4199501"/>
              <a:ext cx="468720" cy="414720"/>
            </p14:xfrm>
          </p:contentPart>
        </mc:Choice>
        <mc:Fallback>
          <p:pic>
            <p:nvPicPr>
              <p:cNvPr id="8" name="Ink 7">
                <a:extLst>
                  <a:ext uri="{FF2B5EF4-FFF2-40B4-BE49-F238E27FC236}">
                    <a16:creationId xmlns:a16="http://schemas.microsoft.com/office/drawing/2014/main" id="{4231A9B3-1720-A30F-84C2-93F028C3E531}"/>
                  </a:ext>
                </a:extLst>
              </p:cNvPr>
              <p:cNvPicPr/>
              <p:nvPr/>
            </p:nvPicPr>
            <p:blipFill>
              <a:blip r:embed="rId8"/>
              <a:stretch>
                <a:fillRect/>
              </a:stretch>
            </p:blipFill>
            <p:spPr>
              <a:xfrm>
                <a:off x="9609458" y="4190501"/>
                <a:ext cx="486360" cy="432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92048CA0-FDC7-395A-9EDF-1B4B1D39CC36}"/>
                  </a:ext>
                </a:extLst>
              </p14:cNvPr>
              <p14:cNvContentPartPr/>
              <p14:nvPr/>
            </p14:nvContentPartPr>
            <p14:xfrm>
              <a:off x="1329120" y="5405400"/>
              <a:ext cx="360" cy="360"/>
            </p14:xfrm>
          </p:contentPart>
        </mc:Choice>
        <mc:Fallback>
          <p:pic>
            <p:nvPicPr>
              <p:cNvPr id="9" name="Ink 8">
                <a:extLst>
                  <a:ext uri="{FF2B5EF4-FFF2-40B4-BE49-F238E27FC236}">
                    <a16:creationId xmlns:a16="http://schemas.microsoft.com/office/drawing/2014/main" id="{92048CA0-FDC7-395A-9EDF-1B4B1D39CC36}"/>
                  </a:ext>
                </a:extLst>
              </p:cNvPr>
              <p:cNvPicPr/>
              <p:nvPr/>
            </p:nvPicPr>
            <p:blipFill>
              <a:blip r:embed="rId10"/>
              <a:stretch>
                <a:fillRect/>
              </a:stretch>
            </p:blipFill>
            <p:spPr>
              <a:xfrm>
                <a:off x="1320480" y="539676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Ink 9">
                <a:extLst>
                  <a:ext uri="{FF2B5EF4-FFF2-40B4-BE49-F238E27FC236}">
                    <a16:creationId xmlns:a16="http://schemas.microsoft.com/office/drawing/2014/main" id="{BC217471-29F6-E2EF-088F-F1F30B60DDFD}"/>
                  </a:ext>
                </a:extLst>
              </p14:cNvPr>
              <p14:cNvContentPartPr/>
              <p14:nvPr/>
            </p14:nvContentPartPr>
            <p14:xfrm>
              <a:off x="1441752" y="4194782"/>
              <a:ext cx="322920" cy="581040"/>
            </p14:xfrm>
          </p:contentPart>
        </mc:Choice>
        <mc:Fallback>
          <p:pic>
            <p:nvPicPr>
              <p:cNvPr id="10" name="Ink 9">
                <a:extLst>
                  <a:ext uri="{FF2B5EF4-FFF2-40B4-BE49-F238E27FC236}">
                    <a16:creationId xmlns:a16="http://schemas.microsoft.com/office/drawing/2014/main" id="{BC217471-29F6-E2EF-088F-F1F30B60DDFD}"/>
                  </a:ext>
                </a:extLst>
              </p:cNvPr>
              <p:cNvPicPr/>
              <p:nvPr/>
            </p:nvPicPr>
            <p:blipFill>
              <a:blip r:embed="rId12"/>
              <a:stretch>
                <a:fillRect/>
              </a:stretch>
            </p:blipFill>
            <p:spPr>
              <a:xfrm>
                <a:off x="1433112" y="4186142"/>
                <a:ext cx="340560" cy="598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0DC737B2-90F0-56E1-5978-2D0A01CF0F79}"/>
                  </a:ext>
                </a:extLst>
              </p14:cNvPr>
              <p14:cNvContentPartPr/>
              <p14:nvPr/>
            </p14:nvContentPartPr>
            <p14:xfrm>
              <a:off x="2607840" y="4233252"/>
              <a:ext cx="1697760" cy="585000"/>
            </p14:xfrm>
          </p:contentPart>
        </mc:Choice>
        <mc:Fallback>
          <p:pic>
            <p:nvPicPr>
              <p:cNvPr id="11" name="Ink 10">
                <a:extLst>
                  <a:ext uri="{FF2B5EF4-FFF2-40B4-BE49-F238E27FC236}">
                    <a16:creationId xmlns:a16="http://schemas.microsoft.com/office/drawing/2014/main" id="{0DC737B2-90F0-56E1-5978-2D0A01CF0F79}"/>
                  </a:ext>
                </a:extLst>
              </p:cNvPr>
              <p:cNvPicPr/>
              <p:nvPr/>
            </p:nvPicPr>
            <p:blipFill>
              <a:blip r:embed="rId14"/>
              <a:stretch>
                <a:fillRect/>
              </a:stretch>
            </p:blipFill>
            <p:spPr>
              <a:xfrm>
                <a:off x="2598840" y="4224252"/>
                <a:ext cx="1715400" cy="602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Ink 11">
                <a:extLst>
                  <a:ext uri="{FF2B5EF4-FFF2-40B4-BE49-F238E27FC236}">
                    <a16:creationId xmlns:a16="http://schemas.microsoft.com/office/drawing/2014/main" id="{6840A0A7-B456-9AE0-F37B-456CDC334E25}"/>
                  </a:ext>
                </a:extLst>
              </p14:cNvPr>
              <p14:cNvContentPartPr/>
              <p14:nvPr/>
            </p14:nvContentPartPr>
            <p14:xfrm>
              <a:off x="8746532" y="4253052"/>
              <a:ext cx="898560" cy="586800"/>
            </p14:xfrm>
          </p:contentPart>
        </mc:Choice>
        <mc:Fallback>
          <p:pic>
            <p:nvPicPr>
              <p:cNvPr id="12" name="Ink 11">
                <a:extLst>
                  <a:ext uri="{FF2B5EF4-FFF2-40B4-BE49-F238E27FC236}">
                    <a16:creationId xmlns:a16="http://schemas.microsoft.com/office/drawing/2014/main" id="{6840A0A7-B456-9AE0-F37B-456CDC334E25}"/>
                  </a:ext>
                </a:extLst>
              </p:cNvPr>
              <p:cNvPicPr/>
              <p:nvPr/>
            </p:nvPicPr>
            <p:blipFill>
              <a:blip r:embed="rId16"/>
              <a:stretch>
                <a:fillRect/>
              </a:stretch>
            </p:blipFill>
            <p:spPr>
              <a:xfrm>
                <a:off x="8737532" y="4244412"/>
                <a:ext cx="916200" cy="604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Ink 12">
                <a:extLst>
                  <a:ext uri="{FF2B5EF4-FFF2-40B4-BE49-F238E27FC236}">
                    <a16:creationId xmlns:a16="http://schemas.microsoft.com/office/drawing/2014/main" id="{336FFE26-42F1-A40E-1C7A-ECCB8711A11D}"/>
                  </a:ext>
                </a:extLst>
              </p14:cNvPr>
              <p14:cNvContentPartPr/>
              <p14:nvPr/>
            </p14:nvContentPartPr>
            <p14:xfrm>
              <a:off x="2632787" y="4137328"/>
              <a:ext cx="360" cy="360"/>
            </p14:xfrm>
          </p:contentPart>
        </mc:Choice>
        <mc:Fallback>
          <p:pic>
            <p:nvPicPr>
              <p:cNvPr id="13" name="Ink 12">
                <a:extLst>
                  <a:ext uri="{FF2B5EF4-FFF2-40B4-BE49-F238E27FC236}">
                    <a16:creationId xmlns:a16="http://schemas.microsoft.com/office/drawing/2014/main" id="{336FFE26-42F1-A40E-1C7A-ECCB8711A11D}"/>
                  </a:ext>
                </a:extLst>
              </p:cNvPr>
              <p:cNvPicPr/>
              <p:nvPr/>
            </p:nvPicPr>
            <p:blipFill>
              <a:blip r:embed="rId10"/>
              <a:stretch>
                <a:fillRect/>
              </a:stretch>
            </p:blipFill>
            <p:spPr>
              <a:xfrm>
                <a:off x="2624147" y="4128328"/>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60B3CB73-A144-A985-2A12-397D3E895CB4}"/>
                  </a:ext>
                </a:extLst>
              </p14:cNvPr>
              <p14:cNvContentPartPr/>
              <p14:nvPr/>
            </p14:nvContentPartPr>
            <p14:xfrm>
              <a:off x="1601387" y="3929608"/>
              <a:ext cx="1041480" cy="917640"/>
            </p14:xfrm>
          </p:contentPart>
        </mc:Choice>
        <mc:Fallback>
          <p:pic>
            <p:nvPicPr>
              <p:cNvPr id="14" name="Ink 13">
                <a:extLst>
                  <a:ext uri="{FF2B5EF4-FFF2-40B4-BE49-F238E27FC236}">
                    <a16:creationId xmlns:a16="http://schemas.microsoft.com/office/drawing/2014/main" id="{60B3CB73-A144-A985-2A12-397D3E895CB4}"/>
                  </a:ext>
                </a:extLst>
              </p:cNvPr>
              <p:cNvPicPr/>
              <p:nvPr/>
            </p:nvPicPr>
            <p:blipFill>
              <a:blip r:embed="rId19"/>
              <a:stretch>
                <a:fillRect/>
              </a:stretch>
            </p:blipFill>
            <p:spPr>
              <a:xfrm>
                <a:off x="1592387" y="3920608"/>
                <a:ext cx="1059120" cy="935280"/>
              </a:xfrm>
              <a:prstGeom prst="rect">
                <a:avLst/>
              </a:prstGeom>
            </p:spPr>
          </p:pic>
        </mc:Fallback>
      </mc:AlternateContent>
    </p:spTree>
    <p:extLst>
      <p:ext uri="{BB962C8B-B14F-4D97-AF65-F5344CB8AC3E}">
        <p14:creationId xmlns:p14="http://schemas.microsoft.com/office/powerpoint/2010/main" val="1211097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A55C7-CC9A-1283-ECB8-B033E6AB4F96}"/>
              </a:ext>
            </a:extLst>
          </p:cNvPr>
          <p:cNvSpPr>
            <a:spLocks noGrp="1"/>
          </p:cNvSpPr>
          <p:nvPr>
            <p:ph type="title"/>
          </p:nvPr>
        </p:nvSpPr>
        <p:spPr/>
        <p:txBody>
          <a:bodyPr/>
          <a:lstStyle/>
          <a:p>
            <a:r>
              <a:rPr lang="en-US" dirty="0">
                <a:solidFill>
                  <a:srgbClr val="FF0000"/>
                </a:solidFill>
              </a:rPr>
              <a:t>Schematic Diagram</a:t>
            </a:r>
          </a:p>
        </p:txBody>
      </p:sp>
      <p:pic>
        <p:nvPicPr>
          <p:cNvPr id="5" name="Content Placeholder 4">
            <a:extLst>
              <a:ext uri="{FF2B5EF4-FFF2-40B4-BE49-F238E27FC236}">
                <a16:creationId xmlns:a16="http://schemas.microsoft.com/office/drawing/2014/main" id="{A8EF8094-8395-D801-5B44-7832765C477F}"/>
              </a:ext>
            </a:extLst>
          </p:cNvPr>
          <p:cNvPicPr>
            <a:picLocks noGrp="1" noChangeAspect="1"/>
          </p:cNvPicPr>
          <p:nvPr>
            <p:ph idx="1"/>
          </p:nvPr>
        </p:nvPicPr>
        <p:blipFill>
          <a:blip r:embed="rId2"/>
          <a:stretch>
            <a:fillRect/>
          </a:stretch>
        </p:blipFill>
        <p:spPr>
          <a:xfrm>
            <a:off x="231234" y="1690688"/>
            <a:ext cx="11729531" cy="4329196"/>
          </a:xfrm>
        </p:spPr>
      </p:pic>
    </p:spTree>
    <p:extLst>
      <p:ext uri="{BB962C8B-B14F-4D97-AF65-F5344CB8AC3E}">
        <p14:creationId xmlns:p14="http://schemas.microsoft.com/office/powerpoint/2010/main" val="1530193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273F2-6883-9612-FA74-1CDBE472BEC3}"/>
              </a:ext>
            </a:extLst>
          </p:cNvPr>
          <p:cNvSpPr>
            <a:spLocks noGrp="1"/>
          </p:cNvSpPr>
          <p:nvPr>
            <p:ph type="title"/>
          </p:nvPr>
        </p:nvSpPr>
        <p:spPr/>
        <p:txBody>
          <a:bodyPr/>
          <a:lstStyle/>
          <a:p>
            <a:r>
              <a:rPr lang="en-US" dirty="0"/>
              <a:t>ADC – AD7983</a:t>
            </a:r>
          </a:p>
        </p:txBody>
      </p:sp>
      <p:sp>
        <p:nvSpPr>
          <p:cNvPr id="3" name="Content Placeholder 2">
            <a:extLst>
              <a:ext uri="{FF2B5EF4-FFF2-40B4-BE49-F238E27FC236}">
                <a16:creationId xmlns:a16="http://schemas.microsoft.com/office/drawing/2014/main" id="{E0660103-5B6C-87BA-93B8-975FFD31E1AD}"/>
              </a:ext>
            </a:extLst>
          </p:cNvPr>
          <p:cNvSpPr>
            <a:spLocks noGrp="1"/>
          </p:cNvSpPr>
          <p:nvPr>
            <p:ph idx="1"/>
          </p:nvPr>
        </p:nvSpPr>
        <p:spPr>
          <a:xfrm>
            <a:off x="838200" y="1690688"/>
            <a:ext cx="10515600" cy="4922647"/>
          </a:xfrm>
        </p:spPr>
        <p:txBody>
          <a:bodyPr>
            <a:normAutofit lnSpcReduction="10000"/>
          </a:bodyPr>
          <a:lstStyle/>
          <a:p>
            <a:r>
              <a:rPr lang="en-GB" dirty="0"/>
              <a:t>The AD7983 is a successive approximation register (SAR) ADC.</a:t>
            </a:r>
          </a:p>
          <a:p>
            <a:r>
              <a:rPr lang="en-GB" dirty="0"/>
              <a:t>It converts an </a:t>
            </a:r>
            <a:r>
              <a:rPr lang="en-GB" dirty="0" err="1"/>
              <a:t>analog</a:t>
            </a:r>
            <a:r>
              <a:rPr lang="en-GB" dirty="0"/>
              <a:t> voltage into a 16-bit digital number.</a:t>
            </a:r>
          </a:p>
          <a:p>
            <a:r>
              <a:rPr lang="en-GB" dirty="0"/>
              <a:t>It runs on a single power supply (VDD).</a:t>
            </a:r>
          </a:p>
          <a:p>
            <a:r>
              <a:rPr lang="en-GB" dirty="0"/>
              <a:t>It starts sampling the </a:t>
            </a:r>
            <a:r>
              <a:rPr lang="en-GB" dirty="0" err="1"/>
              <a:t>analog</a:t>
            </a:r>
            <a:r>
              <a:rPr lang="en-GB" dirty="0"/>
              <a:t> input when the CNV (convert) signal goes from low to high (rising edge).</a:t>
            </a:r>
          </a:p>
          <a:p>
            <a:r>
              <a:rPr lang="en-GB" dirty="0"/>
              <a:t>It samples the input voltage at pin IN+, referenced to IN− (used like a ground or differential pair).</a:t>
            </a:r>
          </a:p>
          <a:p>
            <a:r>
              <a:rPr lang="en-GB" dirty="0"/>
              <a:t>The input voltage range is from 0 V to REF, where REF is an external reference voltage.</a:t>
            </a:r>
          </a:p>
          <a:p>
            <a:r>
              <a:rPr lang="en-GB" dirty="0"/>
              <a:t>REF is independent of the supply voltage (VDD)—this means you can choose your own ADC range, giving flexibility and precision.</a:t>
            </a:r>
          </a:p>
          <a:p>
            <a:endParaRPr lang="en-GB" dirty="0"/>
          </a:p>
        </p:txBody>
      </p:sp>
    </p:spTree>
    <p:extLst>
      <p:ext uri="{BB962C8B-B14F-4D97-AF65-F5344CB8AC3E}">
        <p14:creationId xmlns:p14="http://schemas.microsoft.com/office/powerpoint/2010/main" val="2055779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1A097-50B6-DEEC-7673-620F370A97ED}"/>
              </a:ext>
            </a:extLst>
          </p:cNvPr>
          <p:cNvSpPr>
            <a:spLocks noGrp="1"/>
          </p:cNvSpPr>
          <p:nvPr>
            <p:ph type="title"/>
          </p:nvPr>
        </p:nvSpPr>
        <p:spPr>
          <a:xfrm>
            <a:off x="838200" y="269557"/>
            <a:ext cx="10515600" cy="1325563"/>
          </a:xfrm>
        </p:spPr>
        <p:txBody>
          <a:bodyPr/>
          <a:lstStyle/>
          <a:p>
            <a:r>
              <a:rPr lang="en-US" dirty="0"/>
              <a:t>ADC Connection</a:t>
            </a:r>
          </a:p>
        </p:txBody>
      </p:sp>
      <p:sp>
        <p:nvSpPr>
          <p:cNvPr id="3" name="Content Placeholder 2">
            <a:extLst>
              <a:ext uri="{FF2B5EF4-FFF2-40B4-BE49-F238E27FC236}">
                <a16:creationId xmlns:a16="http://schemas.microsoft.com/office/drawing/2014/main" id="{11E02230-0A50-A2E0-E2FF-8C5B9A0CD218}"/>
              </a:ext>
            </a:extLst>
          </p:cNvPr>
          <p:cNvSpPr>
            <a:spLocks noGrp="1"/>
          </p:cNvSpPr>
          <p:nvPr>
            <p:ph idx="1"/>
          </p:nvPr>
        </p:nvSpPr>
        <p:spPr>
          <a:xfrm>
            <a:off x="838200" y="1595120"/>
            <a:ext cx="10515600" cy="5161279"/>
          </a:xfrm>
        </p:spPr>
        <p:txBody>
          <a:bodyPr>
            <a:normAutofit fontScale="92500"/>
          </a:bodyPr>
          <a:lstStyle/>
          <a:p>
            <a:r>
              <a:rPr lang="en-US" dirty="0"/>
              <a:t>REF (2.9V to 5V): Reference voltage for conversion. Decoupled to 100nf Capacitor for fast transient response from voltage supplied from ADCREF</a:t>
            </a:r>
          </a:p>
          <a:p>
            <a:r>
              <a:rPr lang="en-US" dirty="0"/>
              <a:t>IN- : Grounded</a:t>
            </a:r>
          </a:p>
          <a:p>
            <a:r>
              <a:rPr lang="en-US" dirty="0"/>
              <a:t>IN+: Video Signal (from photodiode that has gone through AD8065 op-amp for buffer)</a:t>
            </a:r>
          </a:p>
          <a:p>
            <a:r>
              <a:rPr lang="en-US" dirty="0"/>
              <a:t>VDD(2.4V-2.6V): Supply voltage for analog (to run the device). Decoupled to 100nf capacitor from voltage ADCVDD</a:t>
            </a:r>
          </a:p>
          <a:p>
            <a:r>
              <a:rPr lang="en-US" dirty="0"/>
              <a:t>VIO(1.71V to 5.5V): Voltage for digital power (like </a:t>
            </a:r>
            <a:r>
              <a:rPr lang="en-US" dirty="0" err="1"/>
              <a:t>Vadj</a:t>
            </a:r>
            <a:r>
              <a:rPr lang="en-US" dirty="0"/>
              <a:t> set same logic level. Options 1.8 2.5 3.3 and 5V). From DVDD decoupled to 100nf and connected to SDI (tells SDI SDO SCK and CONV to produce VIO signal that match the V use for MCU or FPGA (Avoid damaging pins))</a:t>
            </a:r>
          </a:p>
          <a:p>
            <a:r>
              <a:rPr lang="en-US" dirty="0"/>
              <a:t>SDI, SDO, SCK, CONV: SPI connection for signal read and write using LVDS.</a:t>
            </a:r>
          </a:p>
          <a:p>
            <a:endParaRPr lang="en-US" dirty="0"/>
          </a:p>
          <a:p>
            <a:endParaRPr lang="en-US" dirty="0"/>
          </a:p>
          <a:p>
            <a:endParaRPr lang="en-US" dirty="0"/>
          </a:p>
        </p:txBody>
      </p:sp>
    </p:spTree>
    <p:extLst>
      <p:ext uri="{BB962C8B-B14F-4D97-AF65-F5344CB8AC3E}">
        <p14:creationId xmlns:p14="http://schemas.microsoft.com/office/powerpoint/2010/main" val="3911096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F97D6-F3B8-D309-DB8F-682325E2C9FC}"/>
              </a:ext>
            </a:extLst>
          </p:cNvPr>
          <p:cNvSpPr>
            <a:spLocks noGrp="1"/>
          </p:cNvSpPr>
          <p:nvPr>
            <p:ph type="title"/>
          </p:nvPr>
        </p:nvSpPr>
        <p:spPr/>
        <p:txBody>
          <a:bodyPr/>
          <a:lstStyle/>
          <a:p>
            <a:r>
              <a:rPr lang="en-US" dirty="0"/>
              <a:t>ADC Operation</a:t>
            </a:r>
          </a:p>
        </p:txBody>
      </p:sp>
      <p:sp>
        <p:nvSpPr>
          <p:cNvPr id="3" name="Content Placeholder 2">
            <a:extLst>
              <a:ext uri="{FF2B5EF4-FFF2-40B4-BE49-F238E27FC236}">
                <a16:creationId xmlns:a16="http://schemas.microsoft.com/office/drawing/2014/main" id="{71728076-FB33-55AF-1C34-32FE63282104}"/>
              </a:ext>
            </a:extLst>
          </p:cNvPr>
          <p:cNvSpPr>
            <a:spLocks noGrp="1"/>
          </p:cNvSpPr>
          <p:nvPr>
            <p:ph idx="1"/>
          </p:nvPr>
        </p:nvSpPr>
        <p:spPr>
          <a:xfrm>
            <a:off x="306070" y="1690688"/>
            <a:ext cx="8227060" cy="4351338"/>
          </a:xfrm>
        </p:spPr>
        <p:txBody>
          <a:bodyPr/>
          <a:lstStyle/>
          <a:p>
            <a:r>
              <a:rPr lang="en-US" dirty="0"/>
              <a:t>From the design, it seems to be on CS (Chip Select) 3 wire configuration without busy indicator enabled.</a:t>
            </a:r>
          </a:p>
          <a:p>
            <a:endParaRPr lang="en-US" dirty="0"/>
          </a:p>
        </p:txBody>
      </p:sp>
      <p:pic>
        <p:nvPicPr>
          <p:cNvPr id="5" name="Picture 4">
            <a:extLst>
              <a:ext uri="{FF2B5EF4-FFF2-40B4-BE49-F238E27FC236}">
                <a16:creationId xmlns:a16="http://schemas.microsoft.com/office/drawing/2014/main" id="{0EEE6488-4CF7-41FD-F2CE-088F2111915A}"/>
              </a:ext>
            </a:extLst>
          </p:cNvPr>
          <p:cNvPicPr>
            <a:picLocks noChangeAspect="1"/>
          </p:cNvPicPr>
          <p:nvPr/>
        </p:nvPicPr>
        <p:blipFill>
          <a:blip r:embed="rId2"/>
          <a:stretch>
            <a:fillRect/>
          </a:stretch>
        </p:blipFill>
        <p:spPr>
          <a:xfrm>
            <a:off x="4419600" y="2730750"/>
            <a:ext cx="7772400" cy="4127250"/>
          </a:xfrm>
          <a:prstGeom prst="rect">
            <a:avLst/>
          </a:prstGeom>
        </p:spPr>
      </p:pic>
      <p:sp>
        <p:nvSpPr>
          <p:cNvPr id="6" name="TextBox 5">
            <a:extLst>
              <a:ext uri="{FF2B5EF4-FFF2-40B4-BE49-F238E27FC236}">
                <a16:creationId xmlns:a16="http://schemas.microsoft.com/office/drawing/2014/main" id="{CB9014D0-D3CF-A288-BAE1-90DCBC0A1A3B}"/>
              </a:ext>
            </a:extLst>
          </p:cNvPr>
          <p:cNvSpPr txBox="1"/>
          <p:nvPr/>
        </p:nvSpPr>
        <p:spPr>
          <a:xfrm>
            <a:off x="559435" y="2730750"/>
            <a:ext cx="3606800" cy="3970318"/>
          </a:xfrm>
          <a:prstGeom prst="rect">
            <a:avLst/>
          </a:prstGeom>
          <a:noFill/>
        </p:spPr>
        <p:txBody>
          <a:bodyPr wrap="square" rtlCol="0">
            <a:spAutoFit/>
          </a:bodyPr>
          <a:lstStyle/>
          <a:p>
            <a:r>
              <a:rPr lang="en-US" dirty="0"/>
              <a:t>On rising edge CONV, initiates conversion until its done irrespective of the state of CONV. Once it done it goes to standby mode and go to acquisition. </a:t>
            </a:r>
          </a:p>
          <a:p>
            <a:endParaRPr lang="en-US" dirty="0"/>
          </a:p>
          <a:p>
            <a:r>
              <a:rPr lang="en-US" dirty="0"/>
              <a:t>On Falling edge CONV, MSB gets readout from SDO. Consequent bits are read on falling edge of SCK. (Using rising edge is possible but slower).</a:t>
            </a:r>
          </a:p>
          <a:p>
            <a:endParaRPr lang="en-US" dirty="0"/>
          </a:p>
          <a:p>
            <a:r>
              <a:rPr lang="en-US" dirty="0"/>
              <a:t>SDO goes to HSMC pin directly </a:t>
            </a:r>
            <a:r>
              <a:rPr lang="en-US" dirty="0" err="1"/>
              <a:t>i.e</a:t>
            </a:r>
            <a:r>
              <a:rPr lang="en-US" dirty="0"/>
              <a:t> readout by FPGA.</a:t>
            </a:r>
          </a:p>
        </p:txBody>
      </p:sp>
      <p:pic>
        <p:nvPicPr>
          <p:cNvPr id="8" name="Picture 7">
            <a:extLst>
              <a:ext uri="{FF2B5EF4-FFF2-40B4-BE49-F238E27FC236}">
                <a16:creationId xmlns:a16="http://schemas.microsoft.com/office/drawing/2014/main" id="{B9A708A7-98C5-D02D-5958-038388155231}"/>
              </a:ext>
            </a:extLst>
          </p:cNvPr>
          <p:cNvPicPr>
            <a:picLocks noChangeAspect="1"/>
          </p:cNvPicPr>
          <p:nvPr/>
        </p:nvPicPr>
        <p:blipFill>
          <a:blip r:embed="rId3"/>
          <a:stretch>
            <a:fillRect/>
          </a:stretch>
        </p:blipFill>
        <p:spPr>
          <a:xfrm>
            <a:off x="8229600" y="0"/>
            <a:ext cx="3962400" cy="2781300"/>
          </a:xfrm>
          <a:prstGeom prst="rect">
            <a:avLst/>
          </a:prstGeom>
        </p:spPr>
      </p:pic>
    </p:spTree>
    <p:extLst>
      <p:ext uri="{BB962C8B-B14F-4D97-AF65-F5344CB8AC3E}">
        <p14:creationId xmlns:p14="http://schemas.microsoft.com/office/powerpoint/2010/main" val="440743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9F66-9FFE-AB3E-8701-94DED7255259}"/>
              </a:ext>
            </a:extLst>
          </p:cNvPr>
          <p:cNvSpPr>
            <a:spLocks noGrp="1"/>
          </p:cNvSpPr>
          <p:nvPr>
            <p:ph type="title"/>
          </p:nvPr>
        </p:nvSpPr>
        <p:spPr>
          <a:xfrm>
            <a:off x="328914" y="376700"/>
            <a:ext cx="4335684" cy="1325563"/>
          </a:xfrm>
        </p:spPr>
        <p:txBody>
          <a:bodyPr/>
          <a:lstStyle/>
          <a:p>
            <a:r>
              <a:rPr lang="en-US" dirty="0"/>
              <a:t>Non Inverting Op-amp – AD8065</a:t>
            </a:r>
          </a:p>
        </p:txBody>
      </p:sp>
      <p:pic>
        <p:nvPicPr>
          <p:cNvPr id="5" name="Content Placeholder 4">
            <a:extLst>
              <a:ext uri="{FF2B5EF4-FFF2-40B4-BE49-F238E27FC236}">
                <a16:creationId xmlns:a16="http://schemas.microsoft.com/office/drawing/2014/main" id="{15752285-684F-A6D2-885E-9063A1FC6384}"/>
              </a:ext>
            </a:extLst>
          </p:cNvPr>
          <p:cNvPicPr>
            <a:picLocks noGrp="1" noChangeAspect="1"/>
          </p:cNvPicPr>
          <p:nvPr>
            <p:ph idx="1"/>
          </p:nvPr>
        </p:nvPicPr>
        <p:blipFill>
          <a:blip r:embed="rId2"/>
          <a:stretch>
            <a:fillRect/>
          </a:stretch>
        </p:blipFill>
        <p:spPr>
          <a:xfrm>
            <a:off x="5001703" y="6553"/>
            <a:ext cx="7012817" cy="6844894"/>
          </a:xfrm>
        </p:spPr>
      </p:pic>
      <p:sp>
        <p:nvSpPr>
          <p:cNvPr id="6" name="TextBox 5">
            <a:extLst>
              <a:ext uri="{FF2B5EF4-FFF2-40B4-BE49-F238E27FC236}">
                <a16:creationId xmlns:a16="http://schemas.microsoft.com/office/drawing/2014/main" id="{46A14BCE-3A38-87D1-D269-B0604C17162B}"/>
              </a:ext>
            </a:extLst>
          </p:cNvPr>
          <p:cNvSpPr txBox="1"/>
          <p:nvPr/>
        </p:nvSpPr>
        <p:spPr>
          <a:xfrm>
            <a:off x="328914" y="1788160"/>
            <a:ext cx="3464560" cy="4247317"/>
          </a:xfrm>
          <a:prstGeom prst="rect">
            <a:avLst/>
          </a:prstGeom>
          <a:noFill/>
        </p:spPr>
        <p:txBody>
          <a:bodyPr wrap="square" rtlCol="0">
            <a:spAutoFit/>
          </a:bodyPr>
          <a:lstStyle/>
          <a:p>
            <a:r>
              <a:rPr lang="en-US" dirty="0"/>
              <a:t>AD8065 - </a:t>
            </a:r>
            <a:r>
              <a:rPr lang="en-GB" dirty="0"/>
              <a:t>A high-speed, low-distortion op-amp.</a:t>
            </a:r>
          </a:p>
          <a:p>
            <a:endParaRPr lang="en-GB" dirty="0"/>
          </a:p>
          <a:p>
            <a:r>
              <a:rPr lang="en-GB" dirty="0"/>
              <a:t>It likely serves as a </a:t>
            </a:r>
            <a:r>
              <a:rPr lang="en-GB" b="1" dirty="0"/>
              <a:t>buffer</a:t>
            </a:r>
            <a:r>
              <a:rPr lang="en-GB" dirty="0"/>
              <a:t> to drive the ADC input with low output impedance, ensuring accurate sampling.</a:t>
            </a:r>
          </a:p>
          <a:p>
            <a:endParaRPr lang="en-GB" dirty="0"/>
          </a:p>
          <a:p>
            <a:r>
              <a:rPr lang="en-GB" b="1" dirty="0"/>
              <a:t>signal buffer</a:t>
            </a:r>
            <a:r>
              <a:rPr lang="en-GB" dirty="0"/>
              <a:t> is an electronic circuit that passes a signal from input to output unchanged, but improves electrical performance.</a:t>
            </a:r>
          </a:p>
          <a:p>
            <a:r>
              <a:rPr lang="en-GB" dirty="0"/>
              <a:t>The buffer </a:t>
            </a:r>
            <a:r>
              <a:rPr lang="en-GB" b="1" dirty="0"/>
              <a:t>protects</a:t>
            </a:r>
            <a:r>
              <a:rPr lang="en-GB" dirty="0"/>
              <a:t> the signal source and ensures the ADC sees a </a:t>
            </a:r>
            <a:r>
              <a:rPr lang="en-GB" b="1" dirty="0"/>
              <a:t>clean, stable voltage</a:t>
            </a:r>
            <a:r>
              <a:rPr lang="en-GB" dirty="0"/>
              <a:t>.</a:t>
            </a:r>
          </a:p>
        </p:txBody>
      </p:sp>
    </p:spTree>
    <p:extLst>
      <p:ext uri="{BB962C8B-B14F-4D97-AF65-F5344CB8AC3E}">
        <p14:creationId xmlns:p14="http://schemas.microsoft.com/office/powerpoint/2010/main" val="3557520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F47ED-DACD-32DE-186C-11C38FA5C2BC}"/>
              </a:ext>
            </a:extLst>
          </p:cNvPr>
          <p:cNvSpPr>
            <a:spLocks noGrp="1"/>
          </p:cNvSpPr>
          <p:nvPr>
            <p:ph type="title"/>
          </p:nvPr>
        </p:nvSpPr>
        <p:spPr>
          <a:xfrm>
            <a:off x="198120" y="-221298"/>
            <a:ext cx="10515600" cy="1325563"/>
          </a:xfrm>
        </p:spPr>
        <p:txBody>
          <a:bodyPr/>
          <a:lstStyle/>
          <a:p>
            <a:r>
              <a:rPr lang="en-US" dirty="0"/>
              <a:t>Photodiodes Array – S11865-64 </a:t>
            </a:r>
          </a:p>
        </p:txBody>
      </p:sp>
      <p:sp>
        <p:nvSpPr>
          <p:cNvPr id="3" name="Content Placeholder 2">
            <a:extLst>
              <a:ext uri="{FF2B5EF4-FFF2-40B4-BE49-F238E27FC236}">
                <a16:creationId xmlns:a16="http://schemas.microsoft.com/office/drawing/2014/main" id="{99F1C66A-5468-C4D6-B535-AE30C596BA04}"/>
              </a:ext>
            </a:extLst>
          </p:cNvPr>
          <p:cNvSpPr>
            <a:spLocks noGrp="1"/>
          </p:cNvSpPr>
          <p:nvPr>
            <p:ph idx="1"/>
          </p:nvPr>
        </p:nvSpPr>
        <p:spPr>
          <a:xfrm>
            <a:off x="533995" y="779145"/>
            <a:ext cx="10383520" cy="4351338"/>
          </a:xfrm>
        </p:spPr>
        <p:txBody>
          <a:bodyPr/>
          <a:lstStyle/>
          <a:p>
            <a:r>
              <a:rPr lang="en-US" dirty="0"/>
              <a:t>Data Rate: 1MHz max</a:t>
            </a:r>
          </a:p>
          <a:p>
            <a:r>
              <a:rPr lang="en-US" dirty="0"/>
              <a:t>5v (</a:t>
            </a:r>
            <a:r>
              <a:rPr lang="en-US" dirty="0" err="1"/>
              <a:t>upto</a:t>
            </a:r>
            <a:r>
              <a:rPr lang="en-US" dirty="0"/>
              <a:t> 6V) power supply operation</a:t>
            </a:r>
          </a:p>
          <a:p>
            <a:r>
              <a:rPr lang="en-US" dirty="0"/>
              <a:t>0.8mm pitch * 64 channel (50.4mm in length)</a:t>
            </a:r>
          </a:p>
          <a:p>
            <a:r>
              <a:rPr lang="en-US" dirty="0"/>
              <a:t>Photodiode: 0.7mm width x 0.8mm height.</a:t>
            </a:r>
          </a:p>
          <a:p>
            <a:r>
              <a:rPr lang="en-US" dirty="0"/>
              <a:t>Sequential readout with a shift register</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D7DFA25E-4BB0-23F0-71C8-029FA55C552A}"/>
              </a:ext>
            </a:extLst>
          </p:cNvPr>
          <p:cNvPicPr>
            <a:picLocks noChangeAspect="1"/>
          </p:cNvPicPr>
          <p:nvPr/>
        </p:nvPicPr>
        <p:blipFill>
          <a:blip r:embed="rId2"/>
          <a:stretch>
            <a:fillRect/>
          </a:stretch>
        </p:blipFill>
        <p:spPr>
          <a:xfrm>
            <a:off x="5212675" y="3230880"/>
            <a:ext cx="6979325" cy="3627120"/>
          </a:xfrm>
          <a:prstGeom prst="rect">
            <a:avLst/>
          </a:prstGeom>
        </p:spPr>
      </p:pic>
      <p:sp>
        <p:nvSpPr>
          <p:cNvPr id="6" name="TextBox 5">
            <a:extLst>
              <a:ext uri="{FF2B5EF4-FFF2-40B4-BE49-F238E27FC236}">
                <a16:creationId xmlns:a16="http://schemas.microsoft.com/office/drawing/2014/main" id="{E81B2E8F-AFD2-11A3-B231-BD8AEDBA3DBE}"/>
              </a:ext>
            </a:extLst>
          </p:cNvPr>
          <p:cNvSpPr txBox="1"/>
          <p:nvPr/>
        </p:nvSpPr>
        <p:spPr>
          <a:xfrm>
            <a:off x="706420" y="3962916"/>
            <a:ext cx="4333831" cy="2031325"/>
          </a:xfrm>
          <a:prstGeom prst="rect">
            <a:avLst/>
          </a:prstGeom>
          <a:noFill/>
        </p:spPr>
        <p:txBody>
          <a:bodyPr wrap="square" rtlCol="0">
            <a:spAutoFit/>
          </a:bodyPr>
          <a:lstStyle/>
          <a:p>
            <a:r>
              <a:rPr lang="en-US" dirty="0"/>
              <a:t>On rising edge of trigger, video output gets registered</a:t>
            </a:r>
          </a:p>
          <a:p>
            <a:br>
              <a:rPr lang="en-US" dirty="0"/>
            </a:br>
            <a:r>
              <a:rPr lang="en-US" dirty="0"/>
              <a:t>Video output period is 2 CLK Cycle, Trigger is 1 CLK cycle.</a:t>
            </a:r>
          </a:p>
          <a:p>
            <a:endParaRPr lang="en-US" dirty="0"/>
          </a:p>
          <a:p>
            <a:endParaRPr lang="en-US" dirty="0"/>
          </a:p>
        </p:txBody>
      </p:sp>
      <p:sp>
        <p:nvSpPr>
          <p:cNvPr id="7" name="TextBox 6">
            <a:extLst>
              <a:ext uri="{FF2B5EF4-FFF2-40B4-BE49-F238E27FC236}">
                <a16:creationId xmlns:a16="http://schemas.microsoft.com/office/drawing/2014/main" id="{F29C2B35-61C6-D106-9261-2831077172EA}"/>
              </a:ext>
            </a:extLst>
          </p:cNvPr>
          <p:cNvSpPr txBox="1"/>
          <p:nvPr/>
        </p:nvSpPr>
        <p:spPr>
          <a:xfrm>
            <a:off x="8524240" y="3046214"/>
            <a:ext cx="2083584" cy="369332"/>
          </a:xfrm>
          <a:prstGeom prst="rect">
            <a:avLst/>
          </a:prstGeom>
          <a:noFill/>
        </p:spPr>
        <p:txBody>
          <a:bodyPr wrap="none" rtlCol="0">
            <a:spAutoFit/>
          </a:bodyPr>
          <a:lstStyle/>
          <a:p>
            <a:r>
              <a:rPr lang="en-US" dirty="0"/>
              <a:t>CLK: 40KHz to 4MHz</a:t>
            </a:r>
          </a:p>
        </p:txBody>
      </p:sp>
    </p:spTree>
    <p:extLst>
      <p:ext uri="{BB962C8B-B14F-4D97-AF65-F5344CB8AC3E}">
        <p14:creationId xmlns:p14="http://schemas.microsoft.com/office/powerpoint/2010/main" val="1056929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0641B-C599-788D-D249-F104CCCEF67B}"/>
              </a:ext>
            </a:extLst>
          </p:cNvPr>
          <p:cNvSpPr>
            <a:spLocks noGrp="1"/>
          </p:cNvSpPr>
          <p:nvPr>
            <p:ph type="title"/>
          </p:nvPr>
        </p:nvSpPr>
        <p:spPr/>
        <p:txBody>
          <a:bodyPr/>
          <a:lstStyle/>
          <a:p>
            <a:r>
              <a:rPr lang="en-US" dirty="0"/>
              <a:t>Operation</a:t>
            </a:r>
          </a:p>
        </p:txBody>
      </p:sp>
      <p:pic>
        <p:nvPicPr>
          <p:cNvPr id="5" name="Content Placeholder 4">
            <a:extLst>
              <a:ext uri="{FF2B5EF4-FFF2-40B4-BE49-F238E27FC236}">
                <a16:creationId xmlns:a16="http://schemas.microsoft.com/office/drawing/2014/main" id="{7E94076C-660B-D4A9-7638-F6CB5E9B69D5}"/>
              </a:ext>
            </a:extLst>
          </p:cNvPr>
          <p:cNvPicPr>
            <a:picLocks noGrp="1" noChangeAspect="1"/>
          </p:cNvPicPr>
          <p:nvPr>
            <p:ph idx="1"/>
          </p:nvPr>
        </p:nvPicPr>
        <p:blipFill>
          <a:blip r:embed="rId2"/>
          <a:stretch>
            <a:fillRect/>
          </a:stretch>
        </p:blipFill>
        <p:spPr>
          <a:xfrm>
            <a:off x="3789680" y="108585"/>
            <a:ext cx="8402320" cy="4351338"/>
          </a:xfrm>
        </p:spPr>
      </p:pic>
      <p:sp>
        <p:nvSpPr>
          <p:cNvPr id="6" name="TextBox 5">
            <a:extLst>
              <a:ext uri="{FF2B5EF4-FFF2-40B4-BE49-F238E27FC236}">
                <a16:creationId xmlns:a16="http://schemas.microsoft.com/office/drawing/2014/main" id="{B753E7E4-7941-6BD7-44A7-A209B6340A4A}"/>
              </a:ext>
            </a:extLst>
          </p:cNvPr>
          <p:cNvSpPr txBox="1"/>
          <p:nvPr/>
        </p:nvSpPr>
        <p:spPr>
          <a:xfrm>
            <a:off x="655320" y="1505645"/>
            <a:ext cx="3987800" cy="3139321"/>
          </a:xfrm>
          <a:prstGeom prst="rect">
            <a:avLst/>
          </a:prstGeom>
          <a:noFill/>
        </p:spPr>
        <p:txBody>
          <a:bodyPr wrap="square" rtlCol="0">
            <a:spAutoFit/>
          </a:bodyPr>
          <a:lstStyle/>
          <a:p>
            <a:r>
              <a:rPr lang="en-US" dirty="0"/>
              <a:t>CLK, RESET generates Trigger for passing video out</a:t>
            </a:r>
          </a:p>
          <a:p>
            <a:endParaRPr lang="en-US" dirty="0"/>
          </a:p>
          <a:p>
            <a:r>
              <a:rPr lang="en-US" dirty="0"/>
              <a:t>VDD, VMS, EXTSP are connected to a single </a:t>
            </a:r>
            <a:r>
              <a:rPr lang="en-US" dirty="0" err="1"/>
              <a:t>Vsupply</a:t>
            </a:r>
            <a:r>
              <a:rPr lang="en-US" dirty="0"/>
              <a:t> DETVDD.</a:t>
            </a:r>
          </a:p>
          <a:p>
            <a:endParaRPr lang="en-US" dirty="0"/>
          </a:p>
          <a:p>
            <a:r>
              <a:rPr lang="en-US" dirty="0" err="1"/>
              <a:t>Vgain</a:t>
            </a:r>
            <a:r>
              <a:rPr lang="en-US" dirty="0"/>
              <a:t> is connected to DETGAIN</a:t>
            </a:r>
          </a:p>
          <a:p>
            <a:endParaRPr lang="en-US" dirty="0"/>
          </a:p>
          <a:p>
            <a:r>
              <a:rPr lang="en-US" dirty="0"/>
              <a:t>VPD and VREF is connected to DETREF. </a:t>
            </a:r>
          </a:p>
          <a:p>
            <a:endParaRPr lang="en-US" dirty="0"/>
          </a:p>
          <a:p>
            <a:endParaRPr lang="en-US" dirty="0"/>
          </a:p>
        </p:txBody>
      </p:sp>
      <p:sp>
        <p:nvSpPr>
          <p:cNvPr id="7" name="TextBox 6">
            <a:extLst>
              <a:ext uri="{FF2B5EF4-FFF2-40B4-BE49-F238E27FC236}">
                <a16:creationId xmlns:a16="http://schemas.microsoft.com/office/drawing/2014/main" id="{2B7FD9A9-CE76-08CB-D49B-EFAA7A7CE19B}"/>
              </a:ext>
            </a:extLst>
          </p:cNvPr>
          <p:cNvSpPr txBox="1"/>
          <p:nvPr/>
        </p:nvSpPr>
        <p:spPr>
          <a:xfrm>
            <a:off x="655320" y="4716463"/>
            <a:ext cx="10947400" cy="1200329"/>
          </a:xfrm>
          <a:prstGeom prst="rect">
            <a:avLst/>
          </a:prstGeom>
          <a:noFill/>
        </p:spPr>
        <p:txBody>
          <a:bodyPr wrap="square" rtlCol="0">
            <a:spAutoFit/>
          </a:bodyPr>
          <a:lstStyle/>
          <a:p>
            <a:r>
              <a:rPr lang="en-US" dirty="0"/>
              <a:t>PD array is powered with VDD, generating analog signal that goes to Amplifier array. Translated with the same logic </a:t>
            </a:r>
            <a:r>
              <a:rPr lang="en-US" dirty="0" err="1"/>
              <a:t>Vref</a:t>
            </a:r>
            <a:r>
              <a:rPr lang="en-US" dirty="0"/>
              <a:t>, Video is  send out to IN+ Buffer on rising edge Trigger.</a:t>
            </a:r>
          </a:p>
          <a:p>
            <a:endParaRPr lang="en-US" dirty="0"/>
          </a:p>
          <a:p>
            <a:r>
              <a:rPr lang="en-US" dirty="0"/>
              <a:t>Shift register for sequential readout is not used as EOS is not utilized in the design. </a:t>
            </a:r>
          </a:p>
        </p:txBody>
      </p:sp>
    </p:spTree>
    <p:extLst>
      <p:ext uri="{BB962C8B-B14F-4D97-AF65-F5344CB8AC3E}">
        <p14:creationId xmlns:p14="http://schemas.microsoft.com/office/powerpoint/2010/main" val="3651579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871</TotalTime>
  <Words>1186</Words>
  <Application>Microsoft Macintosh PowerPoint</Application>
  <PresentationFormat>Widescreen</PresentationFormat>
  <Paragraphs>117</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SciFi Heidelberg Design</vt:lpstr>
      <vt:lpstr>Assembly design</vt:lpstr>
      <vt:lpstr>Schematic Diagram</vt:lpstr>
      <vt:lpstr>ADC – AD7983</vt:lpstr>
      <vt:lpstr>ADC Connection</vt:lpstr>
      <vt:lpstr>ADC Operation</vt:lpstr>
      <vt:lpstr>Non Inverting Op-amp – AD8065</vt:lpstr>
      <vt:lpstr>Photodiodes Array – S11865-64 </vt:lpstr>
      <vt:lpstr>Operation</vt:lpstr>
      <vt:lpstr>LVDS Driver – FIN1048</vt:lpstr>
      <vt:lpstr>Power supply routing</vt:lpstr>
      <vt:lpstr>Power Signals</vt:lpstr>
      <vt:lpstr>More power signals</vt:lpstr>
      <vt:lpstr>More power signals</vt:lpstr>
      <vt:lpstr>Notes</vt:lpstr>
      <vt:lpstr>ADC Operation Theory example</vt:lpstr>
      <vt:lpstr>MSOP vs LFCSP</vt:lpstr>
      <vt:lpstr>Capacitor roles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SciFi Heidelberg Design</dc:title>
  <dc:creator>Febian Febian</dc:creator>
  <cp:lastModifiedBy>Febian Febian</cp:lastModifiedBy>
  <cp:revision>9</cp:revision>
  <dcterms:created xsi:type="dcterms:W3CDTF">2025-08-06T22:55:37Z</dcterms:created>
  <dcterms:modified xsi:type="dcterms:W3CDTF">2025-08-07T13:27:10Z</dcterms:modified>
</cp:coreProperties>
</file>