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1" r:id="rId3"/>
    <p:sldId id="259" r:id="rId4"/>
    <p:sldId id="257" r:id="rId5"/>
    <p:sldId id="265" r:id="rId6"/>
    <p:sldId id="266" r:id="rId7"/>
    <p:sldId id="269" r:id="rId8"/>
    <p:sldId id="270" r:id="rId9"/>
    <p:sldId id="260" r:id="rId10"/>
    <p:sldId id="271" r:id="rId11"/>
    <p:sldId id="274" r:id="rId12"/>
    <p:sldId id="258" r:id="rId13"/>
    <p:sldId id="276" r:id="rId14"/>
    <p:sldId id="26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22"/>
  </p:normalViewPr>
  <p:slideViewPr>
    <p:cSldViewPr snapToGrid="0">
      <p:cViewPr>
        <p:scale>
          <a:sx n="99" d="100"/>
          <a:sy n="99" d="100"/>
        </p:scale>
        <p:origin x="1600"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16:43:01.735"/>
    </inkml:context>
    <inkml:brush xml:id="br0">
      <inkml:brushProperty name="width" value="0.05" units="cm"/>
      <inkml:brushProperty name="height" value="0.05" units="cm"/>
      <inkml:brushProperty name="color" value="#F6630D"/>
    </inkml:brush>
  </inkml:definitions>
  <inkml:trace contextRef="#ctx0" brushRef="#br0">1 1 24575,'2'2'0,"0"0"0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4:04.540"/>
    </inkml:context>
    <inkml:brush xml:id="br0">
      <inkml:brushProperty name="width" value="0.05" units="cm"/>
      <inkml:brushProperty name="height" value="0.05" units="cm"/>
      <inkml:brushProperty name="color" value="#E71224"/>
    </inkml:brush>
  </inkml:definitions>
  <inkml:trace contextRef="#ctx0" brushRef="#br0">2831 1 24575,'-24'2'0,"-9"7"0,-18 15 0,-16 11 0,23-10 0,-2 3-882,-9 5 1,-2 2 881,-7 5 0,-1 1-1185,-7 6 1,-2 0 1184,-1 3 0,1-1 0,-2-1 0,1-2 0,6-5 0,2-2 0,3-1 0,2-1-68,2-3 0,1-1 68,3 2 0,-1 1 0,-1 1 0,0 0 0,2 1 0,1 1 0,2-1 0,2 1 0,1 0 0,1 2 0,0 0 0,2 1 0,2-1 0,2 1 0,-2 1 0,0-1-224,1-2 1,2 0 223,4-5 0,2-2 0,-37 30 0,11-9 0,3-1 0,-3 2 720,7-5-720,1 0 2176,8-7-2176,8-8 1247,11-8-1247,8-11 565,9-4-565,3-4 1,3 0 1,1-3 0,2-2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4:08.919"/>
    </inkml:context>
    <inkml:brush xml:id="br0">
      <inkml:brushProperty name="width" value="0.05" units="cm"/>
      <inkml:brushProperty name="height" value="0.05" units="cm"/>
      <inkml:brushProperty name="color" value="#008C3A"/>
    </inkml:brush>
  </inkml:definitions>
  <inkml:trace contextRef="#ctx0" brushRef="#br0">0 689 24575,'0'51'0,"0"8"0,0 17 0,0-7 0,0-7 0,0-10 0,0-9 0,0-2 0,0-11 0,0-4 0,0-10 0,8-16 0,19-20 0,27-28 0,-11 12 0,3-3-609,-2 3 0,4-1 609,17-12 0,6-3-1300,10-3 1,3-1 1299,-24 16 0,1 0 0,1 0 0,5-4 0,1-1 0,-3 3 0,11-5 0,-4 3-499,-9 4 0,-3 3 499,-7 6 0,-2 2 0,-3 2 0,-1 0 0,-3 1 0,0 1 0,30-14 0,-12 4 0,-8 6 991,-3 3-991,-8 4 2597,-8 7-2597,-9 3 1227,-6 4-1227,-6 2 0,-2 1 0,-2 3 0,-5 0 0,-2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50.989"/>
    </inkml:context>
    <inkml:brush xml:id="br0">
      <inkml:brushProperty name="width" value="0.05" units="cm"/>
      <inkml:brushProperty name="height" value="0.05" units="cm"/>
      <inkml:brushProperty name="color" value="#008C3A"/>
    </inkml:brush>
  </inkml:definitions>
  <inkml:trace contextRef="#ctx0" brushRef="#br0">885 1711 24575,'-9'0'0,"-5"0"0,-1 0 0,-5 0 0,2 0 0,1 0 0,-1 0 0,4 0 0,1-2 0,2-2 0,1 0 0,-2-2 0,1 1 0,-2 1 0,3-2 0,1 2 0,1 1 0,3-1 0,-1 2 0,0 0 0,2-2 0,-1 2 0,0-2 0,0 0 0,-4 0 0,-1-2 0,-2 1 0,-3-2 0,1-1 0,-1-1 0,2 2 0,-1 0 0,-1 1 0,1-1 0,1-1 0,2 1 0,0 0 0,-2 1 0,-1-1 0,-1 1 0,0-1 0,1-1 0,-2 1 0,3 0 0,-1 1 0,1 0 0,2-1 0,1 1 0,3 1 0,1 0 0,-3-2 0,0 0 0,-2-1 0,-1 0 0,1-3 0,0 0 0,-2-2 0,2 0 0,-1 0 0,-1 0 0,2-1 0,0-1 0,1 2 0,2 0 0,1 2 0,0-1 0,-2 0 0,1-1 0,-1 0 0,1-1 0,-1 1 0,2 0 0,1 0 0,0-1 0,1 2 0,-1-1 0,1 0 0,2 1 0,-1-1 0,0-1 0,0 0 0,0-1 0,-1 2 0,1-1 0,-1 1 0,2 0 0,-1-1 0,2 1 0,0-2 0,-2 0 0,1 0 0,1 2 0,0 1 0,2 3 0,0-3 0,0 1 0,0-1 0,0-1 0,0 0 0,0 0 0,0 2 0,0 1 0,0-3 0,0 0 0,0-3 0,1-3 0,5 0 0,3-4 0,2 1 0,0 3 0,-2 2 0,2-1 0,1-2 0,2-2 0,0 2 0,0 1 0,-1 4 0,-3 2 0,-1 2 0,-2 1 0,0-1 0,1-2 0,3-2 0,2-3 0,2 2 0,1 0 0,3-1 0,0 0 0,0-2 0,2 1 0,-1 0 0,-2 1 0,-1 2 0,-1 3 0,-3 0 0,1 0 0,0 1 0,0-1 0,1 3 0,-2 0 0,3-2 0,-3 0 0,0 0 0,2 1 0,0-1 0,1 1 0,0-1 0,-1 2 0,1 0 0,4 0 0,1 0 0,1-1 0,2 1 0,-2-1 0,0 0 0,-1 1 0,-3 0 0,0 0 0,-2 2 0,-1 1 0,-1 2 0,-1 0 0,2 0 0,1-1 0,0 1 0,-1 1 0,1-1 0,0 1 0,2 0 0,0 1 0,0 2 0,0 0 0,0-2 0,-1 0 0,4 0 0,0-1 0,2 2 0,-2 1 0,-4 0 0,0-1 0,-2 1 0,-1 0 0,2 0 0,-1 0 0,1 0 0,2 0 0,-1 0 0,1 0 0,0 0 0,1 0 0,0 0 0,2 0 0,0 0 0,1 2 0,-1 2 0,-2 2 0,3 3 0,-1 0 0,1 1 0,1-1 0,-4-1 0,0 0 0,1 0 0,-1 0 0,2 3 0,-1 1 0,-1-1 0,0 2 0,-1-1 0,1 2 0,-1-1 0,1 1 0,-1-1 0,-1-1 0,-1-1 0,-1-2 0,-1 1 0,0 1 0,1 1 0,-1-1 0,-1 0 0,0-1 0,-2 1 0,2 0 0,0 2 0,1-2 0,-1 1 0,0 0 0,-1-2 0,-1-1 0,0 1 0,-1-2 0,0 3 0,0 1 0,2 3 0,-1-1 0,-1 1 0,2 0 0,-1 1 0,1 2 0,-1 0 0,-1 0 0,0-4 0,0 0 0,0-2 0,-3 2 0,2 3 0,0 1 0,0 2 0,1 2 0,-3-1 0,1 3 0,-1-2 0,-2 2 0,2 1 0,-3-4 0,0-3 0,0-2 0,-2-1 0,1-1 0,0 2 0,-1-3 0,0 1 0,-2-1 0,0 0 0,0 0 0,0 3 0,0 3 0,0 2 0,0 3 0,0-3 0,0 0 0,0-1 0,-1 2 0,-3-2 0,0-3 0,-2-5 0,2-2 0,2-2 0,-2 0 0,0 0 0,0 0 0,-2-2 0,0-1 0,0 0 0,-3 1 0,-2 2 0,-3 4 0,-1 2 0,-3 3 0,0 1 0,0-1 0,-1-3 0,3-3 0,2-2 0,4 0 0,2-2 0,0 1 0,1-2 0,-1-1 0,-3-1 0,-3 0 0,-3 0 0,-3 0 0,-1 3 0,-4 0 0,-2 3 0,-1 0 0,-3 0 0,3-2 0,1-1 0,3 0 0,6-2 0,2 2 0,4-3 0,3-2 0,0 1 0,3 0 0,0-1 0,0 1 0,-4 0 0,-1 1 0,-1-1 0,-1 1 0,-1 1 0,0-1 0,1 2 0,-3 0 0,0 0 0,0 0 0,1-2 0,1 1 0,1-1 0,-1 0 0,1 1 0,0 0 0,0 1 0,2-2 0,1 0 0,1 0 0,2-2 0,-1-1 0,-2 0 0,1-1 0,0 0 0,1 1 0,0 3 0,0 0 0,0 0 0,0-1 0,1 0 0,0 1 0,-2 1 0,-1-1 0,2 0 0,0 0 0,3-2 0,1 1 0,0 0 0,3 2 0,1 1 0,0 1 0,-1 1 0,1 0 0,0 0 0,0 0 0,0-1 0,0 1 0,0 0 0,0 0 0,0 0 0,0-1 0,0-1 0,0 1 0,0 0 0,0 0 0,0 1 0,0 0 0,0 0 0,0 0 0,0 0 0,2-2 0,-1 0 0,1-1 0,-1 0 0,0 2 0,-1 1 0,1 1 0,2 2 0,-1 0 0,0-1 0,-2-3 0,0 0 0,1 0 0,1 0 0,0 0 0,0 1 0,-1-1 0,-1 0 0,1 2 0,2 2 0,-1 1 0,2 3 0,-2-3 0,1 1 0,-2-2 0,0-3 0,-1 0 0,1 0 0,2-1 0,-1 0 0,-1-1 0,-1 1 0,0 0 0,0 3 0,0 0 0,0 3 0,0 0 0,0-2 0,2-1 0,0-2 0,0 0 0,0-1 0,-2 0 0,0 0 0,0 0 0,0 0 0,0 3 0,0 2 0,0 2 0,0 1 0,0-2 0,0-3 0,0-1 0,0-2 0,0 0 0,0 0 0,0 0 0,0 1 0,0 0 0,0 2 0,0 3 0,0 5 0,0 3 0,0 3 0,0 0 0,0 0 0,0-2 0,0-1 0,-2 0 0,0 0 0,0 5 0,0 1 0,1 4 0,1-1 0,0-1 0,0-1 0,0 0 0,-3 0 0,1 2 0,-1-3 0,1-3 0,2-4 0,0 1 0,0-1 0,0 0 0,0-3 0,0-5 0,0-1 0,0-2 0,-2-1 0,0 0 0,0 2 0,0 2 0,2 0 0,0 2 0,0-1 0,0 0 0,0 4 0,0-1 0,0-1 0,-1-1 0,-1-2 0,0-2 0,0-2 0,2 0 0,-1 0 0,1-1 0,0 0 0,0 0 0,0-1 0,0 1 0,0 2 0,0 0 0,0 1 0,0-1 0,0-1 0,0 0 0,0 0 0,0 0 0,0-1 0,0-1 0,0 1 0,0 0 0,0 1 0,0 0 0,0 0 0,0-2 0,0 1 0,0 0 0,0 0 0,0 1 0,0-4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53.340"/>
    </inkml:context>
    <inkml:brush xml:id="br0">
      <inkml:brushProperty name="width" value="0.05" units="cm"/>
      <inkml:brushProperty name="height" value="0.05" units="cm"/>
      <inkml:brushProperty name="color" value="#008C3A"/>
    </inkml:brush>
  </inkml:definitions>
  <inkml:trace contextRef="#ctx0" brushRef="#br0">457 2 24575,'-18'0'0,"-4"0"0,-9 0 0,-1 0 0,-2 0 0,6 0 0,1 0 0,0 0 0,4 0 0,-1 0 0,5 0 0,2 0 0,1 0 0,3 0 0,2 0 0,3 0 0,-1 4 0,0 5 0,1 4 0,-2 7 0,3 4 0,0-2 0,-1 5 0,1-1 0,-2 0 0,1 4 0,2-3 0,-1 0 0,2-2 0,2-1 0,0-2 0,3 0 0,0-1 0,0-3 0,0-2 0,0-2 0,0-1 0,0-2 0,0 2 0,0 0 0,0 0 0,0 0 0,0-1 0,0 0 0,1-1 0,3 0 0,2-1 0,1-2 0,2-1 0,1 0 0,3 0 0,5 1 0,3 1 0,2-1 0,4 0 0,1-3 0,2-2 0,1 0 0,0-3 0,4 0 0,-1 0 0,4-2 0,-4-3 0,-4-3 0,-1-4 0,-4 1 0,0-1 0,-5 2 0,-3 3 0,-2 0 0,-4 1 0,0-1 0,-2-3 0,-1-2 0,1-4 0,-1 1 0,0 1 0,-1 3 0,0 2 0,-1 0 0,-2 0 0,0-1 0,-1-3 0,0-5 0,-1-5 0,-2-5 0,1-6 0,-1-4 0,0 0 0,0 0 0,0 10 0,0 8 0,0 4 0,0 4 0,0 1 0,0 0 0,-2 2 0,0 1 0,-4 0 0,0 0 0,-1-1 0,-1 3 0,3 1 0,-2 2 0,-2 1 0,0-1 0,-1 0 0,-1-1 0,0 0 0,0-1 0,1 1 0,2 1 0,1 0 0,2 1 0,-1-1 0,4 2 0,-1 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4:20.969"/>
    </inkml:context>
    <inkml:brush xml:id="br0">
      <inkml:brushProperty name="width" value="0.05" units="cm"/>
      <inkml:brushProperty name="height" value="0.05" units="cm"/>
      <inkml:brushProperty name="color" value="#008C3A"/>
    </inkml:brush>
  </inkml:definitions>
  <inkml:trace contextRef="#ctx0" brushRef="#br0">0 235 24575,'8'-4'0,"3"1"0,2 3 0,-1 0 0,0 0 0,-5 0 0,0 0 0,0 0 0,0-1 0,1-3 0,1-2 0,7-5 0,5-3 0,3 0 0,2 0 0,-2 3 0,-2 3 0,0-2 0,-3 1 0,-2 1 0,-3 3 0,-3 2 0,-2 3 0,-3-2 0,-1 0 0,-1 3 0,-6 5 0,-5 10 0,-10 10 0,-6 5 0,-5 8 0,-1-1 0,4-5 0,4-5 0,9-11 0,2-5 0,3-3 0,2-3 0,0 2 0,1-2 0,1 1 0,1-2 0,0 1 0,2 0 0,0 1 0,3-1 0,6-6 0,10-7 0,9-8 0,11-7 0,1 0 0,-6 4 0,-8 4 0,-12 7 0,-4 3 0,-3 1 0,-3 4 0,-4 4 0,-4 4 0,-5 6 0,-2 3 0,0-1 0,0-1 0,4-3 0,1-3 0,2-3 0,2 1 0,1-3 0,9-1 0,7-4 0,6-5 0,5-2 0,-1-2 0,0-1 0,-3 1 0,-4 2 0,-3 1 0,-5 2 0,-2 2 0,-2-1 0,-1 1 0,-2 4 0,-7 9 0,-3 6 0,-7 5 0,-6 6 0,1-3 0,2 0 0,5-4 0,7-10 0,4-1 0,12-9 0,8-8 0,10-7 0,2-2 0,1 1 0,0 2 0,-5 2 0,-3 0 0,-8 4 0,-5 3 0,-5 4 0,-5 7 0,-8 8 0,-5 6 0,-3 0 0,1-1 0,3-3 0,2-6 0,5 0 0,2-4 0,1-2 0,10-1 0,5-2 0,4-2 0,5 0 0,3 0 0,0 0 0,-4 0 0,-6 0 0,-7 0 0,-1 0 0,-1 1 0,-4 2 0,-5 2 0,-3 2 0,-2 1 0,0-1 0,3 1 0,1 0 0,8-4 0,7-5 0,13-10 0,11-12 0,9-7 0,1-6 0,0 0 0,-3 2 0,-7 5 0,-6 4 0,-9 7 0,-7 6 0,-4 4 0,-2 4 0,-4 2 0,-19 12 0,-7 5 0,-19 12 0,5-2 0,0-3 0,8-6 0,6-4 0,6-4 0,7 0 0,2-3 0,1-8 0,2-12 0,6-10 0,10-12 0,12-9 0,9-3 0,3-1 0,-1 6 0,-6 12 0,-8 11 0,-6 6 0,-5 5 0,-2 3 0,-4 2 0,-5 2 0,-8 2 0,-12 1 0,-2 0 0,-1 0 0,4 0 0,10-2 0,5-1 0,7-2 0,6-2 0,2-1 0,-1 2 0,0 1 0,-1 1 0,0 2 0,-2-2 0,-1 0 0,1 1 0,2-3 0,2 2 0,-1-2 0,-1 0 0,0 2 0,0 0 0,-2 1 0,-2 0 0,0-2 0,-1-3 0,2 0 0,1-3 0,2 2 0,-1 1 0,1 1 0,-2 1 0,-2 4 0,-2 4 0,-5 6 0,-10 12 0,-6 6 0,-4 3 0,-1-1 0,5-3 0,-2-1 0,0-3 0,1 1 0,2-3 0,1-1 0,1 1 0,1-2 0,4-1 0,1-2 0,3-3 0,0 0 0,1-3 0,0 0 0,-1-1 0,1 0 0,0 0 0,2 0 0,0-1 0,0 2 0,0 0 0,0 0 0,-2 0 0,-1 0 0,1 0 0,0-1 0,2 1 0,1-1 0,-1 0 0,1-1 0,-2 1 0,-1 3 0,-1 0 0,1 0 0,2 1 0,-1-3 0,1 0 0,2 0 0,-2 0 0,2-1 0,-1 0 0,-1-1 0,1 3 0,-3 2 0,0 4 0,-3 2 0,0 1 0,2-1 0,0-4 0,3-2 0,1-3 0,1-1 0,2 0 0,-1-1 0,-1 1 0,0 2 0,0 6 0,0 3 0,-1 3 0,-1 3 0,-1-2 0,2-1 0,-1 2 0,1-4 0,0 0 0,-1-1 0,2-2 0,0 2 0,-2 0 0,1-2 0,1-2 0,0-3 0,1-2 0,1-1 0,0 0 0,0 0 0,0 3 0,0 3 0,0 1 0,0-3 0,0-2 0,0-4 0,0 1 0,0 0 0,0-3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4:23.352"/>
    </inkml:context>
    <inkml:brush xml:id="br0">
      <inkml:brushProperty name="width" value="0.05" units="cm"/>
      <inkml:brushProperty name="height" value="0.05" units="cm"/>
      <inkml:brushProperty name="color" value="#008C3A"/>
    </inkml:brush>
  </inkml:definitions>
  <inkml:trace contextRef="#ctx0" brushRef="#br0">1 1 24575,'10'0'0,"3"0"0,3 0 0,1 0 0,-1 0 0,-1 0 0,-3 1 0,-2 2 0,1 3 0,-2 1 0,3 1 0,-1 0 0,3 0 0,-1 0 0,-2 1 0,-1-1 0,-1 0 0,-1 0 0,-1 0 0,-1-1 0,0-1 0,-3-1 0,0-1 0,2 2 0,1 1 0,0 1 0,-1 0 0,1-1 0,0 1 0,1-1 0,-1 0 0,1-1 0,0 1 0,1 3 0,0 0 0,2 2 0,1 3 0,0-1 0,0 1 0,-2-2 0,-1-2 0,0-1 0,0-2 0,-2-1 0,-3 0 0,1-1 0,-3-1 0,1 1 0,1-1 0,1 2 0,1 0 0,0 2 0,0 0 0,1 3 0,0 2 0,3 0 0,-1 1 0,1-1 0,-3-1 0,0 0 0,-2-2 0,0-1 0,0-3 0,0 0 0,-1 0 0,-1 0 0,1 0 0,-1 3 0,0 2 0,2 4 0,-2-1 0,2-2 0,0 0 0,-2 0 0,1 3 0,0 1 0,0 1 0,1 1 0,-2 1 0,1 2 0,1-1 0,-2-1 0,1-7 0,-1-2 0,-2-3 0,0-1 0,1-2 0,-1-2 0,2-2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29T16:43:14.670"/>
    </inkml:context>
    <inkml:brush xml:id="br0">
      <inkml:brushProperty name="width" value="0.05" units="cm"/>
      <inkml:brushProperty name="height" value="0.05" units="cm"/>
      <inkml:brushProperty name="color" value="#66CC00"/>
    </inkml:brush>
  </inkml:definitions>
  <inkml:trace contextRef="#ctx0" brushRef="#br0">511 0 24575,'-10'0'0,"-6"0"0,-13 0 0,-18 0 0,-20 4 0,-12 5 0,-1 6 0,9 0 0,19-3 0,16-6 0,20-4 0,9-1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16.164"/>
    </inkml:context>
    <inkml:brush xml:id="br0">
      <inkml:brushProperty name="width" value="0.05" units="cm"/>
      <inkml:brushProperty name="height" value="0.05" units="cm"/>
      <inkml:brushProperty name="color" value="#004F8B"/>
    </inkml:brush>
  </inkml:definitions>
  <inkml:trace contextRef="#ctx0" brushRef="#br0">1 1 24575,'0'17'0,"0"8"0,0 7 0,0 3 0,0 0 0,0-2 0,0-2 0,0 2 0,0 1 0,0 2 0,0 4 0,0-1 0,0-3 0,0-2 0,0-5 0,0-3 0,0-4 0,0-3 0,0-3 0,0-1 0,0-2 0,0 0 0,0 1 0,0 1 0,0 3 0,0 4 0,0 1 0,0 1 0,0 4 0,0 0 0,0 0 0,0-1 0,2 1 0,3-1 0,0 0 0,0-1 0,-2 0 0,-2 1 0,2 6 0,-1 1 0,0 1 0,-1-1 0,1-2 0,1-3 0,0-3 0,-1-5 0,0-5 0,0-3 0,0-4 0,0-2 0,-2 0 0,0 0 0,1 1 0,-1-4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18.481"/>
    </inkml:context>
    <inkml:brush xml:id="br0">
      <inkml:brushProperty name="width" value="0.05" units="cm"/>
      <inkml:brushProperty name="height" value="0.05" units="cm"/>
      <inkml:brushProperty name="color" value="#004F8B"/>
    </inkml:brush>
  </inkml:definitions>
  <inkml:trace contextRef="#ctx0" brushRef="#br0">1 0 24575,'0'8'0,"0"0"0,0 2 0,0 1 0,0 5 0,0 2 0,0 3 0,0 0 0,0-3 0,0 0 0,0-3 0,2-1 0,0-3 0,0-1 0,-1-4 0,1 1 0,-1 0 0,1 1 0,1 2 0,0 1 0,-1-1 0,1-1 0,0-1 0,-1 2 0,0 1 0,0 1 0,0 3 0,1 1 0,-1-2 0,0 0 0,0-2 0,1 2 0,0 1 0,0 0 0,0-1 0,-1-1 0,1 2 0,0-1 0,-1 1 0,2-1 0,0-1 0,0 1 0,0 0 0,-1 0 0,0-1 0,-1 2 0,0 4 0,2 1 0,-1 4 0,-1-2 0,0 2 0,-2 1 0,3 0 0,-1-3 0,1-3 0,-1-2 0,-2-4 0,0 0 0,2-2 0,-1-2 0,1 3 0,0-1 0,-2 2 0,2 2 0,0-2 0,1 3 0,-1-1 0,-2 1 0,2 2 0,0-1 0,1-1 0,-1-1 0,-2 1 0,1 0 0,1 4 0,1 3 0,-2 2 0,0 1 0,-1-1 0,2 1 0,1-2 0,-1-2 0,1-1 0,-3-3 0,0-4 0,0 0 0,1-1 0,1 0 0,1 4 0,-2 1 0,0 0 0,-1 0 0,0 0 0,0 1 0,0-3 0,0 0 0,0-1 0,0-2 0,0 0 0,0-2 0,0-2 0,0 0 0,0 0 0,0-1 0,0 0 0,0 0 0,0-3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21.906"/>
    </inkml:context>
    <inkml:brush xml:id="br0">
      <inkml:brushProperty name="width" value="0.05" units="cm"/>
      <inkml:brushProperty name="height" value="0.05" units="cm"/>
      <inkml:brushProperty name="color" value="#004F8B"/>
    </inkml:brush>
  </inkml:definitions>
  <inkml:trace contextRef="#ctx0" brushRef="#br0">915 1575 24575,'-19'0'0,"-3"0"0,-1 0 0,-1 0 0,1 0 0,1 0 0,-4 0 0,2 0 0,1 0 0,1 0 0,-2 0 0,-2 0 0,-3-4 0,-2-6 0,3-5 0,-2-5 0,5 2 0,1 3 0,3 0 0,2 3 0,-2 0 0,2 0 0,2 0 0,1 1 0,2-1 0,0-1 0,1 2 0,-1 0 0,1-2 0,0 2 0,1 0 0,2 1 0,-1 0 0,2 0 0,-2-2 0,0 1 0,0-2 0,0 0 0,0 0 0,0-3 0,0 0 0,-1-2 0,1 0 0,0 0 0,3 2 0,0 1 0,0 0 0,0-1 0,-1-2 0,0-3 0,0 0 0,-1-1 0,2 1 0,1 2 0,0-3 0,2 1 0,-2-3 0,2 0 0,2 4 0,1 2 0,0 3 0,0-1 0,0-2 0,-1 0 0,3-1 0,0 1 0,-1-1 0,1-2 0,0-4 0,0-2 0,0-1 0,2 1 0,2 4 0,3 1 0,3-1 0,0 1 0,2 2 0,-1 3 0,-2 4 0,0 2 0,-1-2 0,1-1 0,0-1 0,1 0 0,4-1 0,1-2 0,2 2 0,4 0 0,2 0 0,7 0 0,9-3 0,6-1 0,4-4 0,4 0 0,-1 1 0,3-2 0,0 3 0,-4 1 0,2 0 0,-3 3 0,-6 2 0,-1 3 0,-4 3 0,2 2 0,7-1 0,1 3 0,2 1 0,0 2 0,-1 2 0,2 1 0,-1 0 0,-1-1 0,-8 1 0,-4 0 0,-8 0 0,-4 0 0,-2 0 0,-2 0 0,2 0 0,-2 2 0,1 2 0,-2 4 0,-2 5 0,0 0 0,-1 3 0,0-1 0,1 4 0,-1 2 0,-1 0 0,-1 2 0,0 0 0,-1 4 0,1 4 0,0 2 0,0 2 0,-1 0 0,-2 2 0,-2-1 0,0 0 0,0 1 0,-1-2 0,-1 2 0,-3-3 0,-2-1 0,-1 0 0,-1 0 0,-1 7 0,-1-1 0,0 3 0,0 0 0,0-2 0,0-1 0,0-7 0,0-4 0,0-6 0,0-4 0,0-3 0,0-6 0,0 0 0,-1-2 0,-4 1 0,-5 2 0,-7 5 0,-8 8 0,-5 10 0,-5 5 0,-1 0 0,1 0 0,1-4 0,3-1 0,5-5 0,4-6 0,3-3 0,0-3 0,2 2 0,0-1 0,1-3 0,-1-2 0,1-2 0,1 1 0,-1 0 0,-3 1 0,-2 1 0,0-1 0,1-2 0,2 0 0,-1-2 0,2 0 0,2 1 0,3-2 0,3-3 0,2 0 0,1-1 0,0-1 0,0 0 0,-1-2 0,-1 0 0,-2 0 0,-6 0 0,-3 0 0,-2 0 0,-3 0 0,2 0 0,0 0 0,-1-2 0,3-3 0,4 0 0,2-1 0,4 1 0,1 2 0,1-3 0,3 1 0,3 2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24.598"/>
    </inkml:context>
    <inkml:brush xml:id="br0">
      <inkml:brushProperty name="width" value="0.05" units="cm"/>
      <inkml:brushProperty name="height" value="0.05" units="cm"/>
      <inkml:brushProperty name="color" value="#004F8B"/>
    </inkml:brush>
  </inkml:definitions>
  <inkml:trace contextRef="#ctx0" brushRef="#br0">118 1 24575,'-11'0'0,"2"1"0,2 2 0,1 4 0,-1 5 0,-3 3 0,-2 6 0,0 0 0,1 0 0,2 2 0,1-5 0,2-1 0,2-3 0,1-5 0,1 1 0,2-1 0,-1-1 0,1-1 0,0 1 0,0-2 0,0 0 0,0 1 0,0 2 0,0 4 0,0 4 0,0-1 0,0-1 0,0-2 0,0-2 0,0 0 0,0-2 0,0 1 0,1-2 0,3 1 0,-1-1 0,3 0 0,-1 0 0,1 0 0,2 0 0,0-1 0,0 1 0,-1-2 0,0-1 0,0-2 0,-1-1 0,1 0 0,1 0 0,1 0 0,4 0 0,2 0 0,0-2 0,1 0 0,-1 0 0,-1 0 0,1 0 0,0 0 0,-1 0 0,-1 0 0,0 0 0,-1 0 0,-1 0 0,0 0 0,-3 0 0,1 0 0,-1 0 0,-2-1 0,0-2 0,-1-2 0,-1-2 0,1 0 0,1-3 0,0-1 0,2-1 0,0-1 0,1 2 0,-3 1 0,-2 2 0,-3 1 0,-1-1 0,0-1 0,0-3 0,0-4 0,0-2 0,0-4 0,0 1 0,0 3 0,0 2 0,0 3 0,0 4 0,0 2 0,0 0 0,0-1 0,0 0 0,0 1 0,0-2 0,-1-1 0,-2 1 0,-2 1 0,-3 0 0,0 0 0,0 2 0,2 0 0,0 0 0,0 1 0,2 0 0,-1 1 0,0 2 0,0-1 0,-2 0 0,-2-2 0,-1 0 0,-3-1 0,0 0 0,2-1 0,1 1 0,2 2 0,1 1 0,0-1 0,0 2 0,0 1 0,0 0 0,3 1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34.319"/>
    </inkml:context>
    <inkml:brush xml:id="br0">
      <inkml:brushProperty name="width" value="0.05" units="cm"/>
      <inkml:brushProperty name="height" value="0.05" units="cm"/>
      <inkml:brushProperty name="color" value="#008C3A"/>
    </inkml:brush>
  </inkml:definitions>
  <inkml:trace contextRef="#ctx0" brushRef="#br0">1 1 24575,'0'15'0,"0"-2"0,0 1 0,0 1 0,0-2 0,0 0 0,0 2 0,0 1 0,0 6 0,0 2 0,0 0 0,0 1 0,0-3 0,0 2 0,0-4 0,0-1 0,0-1 0,0-2 0,1-2 0,0 0 0,1-3 0,0 0 0,-1 3 0,-1 1 0,0 5 0,0 1 0,0 1 0,2-1 0,0-2 0,1-1 0,-2 0 0,0 0 0,0-2 0,0-1 0,2-1 0,-1-1 0,-2 3 0,3 2 0,-1 2 0,1 0 0,-1-2 0,-2-2 0,1-1 0,-1-2 0,1-3 0,1-3 0,0 0 0,0 2 0,-2 1 0,0 4 0,0 5 0,0 4 0,0 4 0,0 3 0,0 1 0,0 0 0,0 0 0,0 0 0,0-3 0,0-2 0,0-4 0,0-1 0,0 0 0,0 1 0,0 3 0,0 3 0,0 2 0,0-2 0,0-2 0,0-4 0,0-3 0,0-1 0,0 0 0,0-4 0,0 2 0,0-3 0,0 4 0,0 2 0,0 1 0,0-1 0,0-3 0,0-2 0,0-3 0,0 0 0,0-3 0,0 0 0,0-1 0,0 0 0,0-1 0,0 1 0,0 0 0,0 1 0,0 0 0,0 0 0,0 0 0,0 0 0,0-4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3:43.160"/>
    </inkml:context>
    <inkml:brush xml:id="br0">
      <inkml:brushProperty name="width" value="0.05" units="cm"/>
      <inkml:brushProperty name="height" value="0.05" units="cm"/>
      <inkml:brushProperty name="color" value="#008C3A"/>
    </inkml:brush>
  </inkml:definitions>
  <inkml:trace contextRef="#ctx0" brushRef="#br0">1 54 24575,'0'14'0,"2"-3"0,3 1 0,0-1 0,2 0 0,1 0 0,0-2 0,-2 0 0,0-1 0,-2-1 0,0 1 0,0 0 0,0 0 0,1-1 0,1 1 0,1-1 0,0 1 0,0 1 0,0 2 0,1 3 0,1 0 0,0 1 0,-1-2 0,1 1 0,0-1 0,-1-2 0,0-1 0,0 0 0,0 1 0,-1-2 0,0 0 0,0-2 0,-1-1 0,2 2 0,0 0 0,0 0 0,-2 0 0,0-2 0,0 0 0,-1 0 0,0-2 0,1 2 0,-2-1 0,1 1 0,-1-1 0,1 0 0,1 0 0,0 1 0,0 1 0,0 1 0,0 0 0,-1 0 0,1-2 0,1 0 0,0 0 0,-1 0 0,0 1 0,-2 0 0,1 0 0,2 0 0,0-1 0,1 2 0,0 2 0,0 0 0,1 3 0,-1 0 0,1 0 0,-1 0 0,0-2 0,0-1 0,0 0 0,-1-1 0,0 1 0,0-2 0,0-1 0,1 1 0,-2 0 0,0 0 0,-1 0 0,-1-2 0,1-2 0,1-2 0,1-1 0,6-1 0,0 0 0,4 0 0,-1 0 0,-6 0 0,2 0 0,-4 0 0,0 0 0,-1 0 0,0 0 0,0 0 0,0 0 0,0 0 0,1 0 0,-1 0 0,4 0 0,-1 0 0,3 0 0,-2 0 0,-1 0 0,-1 0 0,-2 0 0,0 0 0,1 0 0,0 0 0,-1-2 0,-3-1 0,-2-2 0,-1-2 0,2 0 0,2-1 0,0-2 0,1 0 0,0 0 0,0 0 0,-1 2 0,0 1 0,-1 0 0,1 2 0,-1-1 0,-2 1 0,1-2 0,0-2 0,2 0 0,0 0 0,0 2 0,0 1 0,1-1 0,0-1 0,0-2 0,2-1 0,0 1 0,-2 2 0,0 0 0,-1 1 0,0 0 0,1-1 0,2-2 0,0 0 0,0 0 0,0 1 0,-2 1 0,0 0 0,0-3 0,1 1 0,1-1 0,0 3 0,-1 2 0,0 1 0,0-1 0,0-1 0,0 0 0,0 0 0,1-3 0,1-3 0,1 0 0,2-3 0,1 1 0,0 1 0,-3 2 0,-1 3 0,-3 3 0,1-1 0,1-1 0,0 0 0,0 0 0,-2 0 0,0 1 0,-2 1 0,0 2 0,0 0 0,-1-1 0,2-1 0,1-4 0,2 0 0,1 0 0,0 0 0,2 0 0,1 0 0,0-1 0,1-1 0,-1 1 0,-2 0 0,-1 4 0,-1 1 0,0 1 0,0 1 0,-1 0 0,0 1 0,-1-3 0,-1 2 0,-1-1 0,-1 1 0,2 2 0,-1-1 0,1 0 0,0-2 0,0-1 0,1 0 0,0 2 0,-1-1 0,0 0 0,1-1 0,-4 2 0,-1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2T14:44:03.410"/>
    </inkml:context>
    <inkml:brush xml:id="br0">
      <inkml:brushProperty name="width" value="0.05" units="cm"/>
      <inkml:brushProperty name="height" value="0.05" units="cm"/>
      <inkml:brushProperty name="color" value="#E71224"/>
    </inkml:brush>
  </inkml:definitions>
  <inkml:trace contextRef="#ctx0" brushRef="#br0">1 4 24575,'0'-4'0,"12"9"0,20 17 0,29 20 0,-18-10 0,3 3-448,6 3 1,2 1 447,6 1 0,1 0-566,-1 0 1,1-1 565,-2-2 0,0-1 0,-3-1 0,0 0 0,-1 1 0,-1 0 0,3 4 0,-1 1 0,3 3 0,0 2 0,4 5 0,-1 2-859,0 3 1,-1 0 858,-1 0 0,0 1 0,1 2 0,0-1 0,-8-8 0,-2-1 0,-4-6 0,-3-1-259,-2-1 0,-3-1 259,29 32 0,-32-35 0,1 0 0,34 30 553,-12-17-553,-7-7 1228,-8-5-1228,-4-3 1846,0 2-1846,-6-2 634,-5-4-634,-6-6 0,-5-6 0,-4-7 0,-2-3 0,-6 0 0,0-2 0,-2 1 0,-1-2 0,2 3 0,3 4 0,5 7 0,3 6 0,7 7 0,5 4 0,4 1 0,0-1 0,-5-7 0,-2-4 0,-6-5 0,-2-4 0,-1-3 0,-3-1 0,1-1 0,1 0 0,-1-1 0,-2-2 0,-2-1 0,-1-1 0,-4-3 0,-2-2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2FADC-43AC-4248-BCDE-07E57482F844}" type="datetimeFigureOut">
              <a:rPr lang="en-US" smtClean="0"/>
              <a:t>10/29/25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424F6B-1189-8843-9F59-C33DDBB8599B}" type="slidenum">
              <a:rPr lang="en-US" smtClean="0"/>
              <a:t>‹#›</a:t>
            </a:fld>
            <a:endParaRPr lang="en-US"/>
          </a:p>
        </p:txBody>
      </p:sp>
    </p:spTree>
    <p:extLst>
      <p:ext uri="{BB962C8B-B14F-4D97-AF65-F5344CB8AC3E}">
        <p14:creationId xmlns:p14="http://schemas.microsoft.com/office/powerpoint/2010/main" val="211491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4F417-5F76-E349-B270-269D475D010D}" type="slidenum">
              <a:rPr lang="en-US" smtClean="0"/>
              <a:t>10</a:t>
            </a:fld>
            <a:endParaRPr lang="en-US"/>
          </a:p>
        </p:txBody>
      </p:sp>
    </p:spTree>
    <p:extLst>
      <p:ext uri="{BB962C8B-B14F-4D97-AF65-F5344CB8AC3E}">
        <p14:creationId xmlns:p14="http://schemas.microsoft.com/office/powerpoint/2010/main" val="285689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CC580-DA8F-191F-8674-90E9063D63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4AF1361-6306-C776-0CA8-03999C55A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611CA66-8296-3FCE-CA53-E6BB054C91E4}"/>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5" name="Footer Placeholder 4">
            <a:extLst>
              <a:ext uri="{FF2B5EF4-FFF2-40B4-BE49-F238E27FC236}">
                <a16:creationId xmlns:a16="http://schemas.microsoft.com/office/drawing/2014/main" id="{B3EF9B8A-B620-0EBD-EA5A-CCEBD7B2D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BBF91-2C46-3DDA-5CAC-61DF0EDD0ADB}"/>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350351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4D8C-516D-9487-CD2A-CEACBFAF63E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9F6FE84-30AF-69B1-6E64-3F0D166E483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DAAC08-16BA-5903-5680-99ADD2D7CEAB}"/>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5" name="Footer Placeholder 4">
            <a:extLst>
              <a:ext uri="{FF2B5EF4-FFF2-40B4-BE49-F238E27FC236}">
                <a16:creationId xmlns:a16="http://schemas.microsoft.com/office/drawing/2014/main" id="{7B84AE8D-38F3-5637-3408-D020BBDA3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5EE47A-0DEF-4A64-E6DB-F36337FB6C57}"/>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241188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1CD8FC-1FA0-0698-554B-9E7A89341C4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98980F-AA53-5C22-ED8C-9030776B407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C9407-AB8F-68CB-6A56-5D3E6FFDB626}"/>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5" name="Footer Placeholder 4">
            <a:extLst>
              <a:ext uri="{FF2B5EF4-FFF2-40B4-BE49-F238E27FC236}">
                <a16:creationId xmlns:a16="http://schemas.microsoft.com/office/drawing/2014/main" id="{E9508B1D-F790-2137-BC26-DD51EB1A7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F6866-9682-662B-9723-6034B68EFA9B}"/>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106715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8932-2A16-8382-D6D0-152384352A0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57B553-239A-AF13-98F7-919EA8362C4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E6C3E1-0990-4F8C-0D9D-B27D2EB213AB}"/>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5" name="Footer Placeholder 4">
            <a:extLst>
              <a:ext uri="{FF2B5EF4-FFF2-40B4-BE49-F238E27FC236}">
                <a16:creationId xmlns:a16="http://schemas.microsoft.com/office/drawing/2014/main" id="{06D6562D-6E68-00B0-0684-F1CA9BEBE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22BFE-7563-0B3D-277D-EAF9723DD784}"/>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272073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08529-BF96-96DE-CA20-EF8E22CBD9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0125C98-E572-4036-73FA-F700A40DE5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A8334A-232E-20D4-8E41-D06A3CCAD344}"/>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5" name="Footer Placeholder 4">
            <a:extLst>
              <a:ext uri="{FF2B5EF4-FFF2-40B4-BE49-F238E27FC236}">
                <a16:creationId xmlns:a16="http://schemas.microsoft.com/office/drawing/2014/main" id="{BCE1EF33-BD24-5DB3-FC4F-646CBC115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CFFC3-7EB3-3DE6-AADB-1CEDB0CE5FDE}"/>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118425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F450C-1B41-4123-8028-3130974841B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D437C02-D36A-1E63-5D94-9FBF4674235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0CFF265-0020-9723-749E-F922194A3B5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2FFEDFB-E79B-7FC6-E6BD-F463E717737A}"/>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6" name="Footer Placeholder 5">
            <a:extLst>
              <a:ext uri="{FF2B5EF4-FFF2-40B4-BE49-F238E27FC236}">
                <a16:creationId xmlns:a16="http://schemas.microsoft.com/office/drawing/2014/main" id="{D4D75E8F-463D-3817-4CB9-48FEC75CC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E88A7-FF9B-C4E7-BBB1-9C7DB438D047}"/>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1945374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A7AD-AD63-6D88-A109-65BD71C0092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13295E-7A01-CAC5-DA0F-55A717867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E165E0-4678-BD4E-2F6F-2E827C1D76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15BCB06-CD33-02CE-9671-3E012D21E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0F7BB4F-EF25-3468-CA74-7DD710757B1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91B7F62-E8DC-0B63-D405-D59EAB9BFF73}"/>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8" name="Footer Placeholder 7">
            <a:extLst>
              <a:ext uri="{FF2B5EF4-FFF2-40B4-BE49-F238E27FC236}">
                <a16:creationId xmlns:a16="http://schemas.microsoft.com/office/drawing/2014/main" id="{92AA8DA7-DE0E-B65C-324F-7839A7AE8A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0AC37B-F14B-889A-DC0B-44C0A13C8341}"/>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3898856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96FA-DDB2-DC19-3BB5-DF6F548091B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A99C6E5-7496-710B-91D3-0F3064A19456}"/>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4" name="Footer Placeholder 3">
            <a:extLst>
              <a:ext uri="{FF2B5EF4-FFF2-40B4-BE49-F238E27FC236}">
                <a16:creationId xmlns:a16="http://schemas.microsoft.com/office/drawing/2014/main" id="{13683F82-3163-9527-A608-11B28332AF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1DA738-30B6-7C2E-C0CE-927B23699F95}"/>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3031402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73052C-502C-BEEE-301C-3E0FDAC2CEAF}"/>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3" name="Footer Placeholder 2">
            <a:extLst>
              <a:ext uri="{FF2B5EF4-FFF2-40B4-BE49-F238E27FC236}">
                <a16:creationId xmlns:a16="http://schemas.microsoft.com/office/drawing/2014/main" id="{C5720687-BB3C-BFE7-D8EF-69457F84A7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8B3A-0293-1D73-4A34-017F307498CA}"/>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136019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207B-508B-0D75-1117-CD3396B817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DB9826-92DF-19AD-C384-11E111CFA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ECC80BA-A2B4-0020-615A-D32CCED58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521FD-E31D-D1D6-3523-72F6BA6C1C7D}"/>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6" name="Footer Placeholder 5">
            <a:extLst>
              <a:ext uri="{FF2B5EF4-FFF2-40B4-BE49-F238E27FC236}">
                <a16:creationId xmlns:a16="http://schemas.microsoft.com/office/drawing/2014/main" id="{48EDBDD1-4D13-A013-376D-DC4776C49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DB772E-29FB-D817-13D8-FA1BE09564CD}"/>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155336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F3AB-007C-7CA7-4846-04D85D4121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9A2852-082C-CD89-2F1B-35BF123C42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983F31-DC61-AD67-6D7C-1828006C3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DDBC14-227E-B7BD-4A07-02C0D29673F6}"/>
              </a:ext>
            </a:extLst>
          </p:cNvPr>
          <p:cNvSpPr>
            <a:spLocks noGrp="1"/>
          </p:cNvSpPr>
          <p:nvPr>
            <p:ph type="dt" sz="half" idx="10"/>
          </p:nvPr>
        </p:nvSpPr>
        <p:spPr/>
        <p:txBody>
          <a:bodyPr/>
          <a:lstStyle/>
          <a:p>
            <a:fld id="{77D01C4C-B412-C248-8622-0CD5007404AB}" type="datetimeFigureOut">
              <a:rPr lang="en-US" smtClean="0"/>
              <a:t>10/29/25</a:t>
            </a:fld>
            <a:endParaRPr lang="en-US"/>
          </a:p>
        </p:txBody>
      </p:sp>
      <p:sp>
        <p:nvSpPr>
          <p:cNvPr id="6" name="Footer Placeholder 5">
            <a:extLst>
              <a:ext uri="{FF2B5EF4-FFF2-40B4-BE49-F238E27FC236}">
                <a16:creationId xmlns:a16="http://schemas.microsoft.com/office/drawing/2014/main" id="{FD9CB59F-16FA-8CC6-7943-F3A5DE9F9A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13C6A-08DF-52B4-E2F2-C97F7E92C573}"/>
              </a:ext>
            </a:extLst>
          </p:cNvPr>
          <p:cNvSpPr>
            <a:spLocks noGrp="1"/>
          </p:cNvSpPr>
          <p:nvPr>
            <p:ph type="sldNum" sz="quarter" idx="12"/>
          </p:nvPr>
        </p:nvSpPr>
        <p:spPr/>
        <p:txBody>
          <a:bodyPr/>
          <a:lstStyle/>
          <a:p>
            <a:fld id="{07F9002E-D38F-0F4B-99B7-1C7953E77019}" type="slidenum">
              <a:rPr lang="en-US" smtClean="0"/>
              <a:t>‹#›</a:t>
            </a:fld>
            <a:endParaRPr lang="en-US"/>
          </a:p>
        </p:txBody>
      </p:sp>
    </p:spTree>
    <p:extLst>
      <p:ext uri="{BB962C8B-B14F-4D97-AF65-F5344CB8AC3E}">
        <p14:creationId xmlns:p14="http://schemas.microsoft.com/office/powerpoint/2010/main" val="2195233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71DA59-4A0E-E848-11E2-48AC09C058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51FA04E-A5E4-7F1C-5175-B9E54E6B4D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64F84E-D6FF-4D54-20F4-F39D465A7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01C4C-B412-C248-8622-0CD5007404AB}" type="datetimeFigureOut">
              <a:rPr lang="en-US" smtClean="0"/>
              <a:t>10/29/25</a:t>
            </a:fld>
            <a:endParaRPr lang="en-US"/>
          </a:p>
        </p:txBody>
      </p:sp>
      <p:sp>
        <p:nvSpPr>
          <p:cNvPr id="5" name="Footer Placeholder 4">
            <a:extLst>
              <a:ext uri="{FF2B5EF4-FFF2-40B4-BE49-F238E27FC236}">
                <a16:creationId xmlns:a16="http://schemas.microsoft.com/office/drawing/2014/main" id="{ADA95F17-8C09-0709-BBF3-0579C05C9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C992F3-42F5-6F08-38E9-F23D815421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9002E-D38F-0F4B-99B7-1C7953E77019}" type="slidenum">
              <a:rPr lang="en-US" smtClean="0"/>
              <a:t>‹#›</a:t>
            </a:fld>
            <a:endParaRPr lang="en-US"/>
          </a:p>
        </p:txBody>
      </p:sp>
    </p:spTree>
    <p:extLst>
      <p:ext uri="{BB962C8B-B14F-4D97-AF65-F5344CB8AC3E}">
        <p14:creationId xmlns:p14="http://schemas.microsoft.com/office/powerpoint/2010/main" val="8941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image" Target="../media/image21.png"/><Relationship Id="rId18" Type="http://schemas.openxmlformats.org/officeDocument/2006/relationships/customXml" Target="../ink/ink11.xml"/><Relationship Id="rId26" Type="http://schemas.openxmlformats.org/officeDocument/2006/relationships/customXml" Target="../ink/ink15.xml"/><Relationship Id="rId3" Type="http://schemas.openxmlformats.org/officeDocument/2006/relationships/image" Target="../media/image16.png"/><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customXml" Target="../ink/ink8.xml"/><Relationship Id="rId17" Type="http://schemas.openxmlformats.org/officeDocument/2006/relationships/image" Target="../media/image23.png"/><Relationship Id="rId25" Type="http://schemas.openxmlformats.org/officeDocument/2006/relationships/image" Target="../media/image27.png"/><Relationship Id="rId2" Type="http://schemas.openxmlformats.org/officeDocument/2006/relationships/customXml" Target="../ink/ink3.xml"/><Relationship Id="rId16" Type="http://schemas.openxmlformats.org/officeDocument/2006/relationships/customXml" Target="../ink/ink10.xml"/><Relationship Id="rId20"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20.png"/><Relationship Id="rId24" Type="http://schemas.openxmlformats.org/officeDocument/2006/relationships/customXml" Target="../ink/ink14.xml"/><Relationship Id="rId5" Type="http://schemas.openxmlformats.org/officeDocument/2006/relationships/image" Target="../media/image17.png"/><Relationship Id="rId15" Type="http://schemas.openxmlformats.org/officeDocument/2006/relationships/image" Target="../media/image22.png"/><Relationship Id="rId23" Type="http://schemas.openxmlformats.org/officeDocument/2006/relationships/image" Target="../media/image26.png"/><Relationship Id="rId10" Type="http://schemas.openxmlformats.org/officeDocument/2006/relationships/customXml" Target="../ink/ink7.xml"/><Relationship Id="rId19" Type="http://schemas.openxmlformats.org/officeDocument/2006/relationships/image" Target="../media/image24.png"/><Relationship Id="rId4" Type="http://schemas.openxmlformats.org/officeDocument/2006/relationships/customXml" Target="../ink/ink4.xml"/><Relationship Id="rId9" Type="http://schemas.openxmlformats.org/officeDocument/2006/relationships/image" Target="../media/image19.png"/><Relationship Id="rId14" Type="http://schemas.openxmlformats.org/officeDocument/2006/relationships/customXml" Target="../ink/ink9.xml"/><Relationship Id="rId22" Type="http://schemas.openxmlformats.org/officeDocument/2006/relationships/customXml" Target="../ink/ink13.xml"/><Relationship Id="rId27"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5AB0-3644-BFA5-20A0-FA2FF0620AE9}"/>
              </a:ext>
            </a:extLst>
          </p:cNvPr>
          <p:cNvSpPr>
            <a:spLocks noGrp="1"/>
          </p:cNvSpPr>
          <p:nvPr>
            <p:ph type="ctrTitle"/>
          </p:nvPr>
        </p:nvSpPr>
        <p:spPr/>
        <p:txBody>
          <a:bodyPr/>
          <a:lstStyle/>
          <a:p>
            <a:r>
              <a:rPr lang="en-US" dirty="0"/>
              <a:t>USBC PD Board</a:t>
            </a:r>
          </a:p>
        </p:txBody>
      </p:sp>
      <p:sp>
        <p:nvSpPr>
          <p:cNvPr id="3" name="Subtitle 2">
            <a:extLst>
              <a:ext uri="{FF2B5EF4-FFF2-40B4-BE49-F238E27FC236}">
                <a16:creationId xmlns:a16="http://schemas.microsoft.com/office/drawing/2014/main" id="{90467545-B0E6-A42D-8002-71FD5C778447}"/>
              </a:ext>
            </a:extLst>
          </p:cNvPr>
          <p:cNvSpPr>
            <a:spLocks noGrp="1"/>
          </p:cNvSpPr>
          <p:nvPr>
            <p:ph type="subTitle" idx="1"/>
          </p:nvPr>
        </p:nvSpPr>
        <p:spPr/>
        <p:txBody>
          <a:bodyPr/>
          <a:lstStyle/>
          <a:p>
            <a:r>
              <a:rPr lang="en-US" dirty="0"/>
              <a:t>22/09/2025</a:t>
            </a:r>
          </a:p>
        </p:txBody>
      </p:sp>
    </p:spTree>
    <p:extLst>
      <p:ext uri="{BB962C8B-B14F-4D97-AF65-F5344CB8AC3E}">
        <p14:creationId xmlns:p14="http://schemas.microsoft.com/office/powerpoint/2010/main" val="122290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691C-CE6A-8B6B-B221-384D8B9B32D4}"/>
              </a:ext>
            </a:extLst>
          </p:cNvPr>
          <p:cNvSpPr>
            <a:spLocks noGrp="1"/>
          </p:cNvSpPr>
          <p:nvPr>
            <p:ph type="title"/>
          </p:nvPr>
        </p:nvSpPr>
        <p:spPr>
          <a:xfrm>
            <a:off x="838200" y="0"/>
            <a:ext cx="10515600" cy="1325563"/>
          </a:xfrm>
        </p:spPr>
        <p:txBody>
          <a:bodyPr/>
          <a:lstStyle/>
          <a:p>
            <a:r>
              <a:rPr lang="en-US" dirty="0"/>
              <a:t>PCB Fabrication Process</a:t>
            </a:r>
          </a:p>
        </p:txBody>
      </p:sp>
      <p:sp>
        <p:nvSpPr>
          <p:cNvPr id="3" name="Content Placeholder 2">
            <a:extLst>
              <a:ext uri="{FF2B5EF4-FFF2-40B4-BE49-F238E27FC236}">
                <a16:creationId xmlns:a16="http://schemas.microsoft.com/office/drawing/2014/main" id="{151FD179-724E-1621-EC45-37EDF6B7906B}"/>
              </a:ext>
            </a:extLst>
          </p:cNvPr>
          <p:cNvSpPr>
            <a:spLocks noGrp="1"/>
          </p:cNvSpPr>
          <p:nvPr>
            <p:ph idx="1"/>
          </p:nvPr>
        </p:nvSpPr>
        <p:spPr>
          <a:xfrm>
            <a:off x="264935" y="1135491"/>
            <a:ext cx="8230777" cy="5722509"/>
          </a:xfrm>
        </p:spPr>
        <p:txBody>
          <a:bodyPr>
            <a:normAutofit fontScale="77500" lnSpcReduction="20000"/>
          </a:bodyPr>
          <a:lstStyle/>
          <a:p>
            <a:r>
              <a:rPr lang="en-GB" b="1" dirty="0"/>
              <a:t>Due diligence check connectivity (tedious things but recommended)</a:t>
            </a:r>
          </a:p>
          <a:p>
            <a:pPr lvl="1"/>
            <a:r>
              <a:rPr lang="en-GB" dirty="0"/>
              <a:t>Check ground and short circuit, vias to vias, trace to trace</a:t>
            </a:r>
          </a:p>
          <a:p>
            <a:r>
              <a:rPr lang="en-GB" b="1" dirty="0"/>
              <a:t>Solder Mask &amp; Silkscreen</a:t>
            </a:r>
          </a:p>
          <a:p>
            <a:pPr lvl="1"/>
            <a:r>
              <a:rPr lang="en-GB" dirty="0"/>
              <a:t>Apply </a:t>
            </a:r>
            <a:r>
              <a:rPr lang="en-GB" b="1" dirty="0"/>
              <a:t>solder mask</a:t>
            </a:r>
            <a:r>
              <a:rPr lang="en-GB" dirty="0"/>
              <a:t> (green, blue, etc.) to protect copper and prevent solder bridges.</a:t>
            </a:r>
          </a:p>
          <a:p>
            <a:pPr lvl="1"/>
            <a:r>
              <a:rPr lang="en-GB" dirty="0"/>
              <a:t>Add </a:t>
            </a:r>
            <a:r>
              <a:rPr lang="en-GB" b="1" dirty="0"/>
              <a:t>silkscreen</a:t>
            </a:r>
            <a:r>
              <a:rPr lang="en-GB" dirty="0"/>
              <a:t> (component labels, text, logos).</a:t>
            </a:r>
          </a:p>
          <a:p>
            <a:r>
              <a:rPr lang="en-GB" b="1" dirty="0"/>
              <a:t>Component Population</a:t>
            </a:r>
          </a:p>
          <a:p>
            <a:pPr lvl="1"/>
            <a:r>
              <a:rPr lang="en-GB" dirty="0"/>
              <a:t>Place </a:t>
            </a:r>
            <a:r>
              <a:rPr lang="en-GB" b="1" dirty="0"/>
              <a:t>ICs, resistors, capacitors, connectors</a:t>
            </a:r>
            <a:r>
              <a:rPr lang="en-GB" dirty="0"/>
              <a:t>, etc. on designated pads.</a:t>
            </a:r>
          </a:p>
          <a:p>
            <a:pPr lvl="1"/>
            <a:r>
              <a:rPr lang="en-GB" dirty="0"/>
              <a:t>Automated pick-and-place or manual soldering.</a:t>
            </a:r>
          </a:p>
          <a:p>
            <a:r>
              <a:rPr lang="en-GB" b="1" dirty="0"/>
              <a:t>Soldering &amp; Assembly</a:t>
            </a:r>
          </a:p>
          <a:p>
            <a:pPr lvl="1"/>
            <a:r>
              <a:rPr lang="en-GB" b="1" dirty="0"/>
              <a:t>Reflow soldering</a:t>
            </a:r>
            <a:r>
              <a:rPr lang="en-GB" dirty="0"/>
              <a:t> (for SMT parts) or </a:t>
            </a:r>
            <a:r>
              <a:rPr lang="en-GB" b="1" dirty="0"/>
              <a:t>wave soldering</a:t>
            </a:r>
            <a:r>
              <a:rPr lang="en-GB" dirty="0"/>
              <a:t> (for through-hole).</a:t>
            </a:r>
          </a:p>
          <a:p>
            <a:pPr lvl="1"/>
            <a:r>
              <a:rPr lang="en-GB" dirty="0"/>
              <a:t>Ensures reliable electrical/mechanical connections.</a:t>
            </a:r>
          </a:p>
          <a:p>
            <a:r>
              <a:rPr lang="en-GB" b="1" dirty="0"/>
              <a:t>Testing &amp; Quality Control</a:t>
            </a:r>
          </a:p>
          <a:p>
            <a:pPr lvl="1"/>
            <a:r>
              <a:rPr lang="en-GB" b="1" dirty="0"/>
              <a:t>Electrical testing</a:t>
            </a:r>
            <a:r>
              <a:rPr lang="en-GB" dirty="0"/>
              <a:t> (continuity, shorts, impedance).</a:t>
            </a:r>
          </a:p>
          <a:p>
            <a:pPr lvl="1"/>
            <a:r>
              <a:rPr lang="en-GB" b="1" dirty="0"/>
              <a:t>Functional testing</a:t>
            </a:r>
            <a:r>
              <a:rPr lang="en-GB" dirty="0"/>
              <a:t> with programmed ICs.</a:t>
            </a:r>
          </a:p>
          <a:p>
            <a:r>
              <a:rPr lang="en-GB" b="1" dirty="0"/>
              <a:t>Final Finishing</a:t>
            </a:r>
          </a:p>
          <a:p>
            <a:pPr lvl="1"/>
            <a:r>
              <a:rPr lang="en-GB" b="1" dirty="0"/>
              <a:t>Cutting/</a:t>
            </a:r>
            <a:r>
              <a:rPr lang="en-GB" b="1" dirty="0" err="1"/>
              <a:t>depanneling</a:t>
            </a:r>
            <a:r>
              <a:rPr lang="en-GB" dirty="0"/>
              <a:t> into individual boards.</a:t>
            </a:r>
          </a:p>
          <a:p>
            <a:pPr lvl="1"/>
            <a:r>
              <a:rPr lang="en-GB" dirty="0"/>
              <a:t>Apply protective coatings if needed.</a:t>
            </a:r>
          </a:p>
          <a:p>
            <a:endParaRPr lang="en-US" dirty="0"/>
          </a:p>
        </p:txBody>
      </p:sp>
      <p:pic>
        <p:nvPicPr>
          <p:cNvPr id="5" name="Picture 4">
            <a:extLst>
              <a:ext uri="{FF2B5EF4-FFF2-40B4-BE49-F238E27FC236}">
                <a16:creationId xmlns:a16="http://schemas.microsoft.com/office/drawing/2014/main" id="{45698C80-4663-CF38-79B7-CD99A355A65E}"/>
              </a:ext>
            </a:extLst>
          </p:cNvPr>
          <p:cNvPicPr>
            <a:picLocks noChangeAspect="1"/>
          </p:cNvPicPr>
          <p:nvPr/>
        </p:nvPicPr>
        <p:blipFill rotWithShape="1">
          <a:blip r:embed="rId3"/>
          <a:srcRect l="25149" t="18163" r="28515" b="16358"/>
          <a:stretch/>
        </p:blipFill>
        <p:spPr>
          <a:xfrm rot="5400000">
            <a:off x="10919648" y="-39453"/>
            <a:ext cx="1235398" cy="1309307"/>
          </a:xfrm>
          <a:prstGeom prst="rect">
            <a:avLst/>
          </a:prstGeom>
        </p:spPr>
      </p:pic>
      <p:sp>
        <p:nvSpPr>
          <p:cNvPr id="6" name="TextBox 5">
            <a:extLst>
              <a:ext uri="{FF2B5EF4-FFF2-40B4-BE49-F238E27FC236}">
                <a16:creationId xmlns:a16="http://schemas.microsoft.com/office/drawing/2014/main" id="{A6E15B61-5CD7-DD72-0ACA-5732CB8546AF}"/>
              </a:ext>
            </a:extLst>
          </p:cNvPr>
          <p:cNvSpPr txBox="1"/>
          <p:nvPr/>
        </p:nvSpPr>
        <p:spPr>
          <a:xfrm>
            <a:off x="9554966" y="56777"/>
            <a:ext cx="1643865" cy="369332"/>
          </a:xfrm>
          <a:prstGeom prst="rect">
            <a:avLst/>
          </a:prstGeom>
          <a:noFill/>
        </p:spPr>
        <p:txBody>
          <a:bodyPr wrap="square" rtlCol="0">
            <a:spAutoFit/>
          </a:bodyPr>
          <a:lstStyle/>
          <a:p>
            <a:r>
              <a:rPr lang="en-US" dirty="0"/>
              <a:t>Solder paste</a:t>
            </a:r>
          </a:p>
        </p:txBody>
      </p:sp>
      <p:pic>
        <p:nvPicPr>
          <p:cNvPr id="7" name="Picture 6">
            <a:extLst>
              <a:ext uri="{FF2B5EF4-FFF2-40B4-BE49-F238E27FC236}">
                <a16:creationId xmlns:a16="http://schemas.microsoft.com/office/drawing/2014/main" id="{8C0256EF-5830-D660-3406-53CEED55A96A}"/>
              </a:ext>
            </a:extLst>
          </p:cNvPr>
          <p:cNvPicPr>
            <a:picLocks noChangeAspect="1"/>
          </p:cNvPicPr>
          <p:nvPr/>
        </p:nvPicPr>
        <p:blipFill>
          <a:blip r:embed="rId4"/>
          <a:stretch>
            <a:fillRect/>
          </a:stretch>
        </p:blipFill>
        <p:spPr>
          <a:xfrm rot="5400000">
            <a:off x="9522940" y="1598633"/>
            <a:ext cx="3083887" cy="2312916"/>
          </a:xfrm>
          <a:prstGeom prst="rect">
            <a:avLst/>
          </a:prstGeom>
        </p:spPr>
      </p:pic>
      <p:pic>
        <p:nvPicPr>
          <p:cNvPr id="9" name="Picture 8">
            <a:extLst>
              <a:ext uri="{FF2B5EF4-FFF2-40B4-BE49-F238E27FC236}">
                <a16:creationId xmlns:a16="http://schemas.microsoft.com/office/drawing/2014/main" id="{45E9727F-3B18-FCE6-BDDD-88F1144CD25B}"/>
              </a:ext>
            </a:extLst>
          </p:cNvPr>
          <p:cNvPicPr>
            <a:picLocks noChangeAspect="1"/>
          </p:cNvPicPr>
          <p:nvPr/>
        </p:nvPicPr>
        <p:blipFill>
          <a:blip r:embed="rId5"/>
          <a:stretch>
            <a:fillRect/>
          </a:stretch>
        </p:blipFill>
        <p:spPr>
          <a:xfrm rot="5400000">
            <a:off x="8126633" y="699083"/>
            <a:ext cx="2686692" cy="2015019"/>
          </a:xfrm>
          <a:prstGeom prst="rect">
            <a:avLst/>
          </a:prstGeom>
        </p:spPr>
      </p:pic>
      <p:pic>
        <p:nvPicPr>
          <p:cNvPr id="8" name="Picture 7">
            <a:extLst>
              <a:ext uri="{FF2B5EF4-FFF2-40B4-BE49-F238E27FC236}">
                <a16:creationId xmlns:a16="http://schemas.microsoft.com/office/drawing/2014/main" id="{697B1B36-5B52-B821-1706-88694D791860}"/>
              </a:ext>
            </a:extLst>
          </p:cNvPr>
          <p:cNvPicPr>
            <a:picLocks noChangeAspect="1"/>
          </p:cNvPicPr>
          <p:nvPr/>
        </p:nvPicPr>
        <p:blipFill>
          <a:blip r:embed="rId6"/>
          <a:stretch>
            <a:fillRect/>
          </a:stretch>
        </p:blipFill>
        <p:spPr>
          <a:xfrm rot="5400000">
            <a:off x="7975514" y="3367884"/>
            <a:ext cx="2171050" cy="1628287"/>
          </a:xfrm>
          <a:prstGeom prst="rect">
            <a:avLst/>
          </a:prstGeom>
        </p:spPr>
      </p:pic>
      <p:pic>
        <p:nvPicPr>
          <p:cNvPr id="11" name="Picture 10">
            <a:extLst>
              <a:ext uri="{FF2B5EF4-FFF2-40B4-BE49-F238E27FC236}">
                <a16:creationId xmlns:a16="http://schemas.microsoft.com/office/drawing/2014/main" id="{0D6DD3A5-A808-F214-9D37-80D9537973D8}"/>
              </a:ext>
            </a:extLst>
          </p:cNvPr>
          <p:cNvPicPr>
            <a:picLocks noChangeAspect="1"/>
          </p:cNvPicPr>
          <p:nvPr/>
        </p:nvPicPr>
        <p:blipFill>
          <a:blip r:embed="rId7"/>
          <a:stretch>
            <a:fillRect/>
          </a:stretch>
        </p:blipFill>
        <p:spPr>
          <a:xfrm>
            <a:off x="8116584" y="5267552"/>
            <a:ext cx="2154691" cy="1616018"/>
          </a:xfrm>
          <a:prstGeom prst="rect">
            <a:avLst/>
          </a:prstGeom>
        </p:spPr>
      </p:pic>
      <p:pic>
        <p:nvPicPr>
          <p:cNvPr id="13" name="Picture 12">
            <a:extLst>
              <a:ext uri="{FF2B5EF4-FFF2-40B4-BE49-F238E27FC236}">
                <a16:creationId xmlns:a16="http://schemas.microsoft.com/office/drawing/2014/main" id="{DF857B0B-9348-98E6-A452-0F9345F99992}"/>
              </a:ext>
            </a:extLst>
          </p:cNvPr>
          <p:cNvPicPr>
            <a:picLocks noChangeAspect="1"/>
          </p:cNvPicPr>
          <p:nvPr/>
        </p:nvPicPr>
        <p:blipFill>
          <a:blip r:embed="rId8"/>
          <a:stretch>
            <a:fillRect/>
          </a:stretch>
        </p:blipFill>
        <p:spPr>
          <a:xfrm rot="5400000">
            <a:off x="9951155" y="4617156"/>
            <a:ext cx="2560965" cy="1920724"/>
          </a:xfrm>
          <a:prstGeom prst="rect">
            <a:avLst/>
          </a:prstGeom>
        </p:spPr>
      </p:pic>
    </p:spTree>
    <p:extLst>
      <p:ext uri="{BB962C8B-B14F-4D97-AF65-F5344CB8AC3E}">
        <p14:creationId xmlns:p14="http://schemas.microsoft.com/office/powerpoint/2010/main" val="407439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AE53-9CF5-F001-F1FB-07F26A39E0A2}"/>
              </a:ext>
            </a:extLst>
          </p:cNvPr>
          <p:cNvSpPr>
            <a:spLocks noGrp="1"/>
          </p:cNvSpPr>
          <p:nvPr>
            <p:ph type="title"/>
          </p:nvPr>
        </p:nvSpPr>
        <p:spPr/>
        <p:txBody>
          <a:bodyPr/>
          <a:lstStyle/>
          <a:p>
            <a:r>
              <a:rPr lang="en-US" dirty="0"/>
              <a:t>Tips on PCB design</a:t>
            </a:r>
          </a:p>
        </p:txBody>
      </p:sp>
      <p:sp>
        <p:nvSpPr>
          <p:cNvPr id="3" name="Content Placeholder 2">
            <a:extLst>
              <a:ext uri="{FF2B5EF4-FFF2-40B4-BE49-F238E27FC236}">
                <a16:creationId xmlns:a16="http://schemas.microsoft.com/office/drawing/2014/main" id="{4366FDA7-9327-ED2A-CF12-6ACCCF19ED05}"/>
              </a:ext>
            </a:extLst>
          </p:cNvPr>
          <p:cNvSpPr>
            <a:spLocks noGrp="1"/>
          </p:cNvSpPr>
          <p:nvPr>
            <p:ph idx="1"/>
          </p:nvPr>
        </p:nvSpPr>
        <p:spPr/>
        <p:txBody>
          <a:bodyPr/>
          <a:lstStyle/>
          <a:p>
            <a:r>
              <a:rPr lang="en-US" dirty="0" err="1"/>
              <a:t>Utilise</a:t>
            </a:r>
            <a:r>
              <a:rPr lang="en-US" dirty="0"/>
              <a:t> the space to its full potential</a:t>
            </a:r>
          </a:p>
          <a:p>
            <a:r>
              <a:rPr lang="en-US" dirty="0"/>
              <a:t>Also care about not only the electrically functioning but also mechanically strong and easy to assembled</a:t>
            </a:r>
          </a:p>
          <a:p>
            <a:r>
              <a:rPr lang="en-US" dirty="0"/>
              <a:t>In the case of free space, it could be use for “redundancy”. Such as weak USBC port, make it parallel to each other so in the case of 1 breaks, there is another hole that can be fitted.</a:t>
            </a:r>
          </a:p>
          <a:p>
            <a:r>
              <a:rPr lang="en-US" dirty="0"/>
              <a:t>Track size make it larger than 100micron, 300 micron would be good. Stronger and less prone to any stretch.</a:t>
            </a:r>
          </a:p>
          <a:p>
            <a:r>
              <a:rPr lang="en-US" dirty="0"/>
              <a:t>Connecting tracks to hole, widened the end. </a:t>
            </a:r>
          </a:p>
        </p:txBody>
      </p:sp>
      <p:grpSp>
        <p:nvGrpSpPr>
          <p:cNvPr id="10" name="Group 9">
            <a:extLst>
              <a:ext uri="{FF2B5EF4-FFF2-40B4-BE49-F238E27FC236}">
                <a16:creationId xmlns:a16="http://schemas.microsoft.com/office/drawing/2014/main" id="{4E9B65D7-FB8A-3833-80FB-FA8D8FED3C06}"/>
              </a:ext>
            </a:extLst>
          </p:cNvPr>
          <p:cNvGrpSpPr/>
          <p:nvPr/>
        </p:nvGrpSpPr>
        <p:grpSpPr>
          <a:xfrm>
            <a:off x="7569307" y="5323203"/>
            <a:ext cx="681480" cy="1123200"/>
            <a:chOff x="7569307" y="5323203"/>
            <a:chExt cx="681480" cy="112320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4B11ACA1-3D9F-28FF-88B1-1647A95E8CB6}"/>
                    </a:ext>
                  </a:extLst>
                </p14:cNvPr>
                <p14:cNvContentPartPr/>
                <p14:nvPr/>
              </p14:nvContentPartPr>
              <p14:xfrm>
                <a:off x="7896187" y="5880123"/>
                <a:ext cx="18360" cy="475920"/>
              </p14:xfrm>
            </p:contentPart>
          </mc:Choice>
          <mc:Fallback xmlns="">
            <p:pic>
              <p:nvPicPr>
                <p:cNvPr id="4" name="Ink 3">
                  <a:extLst>
                    <a:ext uri="{FF2B5EF4-FFF2-40B4-BE49-F238E27FC236}">
                      <a16:creationId xmlns:a16="http://schemas.microsoft.com/office/drawing/2014/main" id="{4B11ACA1-3D9F-28FF-88B1-1647A95E8CB6}"/>
                    </a:ext>
                  </a:extLst>
                </p:cNvPr>
                <p:cNvPicPr/>
                <p:nvPr/>
              </p:nvPicPr>
              <p:blipFill>
                <a:blip r:embed="rId3"/>
                <a:stretch>
                  <a:fillRect/>
                </a:stretch>
              </p:blipFill>
              <p:spPr>
                <a:xfrm>
                  <a:off x="7887547" y="5871483"/>
                  <a:ext cx="3600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DED3EE62-C396-5391-7C6B-E352851E67DC}"/>
                    </a:ext>
                  </a:extLst>
                </p14:cNvPr>
                <p14:cNvContentPartPr/>
                <p14:nvPr/>
              </p14:nvContentPartPr>
              <p14:xfrm>
                <a:off x="7957747" y="5870763"/>
                <a:ext cx="59040" cy="575640"/>
              </p14:xfrm>
            </p:contentPart>
          </mc:Choice>
          <mc:Fallback xmlns="">
            <p:pic>
              <p:nvPicPr>
                <p:cNvPr id="5" name="Ink 4">
                  <a:extLst>
                    <a:ext uri="{FF2B5EF4-FFF2-40B4-BE49-F238E27FC236}">
                      <a16:creationId xmlns:a16="http://schemas.microsoft.com/office/drawing/2014/main" id="{DED3EE62-C396-5391-7C6B-E352851E67DC}"/>
                    </a:ext>
                  </a:extLst>
                </p:cNvPr>
                <p:cNvPicPr/>
                <p:nvPr/>
              </p:nvPicPr>
              <p:blipFill>
                <a:blip r:embed="rId5"/>
                <a:stretch>
                  <a:fillRect/>
                </a:stretch>
              </p:blipFill>
              <p:spPr>
                <a:xfrm>
                  <a:off x="7949107" y="5861763"/>
                  <a:ext cx="76680" cy="593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A9C0899-E3D5-1423-C84A-95C301480459}"/>
                    </a:ext>
                  </a:extLst>
                </p14:cNvPr>
                <p14:cNvContentPartPr/>
                <p14:nvPr/>
              </p14:nvContentPartPr>
              <p14:xfrm>
                <a:off x="7569307" y="5323203"/>
                <a:ext cx="681480" cy="584640"/>
              </p14:xfrm>
            </p:contentPart>
          </mc:Choice>
          <mc:Fallback xmlns="">
            <p:pic>
              <p:nvPicPr>
                <p:cNvPr id="7" name="Ink 6">
                  <a:extLst>
                    <a:ext uri="{FF2B5EF4-FFF2-40B4-BE49-F238E27FC236}">
                      <a16:creationId xmlns:a16="http://schemas.microsoft.com/office/drawing/2014/main" id="{EA9C0899-E3D5-1423-C84A-95C301480459}"/>
                    </a:ext>
                  </a:extLst>
                </p:cNvPr>
                <p:cNvPicPr/>
                <p:nvPr/>
              </p:nvPicPr>
              <p:blipFill>
                <a:blip r:embed="rId7"/>
                <a:stretch>
                  <a:fillRect/>
                </a:stretch>
              </p:blipFill>
              <p:spPr>
                <a:xfrm>
                  <a:off x="7560307" y="5314203"/>
                  <a:ext cx="699120" cy="602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FBEC85C1-AEAF-609D-6D16-5472F8FE04B4}"/>
                    </a:ext>
                  </a:extLst>
                </p14:cNvPr>
                <p14:cNvContentPartPr/>
                <p14:nvPr/>
              </p14:nvContentPartPr>
              <p14:xfrm>
                <a:off x="7841467" y="5581683"/>
                <a:ext cx="141120" cy="168120"/>
              </p14:xfrm>
            </p:contentPart>
          </mc:Choice>
          <mc:Fallback xmlns="">
            <p:pic>
              <p:nvPicPr>
                <p:cNvPr id="9" name="Ink 8">
                  <a:extLst>
                    <a:ext uri="{FF2B5EF4-FFF2-40B4-BE49-F238E27FC236}">
                      <a16:creationId xmlns:a16="http://schemas.microsoft.com/office/drawing/2014/main" id="{FBEC85C1-AEAF-609D-6D16-5472F8FE04B4}"/>
                    </a:ext>
                  </a:extLst>
                </p:cNvPr>
                <p:cNvPicPr/>
                <p:nvPr/>
              </p:nvPicPr>
              <p:blipFill>
                <a:blip r:embed="rId9"/>
                <a:stretch>
                  <a:fillRect/>
                </a:stretch>
              </p:blipFill>
              <p:spPr>
                <a:xfrm>
                  <a:off x="7832467" y="5573043"/>
                  <a:ext cx="158760" cy="185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4302B20-8134-C260-02B0-23B8E478341E}"/>
                  </a:ext>
                </a:extLst>
              </p14:cNvPr>
              <p14:cNvContentPartPr/>
              <p14:nvPr/>
            </p14:nvContentPartPr>
            <p14:xfrm>
              <a:off x="9071227" y="5908923"/>
              <a:ext cx="15480" cy="597960"/>
            </p14:xfrm>
          </p:contentPart>
        </mc:Choice>
        <mc:Fallback xmlns="">
          <p:pic>
            <p:nvPicPr>
              <p:cNvPr id="11" name="Ink 10">
                <a:extLst>
                  <a:ext uri="{FF2B5EF4-FFF2-40B4-BE49-F238E27FC236}">
                    <a16:creationId xmlns:a16="http://schemas.microsoft.com/office/drawing/2014/main" id="{D4302B20-8134-C260-02B0-23B8E478341E}"/>
                  </a:ext>
                </a:extLst>
              </p:cNvPr>
              <p:cNvPicPr/>
              <p:nvPr/>
            </p:nvPicPr>
            <p:blipFill>
              <a:blip r:embed="rId11"/>
              <a:stretch>
                <a:fillRect/>
              </a:stretch>
            </p:blipFill>
            <p:spPr>
              <a:xfrm>
                <a:off x="9062587" y="5900283"/>
                <a:ext cx="33120" cy="615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A3B19EB6-5D9E-9033-80C8-912D342C99C8}"/>
                  </a:ext>
                </a:extLst>
              </p14:cNvPr>
              <p14:cNvContentPartPr/>
              <p14:nvPr/>
            </p14:nvContentPartPr>
            <p14:xfrm>
              <a:off x="8914267" y="5770683"/>
              <a:ext cx="513720" cy="273240"/>
            </p14:xfrm>
          </p:contentPart>
        </mc:Choice>
        <mc:Fallback xmlns="">
          <p:pic>
            <p:nvPicPr>
              <p:cNvPr id="12" name="Ink 11">
                <a:extLst>
                  <a:ext uri="{FF2B5EF4-FFF2-40B4-BE49-F238E27FC236}">
                    <a16:creationId xmlns:a16="http://schemas.microsoft.com/office/drawing/2014/main" id="{A3B19EB6-5D9E-9033-80C8-912D342C99C8}"/>
                  </a:ext>
                </a:extLst>
              </p:cNvPr>
              <p:cNvPicPr/>
              <p:nvPr/>
            </p:nvPicPr>
            <p:blipFill>
              <a:blip r:embed="rId13"/>
              <a:stretch>
                <a:fillRect/>
              </a:stretch>
            </p:blipFill>
            <p:spPr>
              <a:xfrm>
                <a:off x="8905627" y="5761683"/>
                <a:ext cx="531360" cy="290880"/>
              </a:xfrm>
              <a:prstGeom prst="rect">
                <a:avLst/>
              </a:prstGeom>
            </p:spPr>
          </p:pic>
        </mc:Fallback>
      </mc:AlternateContent>
      <p:grpSp>
        <p:nvGrpSpPr>
          <p:cNvPr id="18" name="Group 17">
            <a:extLst>
              <a:ext uri="{FF2B5EF4-FFF2-40B4-BE49-F238E27FC236}">
                <a16:creationId xmlns:a16="http://schemas.microsoft.com/office/drawing/2014/main" id="{FF7A39ED-E9E7-B505-F2C1-5B5BDDAD9E32}"/>
              </a:ext>
            </a:extLst>
          </p:cNvPr>
          <p:cNvGrpSpPr/>
          <p:nvPr/>
        </p:nvGrpSpPr>
        <p:grpSpPr>
          <a:xfrm>
            <a:off x="7440427" y="5295483"/>
            <a:ext cx="1108440" cy="917280"/>
            <a:chOff x="7440427" y="5295483"/>
            <a:chExt cx="1108440" cy="917280"/>
          </a:xfrm>
        </p:grpSpPr>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648C6CF1-F680-8348-2C51-AAC79705778C}"/>
                    </a:ext>
                  </a:extLst>
                </p14:cNvPr>
                <p14:cNvContentPartPr/>
                <p14:nvPr/>
              </p14:nvContentPartPr>
              <p14:xfrm>
                <a:off x="7440427" y="5332203"/>
                <a:ext cx="1019520" cy="880560"/>
              </p14:xfrm>
            </p:contentPart>
          </mc:Choice>
          <mc:Fallback xmlns="">
            <p:pic>
              <p:nvPicPr>
                <p:cNvPr id="16" name="Ink 15">
                  <a:extLst>
                    <a:ext uri="{FF2B5EF4-FFF2-40B4-BE49-F238E27FC236}">
                      <a16:creationId xmlns:a16="http://schemas.microsoft.com/office/drawing/2014/main" id="{648C6CF1-F680-8348-2C51-AAC79705778C}"/>
                    </a:ext>
                  </a:extLst>
                </p:cNvPr>
                <p:cNvPicPr/>
                <p:nvPr/>
              </p:nvPicPr>
              <p:blipFill>
                <a:blip r:embed="rId15"/>
                <a:stretch>
                  <a:fillRect/>
                </a:stretch>
              </p:blipFill>
              <p:spPr>
                <a:xfrm>
                  <a:off x="7431787" y="5323203"/>
                  <a:ext cx="1037160" cy="8982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AF898F16-CF0D-2EB6-A99A-E4C88D4BC7E5}"/>
                    </a:ext>
                  </a:extLst>
                </p14:cNvPr>
                <p14:cNvContentPartPr/>
                <p14:nvPr/>
              </p14:nvContentPartPr>
              <p14:xfrm>
                <a:off x="7529347" y="5295483"/>
                <a:ext cx="1019520" cy="735480"/>
              </p14:xfrm>
            </p:contentPart>
          </mc:Choice>
          <mc:Fallback xmlns="">
            <p:pic>
              <p:nvPicPr>
                <p:cNvPr id="17" name="Ink 16">
                  <a:extLst>
                    <a:ext uri="{FF2B5EF4-FFF2-40B4-BE49-F238E27FC236}">
                      <a16:creationId xmlns:a16="http://schemas.microsoft.com/office/drawing/2014/main" id="{AF898F16-CF0D-2EB6-A99A-E4C88D4BC7E5}"/>
                    </a:ext>
                  </a:extLst>
                </p:cNvPr>
                <p:cNvPicPr/>
                <p:nvPr/>
              </p:nvPicPr>
              <p:blipFill>
                <a:blip r:embed="rId17"/>
                <a:stretch>
                  <a:fillRect/>
                </a:stretch>
              </p:blipFill>
              <p:spPr>
                <a:xfrm>
                  <a:off x="7520707" y="5286843"/>
                  <a:ext cx="1037160" cy="753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A2205939-8A73-81EA-AD0A-41CFA231A0BA}"/>
                  </a:ext>
                </a:extLst>
              </p14:cNvPr>
              <p14:cNvContentPartPr/>
              <p14:nvPr/>
            </p14:nvContentPartPr>
            <p14:xfrm>
              <a:off x="9779347" y="5244723"/>
              <a:ext cx="691920" cy="437040"/>
            </p14:xfrm>
          </p:contentPart>
        </mc:Choice>
        <mc:Fallback xmlns="">
          <p:pic>
            <p:nvPicPr>
              <p:cNvPr id="19" name="Ink 18">
                <a:extLst>
                  <a:ext uri="{FF2B5EF4-FFF2-40B4-BE49-F238E27FC236}">
                    <a16:creationId xmlns:a16="http://schemas.microsoft.com/office/drawing/2014/main" id="{A2205939-8A73-81EA-AD0A-41CFA231A0BA}"/>
                  </a:ext>
                </a:extLst>
              </p:cNvPr>
              <p:cNvPicPr/>
              <p:nvPr/>
            </p:nvPicPr>
            <p:blipFill>
              <a:blip r:embed="rId19"/>
              <a:stretch>
                <a:fillRect/>
              </a:stretch>
            </p:blipFill>
            <p:spPr>
              <a:xfrm>
                <a:off x="9770347" y="5236083"/>
                <a:ext cx="709560" cy="454680"/>
              </a:xfrm>
              <a:prstGeom prst="rect">
                <a:avLst/>
              </a:prstGeom>
            </p:spPr>
          </p:pic>
        </mc:Fallback>
      </mc:AlternateContent>
      <p:grpSp>
        <p:nvGrpSpPr>
          <p:cNvPr id="24" name="Group 23">
            <a:extLst>
              <a:ext uri="{FF2B5EF4-FFF2-40B4-BE49-F238E27FC236}">
                <a16:creationId xmlns:a16="http://schemas.microsoft.com/office/drawing/2014/main" id="{C98A82B5-9F47-02E0-258F-037957FF4F83}"/>
              </a:ext>
            </a:extLst>
          </p:cNvPr>
          <p:cNvGrpSpPr/>
          <p:nvPr/>
        </p:nvGrpSpPr>
        <p:grpSpPr>
          <a:xfrm>
            <a:off x="8769187" y="5325723"/>
            <a:ext cx="819000" cy="1219320"/>
            <a:chOff x="8769187" y="5325723"/>
            <a:chExt cx="819000" cy="1219320"/>
          </a:xfrm>
        </p:grpSpPr>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4F11AFA8-BB01-AAB2-EBC8-9601ABB78AA5}"/>
                    </a:ext>
                  </a:extLst>
                </p14:cNvPr>
                <p14:cNvContentPartPr/>
                <p14:nvPr/>
              </p14:nvContentPartPr>
              <p14:xfrm>
                <a:off x="8769187" y="5325723"/>
                <a:ext cx="819000" cy="1219320"/>
              </p14:xfrm>
            </p:contentPart>
          </mc:Choice>
          <mc:Fallback xmlns="">
            <p:pic>
              <p:nvPicPr>
                <p:cNvPr id="13" name="Ink 12">
                  <a:extLst>
                    <a:ext uri="{FF2B5EF4-FFF2-40B4-BE49-F238E27FC236}">
                      <a16:creationId xmlns:a16="http://schemas.microsoft.com/office/drawing/2014/main" id="{4F11AFA8-BB01-AAB2-EBC8-9601ABB78AA5}"/>
                    </a:ext>
                  </a:extLst>
                </p:cNvPr>
                <p:cNvPicPr/>
                <p:nvPr/>
              </p:nvPicPr>
              <p:blipFill>
                <a:blip r:embed="rId21"/>
                <a:stretch>
                  <a:fillRect/>
                </a:stretch>
              </p:blipFill>
              <p:spPr>
                <a:xfrm>
                  <a:off x="8760547" y="5316723"/>
                  <a:ext cx="836640" cy="12369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B5F18109-6DE9-BE8D-43A0-F8C80F69155A}"/>
                    </a:ext>
                  </a:extLst>
                </p14:cNvPr>
                <p14:cNvContentPartPr/>
                <p14:nvPr/>
              </p14:nvContentPartPr>
              <p14:xfrm>
                <a:off x="9062587" y="5514003"/>
                <a:ext cx="238680" cy="225000"/>
              </p14:xfrm>
            </p:contentPart>
          </mc:Choice>
          <mc:Fallback xmlns="">
            <p:pic>
              <p:nvPicPr>
                <p:cNvPr id="14" name="Ink 13">
                  <a:extLst>
                    <a:ext uri="{FF2B5EF4-FFF2-40B4-BE49-F238E27FC236}">
                      <a16:creationId xmlns:a16="http://schemas.microsoft.com/office/drawing/2014/main" id="{B5F18109-6DE9-BE8D-43A0-F8C80F69155A}"/>
                    </a:ext>
                  </a:extLst>
                </p:cNvPr>
                <p:cNvPicPr/>
                <p:nvPr/>
              </p:nvPicPr>
              <p:blipFill>
                <a:blip r:embed="rId23"/>
                <a:stretch>
                  <a:fillRect/>
                </a:stretch>
              </p:blipFill>
              <p:spPr>
                <a:xfrm>
                  <a:off x="9053947" y="5505363"/>
                  <a:ext cx="2563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5D4B7EDE-5B88-98F8-9F25-DD22249CAF63}"/>
                    </a:ext>
                  </a:extLst>
                </p14:cNvPr>
                <p14:cNvContentPartPr/>
                <p14:nvPr/>
              </p14:nvContentPartPr>
              <p14:xfrm>
                <a:off x="8940547" y="5829003"/>
                <a:ext cx="421920" cy="408600"/>
              </p14:xfrm>
            </p:contentPart>
          </mc:Choice>
          <mc:Fallback xmlns="">
            <p:pic>
              <p:nvPicPr>
                <p:cNvPr id="21" name="Ink 20">
                  <a:extLst>
                    <a:ext uri="{FF2B5EF4-FFF2-40B4-BE49-F238E27FC236}">
                      <a16:creationId xmlns:a16="http://schemas.microsoft.com/office/drawing/2014/main" id="{5D4B7EDE-5B88-98F8-9F25-DD22249CAF63}"/>
                    </a:ext>
                  </a:extLst>
                </p:cNvPr>
                <p:cNvPicPr/>
                <p:nvPr/>
              </p:nvPicPr>
              <p:blipFill>
                <a:blip r:embed="rId25"/>
                <a:stretch>
                  <a:fillRect/>
                </a:stretch>
              </p:blipFill>
              <p:spPr>
                <a:xfrm>
                  <a:off x="8931547" y="5820363"/>
                  <a:ext cx="43956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Ink 22">
                  <a:extLst>
                    <a:ext uri="{FF2B5EF4-FFF2-40B4-BE49-F238E27FC236}">
                      <a16:creationId xmlns:a16="http://schemas.microsoft.com/office/drawing/2014/main" id="{10689B9C-00EA-C282-DA44-D3216AAECBC4}"/>
                    </a:ext>
                  </a:extLst>
                </p14:cNvPr>
                <p14:cNvContentPartPr/>
                <p14:nvPr/>
              </p14:nvContentPartPr>
              <p14:xfrm>
                <a:off x="8889427" y="5838723"/>
                <a:ext cx="201600" cy="293400"/>
              </p14:xfrm>
            </p:contentPart>
          </mc:Choice>
          <mc:Fallback xmlns="">
            <p:pic>
              <p:nvPicPr>
                <p:cNvPr id="23" name="Ink 22">
                  <a:extLst>
                    <a:ext uri="{FF2B5EF4-FFF2-40B4-BE49-F238E27FC236}">
                      <a16:creationId xmlns:a16="http://schemas.microsoft.com/office/drawing/2014/main" id="{10689B9C-00EA-C282-DA44-D3216AAECBC4}"/>
                    </a:ext>
                  </a:extLst>
                </p:cNvPr>
                <p:cNvPicPr/>
                <p:nvPr/>
              </p:nvPicPr>
              <p:blipFill>
                <a:blip r:embed="rId27"/>
                <a:stretch>
                  <a:fillRect/>
                </a:stretch>
              </p:blipFill>
              <p:spPr>
                <a:xfrm>
                  <a:off x="8880787" y="5830083"/>
                  <a:ext cx="219240" cy="311040"/>
                </a:xfrm>
                <a:prstGeom prst="rect">
                  <a:avLst/>
                </a:prstGeom>
              </p:spPr>
            </p:pic>
          </mc:Fallback>
        </mc:AlternateContent>
      </p:grpSp>
    </p:spTree>
    <p:extLst>
      <p:ext uri="{BB962C8B-B14F-4D97-AF65-F5344CB8AC3E}">
        <p14:creationId xmlns:p14="http://schemas.microsoft.com/office/powerpoint/2010/main" val="3423548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6432C-CD54-3C86-ABD4-F53AD9D6105B}"/>
              </a:ext>
            </a:extLst>
          </p:cNvPr>
          <p:cNvSpPr>
            <a:spLocks noGrp="1"/>
          </p:cNvSpPr>
          <p:nvPr>
            <p:ph type="title"/>
          </p:nvPr>
        </p:nvSpPr>
        <p:spPr/>
        <p:txBody>
          <a:bodyPr/>
          <a:lstStyle/>
          <a:p>
            <a:r>
              <a:rPr lang="en-US" dirty="0"/>
              <a:t>Testing conducted</a:t>
            </a:r>
          </a:p>
        </p:txBody>
      </p:sp>
      <p:sp>
        <p:nvSpPr>
          <p:cNvPr id="3" name="Content Placeholder 2">
            <a:extLst>
              <a:ext uri="{FF2B5EF4-FFF2-40B4-BE49-F238E27FC236}">
                <a16:creationId xmlns:a16="http://schemas.microsoft.com/office/drawing/2014/main" id="{75A892C0-371D-3198-4666-2D02A90ED658}"/>
              </a:ext>
            </a:extLst>
          </p:cNvPr>
          <p:cNvSpPr>
            <a:spLocks noGrp="1"/>
          </p:cNvSpPr>
          <p:nvPr>
            <p:ph idx="1"/>
          </p:nvPr>
        </p:nvSpPr>
        <p:spPr>
          <a:xfrm>
            <a:off x="838200" y="1667329"/>
            <a:ext cx="10515600" cy="4825546"/>
          </a:xfrm>
        </p:spPr>
        <p:txBody>
          <a:bodyPr>
            <a:normAutofit/>
          </a:bodyPr>
          <a:lstStyle/>
          <a:p>
            <a:r>
              <a:rPr lang="en-US" dirty="0"/>
              <a:t>Plug a DC Barrel Jack 12 V into SK2 (DC barrel port)</a:t>
            </a:r>
          </a:p>
          <a:p>
            <a:pPr lvl="1"/>
            <a:r>
              <a:rPr lang="en-US" dirty="0"/>
              <a:t>Connect the SK3 to multimeter – 5.2V obtained</a:t>
            </a:r>
          </a:p>
          <a:p>
            <a:pPr lvl="1"/>
            <a:r>
              <a:rPr lang="en-US" dirty="0"/>
              <a:t>Connect the SK4 to multimeter – 5.2V obtained</a:t>
            </a:r>
          </a:p>
          <a:p>
            <a:pPr lvl="1"/>
            <a:r>
              <a:rPr lang="en-US" dirty="0"/>
              <a:t>Connect the SK5 to multimeter – 12.2V obtained</a:t>
            </a:r>
          </a:p>
          <a:p>
            <a:r>
              <a:rPr lang="en-US" dirty="0"/>
              <a:t>DC barrel port functioning as it intended to be.</a:t>
            </a:r>
          </a:p>
          <a:p>
            <a:r>
              <a:rPr lang="en-US" dirty="0"/>
              <a:t>However, when jumper cable is connected to J2, Only LED DS2 lights up whereas DS3 and DS4 are not. (Applied to all 5 boards)</a:t>
            </a:r>
          </a:p>
          <a:p>
            <a:r>
              <a:rPr lang="en-US" dirty="0"/>
              <a:t>When the switch, is set to the USBC side and back to the DC barrel jack side, DS3 and DS4 blinks very briefly. (This confirms there is no issue on the LED neither during assembly (orientation issue)) any reason why this is happening? (for next design consideration)</a:t>
            </a:r>
          </a:p>
          <a:p>
            <a:pPr marL="0" indent="0">
              <a:buNone/>
            </a:pPr>
            <a:endParaRPr lang="en-US" dirty="0"/>
          </a:p>
        </p:txBody>
      </p:sp>
      <p:pic>
        <p:nvPicPr>
          <p:cNvPr id="5" name="Picture 4">
            <a:extLst>
              <a:ext uri="{FF2B5EF4-FFF2-40B4-BE49-F238E27FC236}">
                <a16:creationId xmlns:a16="http://schemas.microsoft.com/office/drawing/2014/main" id="{EE2D0D48-2A80-478F-12BA-B6379E0DBF53}"/>
              </a:ext>
            </a:extLst>
          </p:cNvPr>
          <p:cNvPicPr>
            <a:picLocks noChangeAspect="1"/>
          </p:cNvPicPr>
          <p:nvPr/>
        </p:nvPicPr>
        <p:blipFill rotWithShape="1">
          <a:blip r:embed="rId2"/>
          <a:srcRect l="10925" t="17219" r="25210" b="35014"/>
          <a:stretch/>
        </p:blipFill>
        <p:spPr>
          <a:xfrm>
            <a:off x="8719457" y="0"/>
            <a:ext cx="3472543" cy="1947912"/>
          </a:xfrm>
          <a:prstGeom prst="rect">
            <a:avLst/>
          </a:prstGeom>
        </p:spPr>
      </p:pic>
    </p:spTree>
    <p:extLst>
      <p:ext uri="{BB962C8B-B14F-4D97-AF65-F5344CB8AC3E}">
        <p14:creationId xmlns:p14="http://schemas.microsoft.com/office/powerpoint/2010/main" val="2587585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28D04-C1A5-9362-2238-8CAF060CAC9B}"/>
              </a:ext>
            </a:extLst>
          </p:cNvPr>
          <p:cNvSpPr>
            <a:spLocks noGrp="1"/>
          </p:cNvSpPr>
          <p:nvPr>
            <p:ph type="title"/>
          </p:nvPr>
        </p:nvSpPr>
        <p:spPr>
          <a:xfrm>
            <a:off x="653143" y="62502"/>
            <a:ext cx="10515600" cy="1325563"/>
          </a:xfrm>
        </p:spPr>
        <p:txBody>
          <a:bodyPr/>
          <a:lstStyle/>
          <a:p>
            <a:r>
              <a:rPr lang="en-US" dirty="0"/>
              <a:t>Testing conducted</a:t>
            </a:r>
          </a:p>
        </p:txBody>
      </p:sp>
      <p:pic>
        <p:nvPicPr>
          <p:cNvPr id="5" name="Picture 4">
            <a:extLst>
              <a:ext uri="{FF2B5EF4-FFF2-40B4-BE49-F238E27FC236}">
                <a16:creationId xmlns:a16="http://schemas.microsoft.com/office/drawing/2014/main" id="{201CD638-C3D7-A258-FE73-60D68250FEC7}"/>
              </a:ext>
            </a:extLst>
          </p:cNvPr>
          <p:cNvPicPr>
            <a:picLocks noChangeAspect="1"/>
          </p:cNvPicPr>
          <p:nvPr/>
        </p:nvPicPr>
        <p:blipFill>
          <a:blip r:embed="rId2"/>
          <a:stretch>
            <a:fillRect/>
          </a:stretch>
        </p:blipFill>
        <p:spPr>
          <a:xfrm>
            <a:off x="3233758" y="4840468"/>
            <a:ext cx="5724483" cy="2016670"/>
          </a:xfrm>
          <a:prstGeom prst="rect">
            <a:avLst/>
          </a:prstGeom>
        </p:spPr>
      </p:pic>
      <p:sp>
        <p:nvSpPr>
          <p:cNvPr id="3" name="Content Placeholder 2">
            <a:extLst>
              <a:ext uri="{FF2B5EF4-FFF2-40B4-BE49-F238E27FC236}">
                <a16:creationId xmlns:a16="http://schemas.microsoft.com/office/drawing/2014/main" id="{393B6B9D-75D1-4A07-860C-788354369979}"/>
              </a:ext>
            </a:extLst>
          </p:cNvPr>
          <p:cNvSpPr>
            <a:spLocks noGrp="1"/>
          </p:cNvSpPr>
          <p:nvPr>
            <p:ph idx="1"/>
          </p:nvPr>
        </p:nvSpPr>
        <p:spPr>
          <a:xfrm>
            <a:off x="653143" y="1388065"/>
            <a:ext cx="10515600" cy="3671661"/>
          </a:xfrm>
        </p:spPr>
        <p:txBody>
          <a:bodyPr/>
          <a:lstStyle/>
          <a:p>
            <a:r>
              <a:rPr lang="en-US" dirty="0"/>
              <a:t>Disconnected DC barrel jack, turn the switch to the USBC side, Connected USBC power supply (Apple 140W PSU) to SK1 (USBC Port)</a:t>
            </a:r>
          </a:p>
          <a:p>
            <a:pPr lvl="1"/>
            <a:r>
              <a:rPr lang="en-US" dirty="0"/>
              <a:t>V output from SK3, SK4, SK5, are all 0V when tested using multimeter.</a:t>
            </a:r>
          </a:p>
          <a:p>
            <a:pPr lvl="1"/>
            <a:r>
              <a:rPr lang="en-US" dirty="0"/>
              <a:t>It happens to all 5 boards that have been assembled</a:t>
            </a:r>
          </a:p>
          <a:p>
            <a:r>
              <a:rPr lang="en-US" dirty="0"/>
              <a:t>When jumper cable is connected to JS1, DS1 lights up fully(there is a slight delay of about 0.5s before it lights up after the jumper cable is connected). </a:t>
            </a:r>
          </a:p>
          <a:p>
            <a:pPr lvl="1"/>
            <a:r>
              <a:rPr lang="en-US" dirty="0"/>
              <a:t>Based on the datasheet of </a:t>
            </a:r>
            <a:r>
              <a:rPr lang="en-GB" dirty="0"/>
              <a:t>AP33771C from diodes, Fully lights up LED indicating Voltage or current mismatch</a:t>
            </a:r>
            <a:endParaRPr lang="en-US" dirty="0"/>
          </a:p>
          <a:p>
            <a:endParaRPr lang="en-US" dirty="0"/>
          </a:p>
          <a:p>
            <a:endParaRPr lang="en-US" dirty="0"/>
          </a:p>
        </p:txBody>
      </p:sp>
    </p:spTree>
    <p:extLst>
      <p:ext uri="{BB962C8B-B14F-4D97-AF65-F5344CB8AC3E}">
        <p14:creationId xmlns:p14="http://schemas.microsoft.com/office/powerpoint/2010/main" val="373761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7E39-8F93-A81C-C7DC-7F8DE83AF36D}"/>
              </a:ext>
            </a:extLst>
          </p:cNvPr>
          <p:cNvSpPr>
            <a:spLocks noGrp="1"/>
          </p:cNvSpPr>
          <p:nvPr>
            <p:ph type="title"/>
          </p:nvPr>
        </p:nvSpPr>
        <p:spPr/>
        <p:txBody>
          <a:bodyPr/>
          <a:lstStyle/>
          <a:p>
            <a:r>
              <a:rPr lang="en-US" dirty="0"/>
              <a:t>Testing Conducted</a:t>
            </a:r>
          </a:p>
        </p:txBody>
      </p:sp>
      <p:sp>
        <p:nvSpPr>
          <p:cNvPr id="3" name="Content Placeholder 2">
            <a:extLst>
              <a:ext uri="{FF2B5EF4-FFF2-40B4-BE49-F238E27FC236}">
                <a16:creationId xmlns:a16="http://schemas.microsoft.com/office/drawing/2014/main" id="{CC1C69A2-FF8E-8EFC-D9B2-C07DD04AE26E}"/>
              </a:ext>
            </a:extLst>
          </p:cNvPr>
          <p:cNvSpPr>
            <a:spLocks noGrp="1"/>
          </p:cNvSpPr>
          <p:nvPr>
            <p:ph idx="1"/>
          </p:nvPr>
        </p:nvSpPr>
        <p:spPr/>
        <p:txBody>
          <a:bodyPr/>
          <a:lstStyle/>
          <a:p>
            <a:r>
              <a:rPr lang="en-US" dirty="0"/>
              <a:t>Supply from USBC port is 5.2V 3A despite there is 20.5V 5A options. (Tested using 140W apple power supply) </a:t>
            </a:r>
          </a:p>
          <a:p>
            <a:r>
              <a:rPr lang="en-US" dirty="0"/>
              <a:t>Plug another PSU with 20V 5A from </a:t>
            </a:r>
            <a:r>
              <a:rPr lang="en-US" dirty="0" err="1"/>
              <a:t>minix</a:t>
            </a:r>
            <a:r>
              <a:rPr lang="en-US" dirty="0"/>
              <a:t> to input USBC SK1 </a:t>
            </a:r>
          </a:p>
          <a:p>
            <a:pPr lvl="1"/>
            <a:r>
              <a:rPr lang="en-US" dirty="0"/>
              <a:t>Connect the SK3 to multimeter – 5.2V obtained</a:t>
            </a:r>
          </a:p>
          <a:p>
            <a:pPr lvl="1"/>
            <a:r>
              <a:rPr lang="en-US" dirty="0"/>
              <a:t>Connect the SK4 to multimeter – 5.2V obtained</a:t>
            </a:r>
          </a:p>
          <a:p>
            <a:pPr lvl="1"/>
            <a:r>
              <a:rPr lang="en-US" dirty="0"/>
              <a:t>Connect the SK5 to multimeter – 20.4V obtained</a:t>
            </a:r>
          </a:p>
          <a:p>
            <a:endParaRPr lang="en-US" dirty="0"/>
          </a:p>
        </p:txBody>
      </p:sp>
      <p:pic>
        <p:nvPicPr>
          <p:cNvPr id="5" name="Picture 4">
            <a:extLst>
              <a:ext uri="{FF2B5EF4-FFF2-40B4-BE49-F238E27FC236}">
                <a16:creationId xmlns:a16="http://schemas.microsoft.com/office/drawing/2014/main" id="{9BF5EDBD-9920-C1E6-AB46-57D24640263E}"/>
              </a:ext>
            </a:extLst>
          </p:cNvPr>
          <p:cNvPicPr>
            <a:picLocks noChangeAspect="1"/>
          </p:cNvPicPr>
          <p:nvPr/>
        </p:nvPicPr>
        <p:blipFill>
          <a:blip r:embed="rId2"/>
          <a:stretch>
            <a:fillRect/>
          </a:stretch>
        </p:blipFill>
        <p:spPr>
          <a:xfrm>
            <a:off x="2640953" y="4715838"/>
            <a:ext cx="9311561" cy="1989761"/>
          </a:xfrm>
          <a:prstGeom prst="rect">
            <a:avLst/>
          </a:prstGeom>
        </p:spPr>
      </p:pic>
    </p:spTree>
    <p:extLst>
      <p:ext uri="{BB962C8B-B14F-4D97-AF65-F5344CB8AC3E}">
        <p14:creationId xmlns:p14="http://schemas.microsoft.com/office/powerpoint/2010/main" val="2601315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FAD64-2D6E-8D1E-BEC7-751B10F54EAF}"/>
              </a:ext>
            </a:extLst>
          </p:cNvPr>
          <p:cNvSpPr>
            <a:spLocks noGrp="1"/>
          </p:cNvSpPr>
          <p:nvPr>
            <p:ph type="title"/>
          </p:nvPr>
        </p:nvSpPr>
        <p:spPr>
          <a:xfrm>
            <a:off x="838200" y="834001"/>
            <a:ext cx="10515600" cy="1325563"/>
          </a:xfrm>
        </p:spPr>
        <p:txBody>
          <a:bodyPr/>
          <a:lstStyle/>
          <a:p>
            <a:r>
              <a:rPr lang="en-US" dirty="0"/>
              <a:t>Background</a:t>
            </a:r>
          </a:p>
        </p:txBody>
      </p:sp>
      <p:sp>
        <p:nvSpPr>
          <p:cNvPr id="3" name="Content Placeholder 2">
            <a:extLst>
              <a:ext uri="{FF2B5EF4-FFF2-40B4-BE49-F238E27FC236}">
                <a16:creationId xmlns:a16="http://schemas.microsoft.com/office/drawing/2014/main" id="{F0B93C9D-D656-D060-F080-E773550CF1B6}"/>
              </a:ext>
            </a:extLst>
          </p:cNvPr>
          <p:cNvSpPr>
            <a:spLocks noGrp="1"/>
          </p:cNvSpPr>
          <p:nvPr>
            <p:ph idx="1"/>
          </p:nvPr>
        </p:nvSpPr>
        <p:spPr>
          <a:xfrm>
            <a:off x="838200" y="2506662"/>
            <a:ext cx="10515600" cy="4351338"/>
          </a:xfrm>
        </p:spPr>
        <p:txBody>
          <a:bodyPr/>
          <a:lstStyle/>
          <a:p>
            <a:r>
              <a:rPr lang="en-US" dirty="0"/>
              <a:t>USBC_PD board is designed to </a:t>
            </a:r>
          </a:p>
          <a:p>
            <a:pPr lvl="1"/>
            <a:r>
              <a:rPr lang="en-US" dirty="0"/>
              <a:t>Reduce the cabling complexities within the detector. </a:t>
            </a:r>
          </a:p>
          <a:p>
            <a:pPr lvl="1"/>
            <a:r>
              <a:rPr lang="en-US" dirty="0"/>
              <a:t>More stable supply across all devices without the need to renegotiates whenever a cable is being plugged or unplugged from the supply (</a:t>
            </a:r>
            <a:r>
              <a:rPr lang="en-US" dirty="0" err="1"/>
              <a:t>minix</a:t>
            </a:r>
            <a:r>
              <a:rPr lang="en-US" dirty="0"/>
              <a:t> case)</a:t>
            </a:r>
          </a:p>
          <a:p>
            <a:r>
              <a:rPr lang="en-US" dirty="0"/>
              <a:t>As per 26/09, 5 PCB boards have been assembled: 3 using the printed PCB provided from Pete (green </a:t>
            </a:r>
            <a:r>
              <a:rPr lang="en-US" dirty="0" err="1"/>
              <a:t>coloured</a:t>
            </a:r>
            <a:r>
              <a:rPr lang="en-US" dirty="0"/>
              <a:t>) and 2 using the hand crafted PCB at UCL (yellow-coppered </a:t>
            </a:r>
            <a:r>
              <a:rPr lang="en-US" dirty="0" err="1"/>
              <a:t>coloured</a:t>
            </a:r>
            <a:r>
              <a:rPr lang="en-US" dirty="0"/>
              <a:t>).</a:t>
            </a:r>
          </a:p>
          <a:p>
            <a:r>
              <a:rPr lang="en-US" dirty="0">
                <a:solidFill>
                  <a:srgbClr val="00B050"/>
                </a:solidFill>
              </a:rPr>
              <a:t>2 fully functional board</a:t>
            </a:r>
            <a:r>
              <a:rPr lang="en-US" dirty="0"/>
              <a:t>. </a:t>
            </a:r>
            <a:r>
              <a:rPr lang="en-US" dirty="0">
                <a:solidFill>
                  <a:srgbClr val="FFC000"/>
                </a:solidFill>
              </a:rPr>
              <a:t>1 functional but wrongly assembled</a:t>
            </a:r>
            <a:r>
              <a:rPr lang="en-US" dirty="0"/>
              <a:t>, </a:t>
            </a:r>
            <a:r>
              <a:rPr lang="en-US" dirty="0">
                <a:solidFill>
                  <a:srgbClr val="FF0000"/>
                </a:solidFill>
              </a:rPr>
              <a:t>1 busted out and 1 USBC port snap out</a:t>
            </a:r>
          </a:p>
        </p:txBody>
      </p:sp>
      <p:pic>
        <p:nvPicPr>
          <p:cNvPr id="5" name="Picture 4">
            <a:extLst>
              <a:ext uri="{FF2B5EF4-FFF2-40B4-BE49-F238E27FC236}">
                <a16:creationId xmlns:a16="http://schemas.microsoft.com/office/drawing/2014/main" id="{AE2DDD90-4725-95B0-1942-C3A42012318F}"/>
              </a:ext>
            </a:extLst>
          </p:cNvPr>
          <p:cNvPicPr>
            <a:picLocks noChangeAspect="1"/>
          </p:cNvPicPr>
          <p:nvPr/>
        </p:nvPicPr>
        <p:blipFill rotWithShape="1">
          <a:blip r:embed="rId2"/>
          <a:srcRect l="23239" t="13350" r="22621" b="14463"/>
          <a:stretch/>
        </p:blipFill>
        <p:spPr>
          <a:xfrm rot="5400000">
            <a:off x="9198431" y="-3"/>
            <a:ext cx="2993566" cy="2993572"/>
          </a:xfrm>
          <a:prstGeom prst="rect">
            <a:avLst/>
          </a:prstGeom>
        </p:spPr>
      </p:pic>
    </p:spTree>
    <p:extLst>
      <p:ext uri="{BB962C8B-B14F-4D97-AF65-F5344CB8AC3E}">
        <p14:creationId xmlns:p14="http://schemas.microsoft.com/office/powerpoint/2010/main" val="4174489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4775-4A6C-9262-4200-F5D9FF8B3390}"/>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625215A6-F5F5-D885-C718-662E89527856}"/>
              </a:ext>
            </a:extLst>
          </p:cNvPr>
          <p:cNvSpPr>
            <a:spLocks noGrp="1"/>
          </p:cNvSpPr>
          <p:nvPr>
            <p:ph idx="1"/>
          </p:nvPr>
        </p:nvSpPr>
        <p:spPr>
          <a:xfrm>
            <a:off x="838200" y="1698398"/>
            <a:ext cx="10515600" cy="4794477"/>
          </a:xfrm>
        </p:spPr>
        <p:txBody>
          <a:bodyPr>
            <a:normAutofit lnSpcReduction="10000"/>
          </a:bodyPr>
          <a:lstStyle/>
          <a:p>
            <a:r>
              <a:rPr lang="en-US" dirty="0"/>
              <a:t>06/08/25 – USBC PD board idea is proposed with some initial designs</a:t>
            </a:r>
          </a:p>
          <a:p>
            <a:r>
              <a:rPr lang="en-US" dirty="0"/>
              <a:t>15/08/25 -  Design is finalized</a:t>
            </a:r>
          </a:p>
          <a:p>
            <a:r>
              <a:rPr lang="en-US" dirty="0"/>
              <a:t>28/08/25 – discuss things with EEE at UCL and further modified design from the original. </a:t>
            </a:r>
          </a:p>
          <a:p>
            <a:r>
              <a:rPr lang="en-US" dirty="0"/>
              <a:t>04/09/25 – BOM is listed and ready to purchased</a:t>
            </a:r>
          </a:p>
          <a:p>
            <a:r>
              <a:rPr lang="en-US" dirty="0"/>
              <a:t>12/09/25 – negatives purchased from </a:t>
            </a:r>
            <a:r>
              <a:rPr lang="en-US" dirty="0" err="1"/>
              <a:t>microlitho</a:t>
            </a:r>
            <a:endParaRPr lang="en-US" dirty="0"/>
          </a:p>
          <a:p>
            <a:r>
              <a:rPr lang="en-US" dirty="0"/>
              <a:t>15/09/25 – 18 PCBs are ready to be populated</a:t>
            </a:r>
          </a:p>
          <a:p>
            <a:r>
              <a:rPr lang="en-US" dirty="0"/>
              <a:t>19/09/25 – all components arrived from Farnell, mouser</a:t>
            </a:r>
          </a:p>
          <a:p>
            <a:r>
              <a:rPr lang="en-US" dirty="0"/>
              <a:t>23/09/25 – first PCB board populated and tested</a:t>
            </a:r>
          </a:p>
          <a:p>
            <a:r>
              <a:rPr lang="en-US" dirty="0"/>
              <a:t>25/09/25 - 4 more PCB board populated and tested</a:t>
            </a:r>
          </a:p>
          <a:p>
            <a:endParaRPr lang="en-US" dirty="0"/>
          </a:p>
          <a:p>
            <a:endParaRPr lang="en-US" dirty="0"/>
          </a:p>
        </p:txBody>
      </p:sp>
    </p:spTree>
    <p:extLst>
      <p:ext uri="{BB962C8B-B14F-4D97-AF65-F5344CB8AC3E}">
        <p14:creationId xmlns:p14="http://schemas.microsoft.com/office/powerpoint/2010/main" val="608822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61ED-2117-AD90-D096-24AB628DFB8D}"/>
              </a:ext>
            </a:extLst>
          </p:cNvPr>
          <p:cNvSpPr>
            <a:spLocks noGrp="1"/>
          </p:cNvSpPr>
          <p:nvPr>
            <p:ph type="title"/>
          </p:nvPr>
        </p:nvSpPr>
        <p:spPr/>
        <p:txBody>
          <a:bodyPr/>
          <a:lstStyle/>
          <a:p>
            <a:r>
              <a:rPr lang="en-US" dirty="0"/>
              <a:t>Feature</a:t>
            </a:r>
          </a:p>
        </p:txBody>
      </p:sp>
      <p:sp>
        <p:nvSpPr>
          <p:cNvPr id="3" name="Content Placeholder 2">
            <a:extLst>
              <a:ext uri="{FF2B5EF4-FFF2-40B4-BE49-F238E27FC236}">
                <a16:creationId xmlns:a16="http://schemas.microsoft.com/office/drawing/2014/main" id="{2B50FD4B-4998-1272-61E4-5095905E4D01}"/>
              </a:ext>
            </a:extLst>
          </p:cNvPr>
          <p:cNvSpPr>
            <a:spLocks noGrp="1"/>
          </p:cNvSpPr>
          <p:nvPr>
            <p:ph idx="1"/>
          </p:nvPr>
        </p:nvSpPr>
        <p:spPr/>
        <p:txBody>
          <a:bodyPr/>
          <a:lstStyle/>
          <a:p>
            <a:r>
              <a:rPr lang="en-US" dirty="0"/>
              <a:t>Input Supply: </a:t>
            </a:r>
          </a:p>
          <a:p>
            <a:pPr lvl="1"/>
            <a:r>
              <a:rPr lang="en-US" dirty="0"/>
              <a:t>USB-C: 100W (20V 5A must be exact otherwise negotiating failed)</a:t>
            </a:r>
          </a:p>
          <a:p>
            <a:pPr lvl="1"/>
            <a:r>
              <a:rPr lang="en-US" dirty="0"/>
              <a:t>DC Barrel Jack: 20V 5A max, but for the board to function, 9V 3A min.</a:t>
            </a:r>
          </a:p>
          <a:p>
            <a:r>
              <a:rPr lang="en-US" dirty="0"/>
              <a:t>Switch to determine which input supply to use: either USBC or DC Barrel Jack</a:t>
            </a:r>
          </a:p>
          <a:p>
            <a:r>
              <a:rPr lang="en-US" dirty="0"/>
              <a:t>Output:</a:t>
            </a:r>
          </a:p>
          <a:p>
            <a:pPr lvl="1"/>
            <a:r>
              <a:rPr lang="en-US" dirty="0"/>
              <a:t>USBC: 5.2V</a:t>
            </a:r>
          </a:p>
          <a:p>
            <a:pPr lvl="1"/>
            <a:r>
              <a:rPr lang="en-US" dirty="0"/>
              <a:t>DC barrel: 5.2V</a:t>
            </a:r>
          </a:p>
          <a:p>
            <a:pPr lvl="1"/>
            <a:r>
              <a:rPr lang="en-US" dirty="0"/>
              <a:t>DC barrel: input voltage rating</a:t>
            </a:r>
          </a:p>
          <a:p>
            <a:endParaRPr lang="en-US" dirty="0"/>
          </a:p>
        </p:txBody>
      </p:sp>
    </p:spTree>
    <p:extLst>
      <p:ext uri="{BB962C8B-B14F-4D97-AF65-F5344CB8AC3E}">
        <p14:creationId xmlns:p14="http://schemas.microsoft.com/office/powerpoint/2010/main" val="1396333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7884-1ACC-D285-1164-FF0D064F1493}"/>
              </a:ext>
            </a:extLst>
          </p:cNvPr>
          <p:cNvSpPr>
            <a:spLocks noGrp="1"/>
          </p:cNvSpPr>
          <p:nvPr>
            <p:ph type="title"/>
          </p:nvPr>
        </p:nvSpPr>
        <p:spPr>
          <a:xfrm>
            <a:off x="7246" y="5532436"/>
            <a:ext cx="10515600" cy="1325563"/>
          </a:xfrm>
        </p:spPr>
        <p:txBody>
          <a:bodyPr/>
          <a:lstStyle/>
          <a:p>
            <a:r>
              <a:rPr lang="en-US" dirty="0"/>
              <a:t>Boards picture</a:t>
            </a:r>
          </a:p>
        </p:txBody>
      </p:sp>
      <p:pic>
        <p:nvPicPr>
          <p:cNvPr id="5" name="Content Placeholder 4">
            <a:extLst>
              <a:ext uri="{FF2B5EF4-FFF2-40B4-BE49-F238E27FC236}">
                <a16:creationId xmlns:a16="http://schemas.microsoft.com/office/drawing/2014/main" id="{C8B00258-D8B6-73D6-2CCD-25F268CCA020}"/>
              </a:ext>
            </a:extLst>
          </p:cNvPr>
          <p:cNvPicPr>
            <a:picLocks noGrp="1" noChangeAspect="1"/>
          </p:cNvPicPr>
          <p:nvPr>
            <p:ph idx="1"/>
          </p:nvPr>
        </p:nvPicPr>
        <p:blipFill rotWithShape="1">
          <a:blip r:embed="rId2"/>
          <a:srcRect l="16801" t="12802" r="16333" b="18160"/>
          <a:stretch/>
        </p:blipFill>
        <p:spPr>
          <a:xfrm rot="5400000">
            <a:off x="2009914" y="344788"/>
            <a:ext cx="3055977" cy="2366402"/>
          </a:xfrm>
        </p:spPr>
      </p:pic>
      <p:pic>
        <p:nvPicPr>
          <p:cNvPr id="7" name="Picture 6">
            <a:extLst>
              <a:ext uri="{FF2B5EF4-FFF2-40B4-BE49-F238E27FC236}">
                <a16:creationId xmlns:a16="http://schemas.microsoft.com/office/drawing/2014/main" id="{6443E3DC-398A-1F35-D437-74A3CD1C4134}"/>
              </a:ext>
            </a:extLst>
          </p:cNvPr>
          <p:cNvPicPr>
            <a:picLocks noChangeAspect="1"/>
          </p:cNvPicPr>
          <p:nvPr/>
        </p:nvPicPr>
        <p:blipFill rotWithShape="1">
          <a:blip r:embed="rId3"/>
          <a:srcRect l="12801" t="6527" r="10022" b="14185"/>
          <a:stretch/>
        </p:blipFill>
        <p:spPr>
          <a:xfrm rot="5400000">
            <a:off x="-350637" y="350639"/>
            <a:ext cx="3055976" cy="2354701"/>
          </a:xfrm>
          <a:prstGeom prst="rect">
            <a:avLst/>
          </a:prstGeom>
        </p:spPr>
      </p:pic>
      <p:pic>
        <p:nvPicPr>
          <p:cNvPr id="9" name="Picture 8">
            <a:extLst>
              <a:ext uri="{FF2B5EF4-FFF2-40B4-BE49-F238E27FC236}">
                <a16:creationId xmlns:a16="http://schemas.microsoft.com/office/drawing/2014/main" id="{48A1CAC7-A6D7-0A16-967E-BD9707E52867}"/>
              </a:ext>
            </a:extLst>
          </p:cNvPr>
          <p:cNvPicPr>
            <a:picLocks noChangeAspect="1"/>
          </p:cNvPicPr>
          <p:nvPr/>
        </p:nvPicPr>
        <p:blipFill rotWithShape="1">
          <a:blip r:embed="rId4"/>
          <a:srcRect l="24544" t="19430" r="13880" b="19812"/>
          <a:stretch/>
        </p:blipFill>
        <p:spPr>
          <a:xfrm rot="5400000">
            <a:off x="4323898" y="397208"/>
            <a:ext cx="3055977" cy="2261566"/>
          </a:xfrm>
          <a:prstGeom prst="rect">
            <a:avLst/>
          </a:prstGeom>
        </p:spPr>
      </p:pic>
      <p:pic>
        <p:nvPicPr>
          <p:cNvPr id="11" name="Picture 10">
            <a:extLst>
              <a:ext uri="{FF2B5EF4-FFF2-40B4-BE49-F238E27FC236}">
                <a16:creationId xmlns:a16="http://schemas.microsoft.com/office/drawing/2014/main" id="{3C06093A-319F-FEED-FBFD-8FCD5042A2F1}"/>
              </a:ext>
            </a:extLst>
          </p:cNvPr>
          <p:cNvPicPr>
            <a:picLocks noChangeAspect="1"/>
          </p:cNvPicPr>
          <p:nvPr/>
        </p:nvPicPr>
        <p:blipFill>
          <a:blip r:embed="rId5"/>
          <a:stretch>
            <a:fillRect/>
          </a:stretch>
        </p:blipFill>
        <p:spPr>
          <a:xfrm rot="5400000">
            <a:off x="3166492" y="3531232"/>
            <a:ext cx="3802021" cy="2851516"/>
          </a:xfrm>
          <a:prstGeom prst="rect">
            <a:avLst/>
          </a:prstGeom>
        </p:spPr>
      </p:pic>
      <p:pic>
        <p:nvPicPr>
          <p:cNvPr id="15" name="Picture 14">
            <a:extLst>
              <a:ext uri="{FF2B5EF4-FFF2-40B4-BE49-F238E27FC236}">
                <a16:creationId xmlns:a16="http://schemas.microsoft.com/office/drawing/2014/main" id="{5D125946-611C-8FA2-E544-55860F03DC0A}"/>
              </a:ext>
            </a:extLst>
          </p:cNvPr>
          <p:cNvPicPr>
            <a:picLocks noChangeAspect="1"/>
          </p:cNvPicPr>
          <p:nvPr/>
        </p:nvPicPr>
        <p:blipFill>
          <a:blip r:embed="rId6"/>
          <a:stretch>
            <a:fillRect/>
          </a:stretch>
        </p:blipFill>
        <p:spPr>
          <a:xfrm rot="5400000">
            <a:off x="6022302" y="3531232"/>
            <a:ext cx="3802021" cy="2851516"/>
          </a:xfrm>
          <a:prstGeom prst="rect">
            <a:avLst/>
          </a:prstGeom>
        </p:spPr>
      </p:pic>
      <p:pic>
        <p:nvPicPr>
          <p:cNvPr id="13" name="Picture 12">
            <a:extLst>
              <a:ext uri="{FF2B5EF4-FFF2-40B4-BE49-F238E27FC236}">
                <a16:creationId xmlns:a16="http://schemas.microsoft.com/office/drawing/2014/main" id="{CB11B7A6-1139-68FB-AB4F-92C9389D5959}"/>
              </a:ext>
            </a:extLst>
          </p:cNvPr>
          <p:cNvPicPr>
            <a:picLocks noChangeAspect="1"/>
          </p:cNvPicPr>
          <p:nvPr/>
        </p:nvPicPr>
        <p:blipFill>
          <a:blip r:embed="rId7"/>
          <a:stretch>
            <a:fillRect/>
          </a:stretch>
        </p:blipFill>
        <p:spPr>
          <a:xfrm rot="5400000">
            <a:off x="8865230" y="3531232"/>
            <a:ext cx="3802023" cy="2851517"/>
          </a:xfrm>
          <a:prstGeom prst="rect">
            <a:avLst/>
          </a:prstGeom>
        </p:spPr>
      </p:pic>
      <p:sp>
        <p:nvSpPr>
          <p:cNvPr id="16" name="TextBox 15">
            <a:extLst>
              <a:ext uri="{FF2B5EF4-FFF2-40B4-BE49-F238E27FC236}">
                <a16:creationId xmlns:a16="http://schemas.microsoft.com/office/drawing/2014/main" id="{D7DA7D76-D6A2-09AB-9690-4158436B3219}"/>
              </a:ext>
            </a:extLst>
          </p:cNvPr>
          <p:cNvSpPr txBox="1"/>
          <p:nvPr/>
        </p:nvSpPr>
        <p:spPr>
          <a:xfrm>
            <a:off x="7109998" y="636999"/>
            <a:ext cx="3472104" cy="369332"/>
          </a:xfrm>
          <a:prstGeom prst="rect">
            <a:avLst/>
          </a:prstGeom>
          <a:noFill/>
        </p:spPr>
        <p:txBody>
          <a:bodyPr wrap="none" rtlCol="0">
            <a:spAutoFit/>
          </a:bodyPr>
          <a:lstStyle/>
          <a:p>
            <a:r>
              <a:rPr lang="en-US" dirty="0"/>
              <a:t>Final board looks and LED indicator</a:t>
            </a:r>
          </a:p>
        </p:txBody>
      </p:sp>
      <p:sp>
        <p:nvSpPr>
          <p:cNvPr id="17" name="TextBox 16">
            <a:extLst>
              <a:ext uri="{FF2B5EF4-FFF2-40B4-BE49-F238E27FC236}">
                <a16:creationId xmlns:a16="http://schemas.microsoft.com/office/drawing/2014/main" id="{F201929D-7AB7-6AA8-D979-893C2A3D24F9}"/>
              </a:ext>
            </a:extLst>
          </p:cNvPr>
          <p:cNvSpPr txBox="1"/>
          <p:nvPr/>
        </p:nvSpPr>
        <p:spPr>
          <a:xfrm>
            <a:off x="8846050" y="2597650"/>
            <a:ext cx="2823722" cy="369332"/>
          </a:xfrm>
          <a:prstGeom prst="rect">
            <a:avLst/>
          </a:prstGeom>
          <a:noFill/>
        </p:spPr>
        <p:txBody>
          <a:bodyPr wrap="none" rtlCol="0">
            <a:spAutoFit/>
          </a:bodyPr>
          <a:lstStyle/>
          <a:p>
            <a:r>
              <a:rPr lang="en-US" dirty="0"/>
              <a:t>USBC PD Tested as expected</a:t>
            </a:r>
          </a:p>
        </p:txBody>
      </p:sp>
    </p:spTree>
    <p:extLst>
      <p:ext uri="{BB962C8B-B14F-4D97-AF65-F5344CB8AC3E}">
        <p14:creationId xmlns:p14="http://schemas.microsoft.com/office/powerpoint/2010/main" val="336198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498F-D6D5-BCC3-3383-C219A5972BA7}"/>
              </a:ext>
            </a:extLst>
          </p:cNvPr>
          <p:cNvSpPr>
            <a:spLocks noGrp="1"/>
          </p:cNvSpPr>
          <p:nvPr>
            <p:ph type="title"/>
          </p:nvPr>
        </p:nvSpPr>
        <p:spPr>
          <a:xfrm>
            <a:off x="511628" y="643123"/>
            <a:ext cx="10515600" cy="1325563"/>
          </a:xfrm>
        </p:spPr>
        <p:txBody>
          <a:bodyPr/>
          <a:lstStyle/>
          <a:p>
            <a:r>
              <a:rPr lang="en-US" dirty="0"/>
              <a:t>Design</a:t>
            </a:r>
          </a:p>
        </p:txBody>
      </p:sp>
      <mc:AlternateContent xmlns:mc="http://schemas.openxmlformats.org/markup-compatibility/2006">
        <mc:Choice xmlns:p14="http://schemas.microsoft.com/office/powerpoint/2010/main" Requires="p14">
          <p:contentPart p14:bwMode="auto" r:id="rId2">
            <p14:nvContentPartPr>
              <p14:cNvPr id="7" name="Ink 6">
                <a:extLst>
                  <a:ext uri="{FF2B5EF4-FFF2-40B4-BE49-F238E27FC236}">
                    <a16:creationId xmlns:a16="http://schemas.microsoft.com/office/drawing/2014/main" id="{ADF3A481-B3F4-F6BA-6FA1-D8641E56C06C}"/>
                  </a:ext>
                </a:extLst>
              </p14:cNvPr>
              <p14:cNvContentPartPr/>
              <p14:nvPr/>
            </p14:nvContentPartPr>
            <p14:xfrm>
              <a:off x="4853194" y="3843651"/>
              <a:ext cx="1800" cy="1800"/>
            </p14:xfrm>
          </p:contentPart>
        </mc:Choice>
        <mc:Fallback>
          <p:pic>
            <p:nvPicPr>
              <p:cNvPr id="7" name="Ink 6">
                <a:extLst>
                  <a:ext uri="{FF2B5EF4-FFF2-40B4-BE49-F238E27FC236}">
                    <a16:creationId xmlns:a16="http://schemas.microsoft.com/office/drawing/2014/main" id="{ADF3A481-B3F4-F6BA-6FA1-D8641E56C06C}"/>
                  </a:ext>
                </a:extLst>
              </p:cNvPr>
              <p:cNvPicPr/>
              <p:nvPr/>
            </p:nvPicPr>
            <p:blipFill>
              <a:blip r:embed="rId3"/>
              <a:stretch>
                <a:fillRect/>
              </a:stretch>
            </p:blipFill>
            <p:spPr>
              <a:xfrm>
                <a:off x="4844554" y="3835011"/>
                <a:ext cx="19440" cy="19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9" name="Ink 8">
                <a:extLst>
                  <a:ext uri="{FF2B5EF4-FFF2-40B4-BE49-F238E27FC236}">
                    <a16:creationId xmlns:a16="http://schemas.microsoft.com/office/drawing/2014/main" id="{686097D1-F278-F055-2079-9FF478BB3B10}"/>
                  </a:ext>
                </a:extLst>
              </p14:cNvPr>
              <p14:cNvContentPartPr/>
              <p14:nvPr/>
            </p14:nvContentPartPr>
            <p14:xfrm>
              <a:off x="8431954" y="2091"/>
              <a:ext cx="184320" cy="23400"/>
            </p14:xfrm>
          </p:contentPart>
        </mc:Choice>
        <mc:Fallback>
          <p:pic>
            <p:nvPicPr>
              <p:cNvPr id="9" name="Ink 8">
                <a:extLst>
                  <a:ext uri="{FF2B5EF4-FFF2-40B4-BE49-F238E27FC236}">
                    <a16:creationId xmlns:a16="http://schemas.microsoft.com/office/drawing/2014/main" id="{686097D1-F278-F055-2079-9FF478BB3B10}"/>
                  </a:ext>
                </a:extLst>
              </p:cNvPr>
              <p:cNvPicPr/>
              <p:nvPr/>
            </p:nvPicPr>
            <p:blipFill>
              <a:blip r:embed="rId5"/>
              <a:stretch>
                <a:fillRect/>
              </a:stretch>
            </p:blipFill>
            <p:spPr>
              <a:xfrm>
                <a:off x="8423314" y="-6909"/>
                <a:ext cx="201960" cy="41040"/>
              </a:xfrm>
              <a:prstGeom prst="rect">
                <a:avLst/>
              </a:prstGeom>
            </p:spPr>
          </p:pic>
        </mc:Fallback>
      </mc:AlternateContent>
      <p:pic>
        <p:nvPicPr>
          <p:cNvPr id="16" name="Content Placeholder 15">
            <a:extLst>
              <a:ext uri="{FF2B5EF4-FFF2-40B4-BE49-F238E27FC236}">
                <a16:creationId xmlns:a16="http://schemas.microsoft.com/office/drawing/2014/main" id="{FE38BAB3-08AA-617C-1BFE-755FDE757507}"/>
              </a:ext>
            </a:extLst>
          </p:cNvPr>
          <p:cNvPicPr>
            <a:picLocks noGrp="1" noChangeAspect="1"/>
          </p:cNvPicPr>
          <p:nvPr>
            <p:ph idx="1"/>
          </p:nvPr>
        </p:nvPicPr>
        <p:blipFill>
          <a:blip r:embed="rId6"/>
          <a:stretch>
            <a:fillRect/>
          </a:stretch>
        </p:blipFill>
        <p:spPr>
          <a:xfrm>
            <a:off x="3576899" y="25491"/>
            <a:ext cx="8615101" cy="4351338"/>
          </a:xfrm>
        </p:spPr>
      </p:pic>
      <p:sp>
        <p:nvSpPr>
          <p:cNvPr id="12" name="TextBox 11">
            <a:extLst>
              <a:ext uri="{FF2B5EF4-FFF2-40B4-BE49-F238E27FC236}">
                <a16:creationId xmlns:a16="http://schemas.microsoft.com/office/drawing/2014/main" id="{2525A458-9F24-C70A-2691-B95F24785E21}"/>
              </a:ext>
            </a:extLst>
          </p:cNvPr>
          <p:cNvSpPr txBox="1"/>
          <p:nvPr/>
        </p:nvSpPr>
        <p:spPr>
          <a:xfrm>
            <a:off x="169158" y="2378829"/>
            <a:ext cx="4060371" cy="4801314"/>
          </a:xfrm>
          <a:prstGeom prst="rect">
            <a:avLst/>
          </a:prstGeom>
          <a:noFill/>
        </p:spPr>
        <p:txBody>
          <a:bodyPr wrap="square" rtlCol="0">
            <a:spAutoFit/>
          </a:bodyPr>
          <a:lstStyle/>
          <a:p>
            <a:r>
              <a:rPr lang="en-US" dirty="0">
                <a:solidFill>
                  <a:srgbClr val="FF0000"/>
                </a:solidFill>
              </a:rPr>
              <a:t>Input USBC Connector, SK1, is connected </a:t>
            </a:r>
            <a:r>
              <a:rPr lang="en-US" dirty="0"/>
              <a:t>to </a:t>
            </a:r>
            <a:r>
              <a:rPr lang="en-US" dirty="0">
                <a:solidFill>
                  <a:srgbClr val="00B050"/>
                </a:solidFill>
              </a:rPr>
              <a:t>IC AP33771CFBZ, U1, which is USBC sink IC that deals with the power negotiation, </a:t>
            </a:r>
            <a:r>
              <a:rPr lang="en-US" dirty="0"/>
              <a:t>Shown on the table the </a:t>
            </a:r>
            <a:r>
              <a:rPr lang="en-US" dirty="0" err="1"/>
              <a:t>Rsel</a:t>
            </a:r>
            <a:r>
              <a:rPr lang="en-US" dirty="0"/>
              <a:t> and </a:t>
            </a:r>
            <a:r>
              <a:rPr lang="en-US" dirty="0" err="1"/>
              <a:t>Isel</a:t>
            </a:r>
            <a:r>
              <a:rPr lang="en-US" dirty="0"/>
              <a:t>, is selected so that USBC connector negotiates 20V 5A.  </a:t>
            </a:r>
          </a:p>
          <a:p>
            <a:endParaRPr lang="en-US" dirty="0"/>
          </a:p>
          <a:p>
            <a:r>
              <a:rPr lang="en-US" dirty="0"/>
              <a:t>U1 has a built in LED that indicates the negotiation status, if the LED remains on, means negotiating failed (mismatch V/I input). </a:t>
            </a:r>
          </a:p>
          <a:p>
            <a:r>
              <a:rPr lang="en-US" dirty="0"/>
              <a:t>If it successful, it will blink at a rate of once per 4s. When negotiation failed there will be no output (0V) at the output port.</a:t>
            </a:r>
          </a:p>
          <a:p>
            <a:endParaRPr lang="en-US" dirty="0"/>
          </a:p>
          <a:p>
            <a:endParaRPr lang="en-US" dirty="0"/>
          </a:p>
        </p:txBody>
      </p:sp>
      <p:sp>
        <p:nvSpPr>
          <p:cNvPr id="17" name="TextBox 16">
            <a:extLst>
              <a:ext uri="{FF2B5EF4-FFF2-40B4-BE49-F238E27FC236}">
                <a16:creationId xmlns:a16="http://schemas.microsoft.com/office/drawing/2014/main" id="{941D469C-9B2D-CAF6-023A-025D6C688D05}"/>
              </a:ext>
            </a:extLst>
          </p:cNvPr>
          <p:cNvSpPr txBox="1"/>
          <p:nvPr/>
        </p:nvSpPr>
        <p:spPr>
          <a:xfrm>
            <a:off x="4412743" y="4758136"/>
            <a:ext cx="7596042" cy="923330"/>
          </a:xfrm>
          <a:prstGeom prst="rect">
            <a:avLst/>
          </a:prstGeom>
          <a:noFill/>
        </p:spPr>
        <p:txBody>
          <a:bodyPr wrap="square" rtlCol="0">
            <a:spAutoFit/>
          </a:bodyPr>
          <a:lstStyle/>
          <a:p>
            <a:r>
              <a:rPr lang="en-US" dirty="0"/>
              <a:t>The </a:t>
            </a:r>
            <a:r>
              <a:rPr lang="en-US" dirty="0">
                <a:solidFill>
                  <a:schemeClr val="accent2"/>
                </a:solidFill>
              </a:rPr>
              <a:t>input DC barrel jack, SK2</a:t>
            </a:r>
            <a:r>
              <a:rPr lang="en-US" dirty="0"/>
              <a:t>, is connected directly to the </a:t>
            </a:r>
            <a:r>
              <a:rPr lang="en-US" dirty="0">
                <a:solidFill>
                  <a:schemeClr val="accent1"/>
                </a:solidFill>
              </a:rPr>
              <a:t>SW1. The voltage input from USBC power (USB_PWR) and DC barrel jack (EXT_20V) is selected by SW1, given output VPWR</a:t>
            </a:r>
          </a:p>
        </p:txBody>
      </p:sp>
    </p:spTree>
    <p:extLst>
      <p:ext uri="{BB962C8B-B14F-4D97-AF65-F5344CB8AC3E}">
        <p14:creationId xmlns:p14="http://schemas.microsoft.com/office/powerpoint/2010/main" val="2485155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C19B05-CBFD-DE9C-B22F-4B86AC36ECB9}"/>
              </a:ext>
            </a:extLst>
          </p:cNvPr>
          <p:cNvPicPr>
            <a:picLocks noGrp="1" noChangeAspect="1"/>
          </p:cNvPicPr>
          <p:nvPr>
            <p:ph idx="1"/>
          </p:nvPr>
        </p:nvPicPr>
        <p:blipFill>
          <a:blip r:embed="rId2"/>
          <a:stretch>
            <a:fillRect/>
          </a:stretch>
        </p:blipFill>
        <p:spPr>
          <a:xfrm>
            <a:off x="4134118" y="858330"/>
            <a:ext cx="8057882" cy="5141339"/>
          </a:xfrm>
        </p:spPr>
      </p:pic>
      <p:sp>
        <p:nvSpPr>
          <p:cNvPr id="6" name="TextBox 5">
            <a:extLst>
              <a:ext uri="{FF2B5EF4-FFF2-40B4-BE49-F238E27FC236}">
                <a16:creationId xmlns:a16="http://schemas.microsoft.com/office/drawing/2014/main" id="{B6FD7BE1-E83D-A525-9D0D-E815D73F44AE}"/>
              </a:ext>
            </a:extLst>
          </p:cNvPr>
          <p:cNvSpPr txBox="1"/>
          <p:nvPr/>
        </p:nvSpPr>
        <p:spPr>
          <a:xfrm>
            <a:off x="270456" y="1028342"/>
            <a:ext cx="3863662" cy="4801314"/>
          </a:xfrm>
          <a:prstGeom prst="rect">
            <a:avLst/>
          </a:prstGeom>
          <a:noFill/>
        </p:spPr>
        <p:txBody>
          <a:bodyPr wrap="square" rtlCol="0">
            <a:spAutoFit/>
          </a:bodyPr>
          <a:lstStyle/>
          <a:p>
            <a:r>
              <a:rPr lang="en-US" dirty="0">
                <a:solidFill>
                  <a:schemeClr val="accent1"/>
                </a:solidFill>
              </a:rPr>
              <a:t>The blue box, IC LT8650 SE,</a:t>
            </a:r>
            <a:r>
              <a:rPr lang="en-US" dirty="0"/>
              <a:t> It’s a step down voltage regulator that deal with producing the clean 5.2V output for both USBC and DC Barrel jack . </a:t>
            </a:r>
          </a:p>
          <a:p>
            <a:endParaRPr lang="en-US" dirty="0"/>
          </a:p>
          <a:p>
            <a:r>
              <a:rPr lang="en-US" dirty="0"/>
              <a:t>The output then being supplied out from </a:t>
            </a:r>
            <a:r>
              <a:rPr lang="en-US" dirty="0">
                <a:solidFill>
                  <a:schemeClr val="accent2"/>
                </a:solidFill>
              </a:rPr>
              <a:t>USBC port SK3 </a:t>
            </a:r>
            <a:r>
              <a:rPr lang="en-US" dirty="0"/>
              <a:t>and </a:t>
            </a:r>
            <a:r>
              <a:rPr lang="en-US" dirty="0">
                <a:solidFill>
                  <a:schemeClr val="accent4"/>
                </a:solidFill>
              </a:rPr>
              <a:t>DC barrel jack SK4</a:t>
            </a:r>
          </a:p>
          <a:p>
            <a:endParaRPr lang="en-US" dirty="0"/>
          </a:p>
          <a:p>
            <a:r>
              <a:rPr lang="en-US" dirty="0">
                <a:solidFill>
                  <a:srgbClr val="FF6CFF"/>
                </a:solidFill>
              </a:rPr>
              <a:t>The output VPWR is supplied out directly from SK5.</a:t>
            </a:r>
          </a:p>
          <a:p>
            <a:endParaRPr lang="en-US" dirty="0"/>
          </a:p>
          <a:p>
            <a:r>
              <a:rPr lang="en-US" dirty="0">
                <a:solidFill>
                  <a:schemeClr val="accent6"/>
                </a:solidFill>
              </a:rPr>
              <a:t>The green box shows the use of LED for debugging purposes. </a:t>
            </a:r>
            <a:r>
              <a:rPr lang="en-US" dirty="0"/>
              <a:t>However, DS3 and DS4 which should indicates there is </a:t>
            </a:r>
            <a:r>
              <a:rPr lang="en-US" dirty="0" err="1"/>
              <a:t>Voutput</a:t>
            </a:r>
            <a:r>
              <a:rPr lang="en-US" dirty="0"/>
              <a:t> from SK3 and SK4, does not function.</a:t>
            </a:r>
          </a:p>
        </p:txBody>
      </p:sp>
    </p:spTree>
    <p:extLst>
      <p:ext uri="{BB962C8B-B14F-4D97-AF65-F5344CB8AC3E}">
        <p14:creationId xmlns:p14="http://schemas.microsoft.com/office/powerpoint/2010/main" val="80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D4595-3553-2528-582E-41DD48E1F67C}"/>
              </a:ext>
            </a:extLst>
          </p:cNvPr>
          <p:cNvSpPr>
            <a:spLocks noGrp="1"/>
          </p:cNvSpPr>
          <p:nvPr>
            <p:ph type="title"/>
          </p:nvPr>
        </p:nvSpPr>
        <p:spPr/>
        <p:txBody>
          <a:bodyPr/>
          <a:lstStyle/>
          <a:p>
            <a:r>
              <a:rPr lang="en-US" dirty="0"/>
              <a:t>PCB Fabrication Process</a:t>
            </a:r>
          </a:p>
        </p:txBody>
      </p:sp>
      <p:sp>
        <p:nvSpPr>
          <p:cNvPr id="3" name="Content Placeholder 2">
            <a:extLst>
              <a:ext uri="{FF2B5EF4-FFF2-40B4-BE49-F238E27FC236}">
                <a16:creationId xmlns:a16="http://schemas.microsoft.com/office/drawing/2014/main" id="{3E6D2926-FFB9-ABBD-FF77-EAE9AE9F6584}"/>
              </a:ext>
            </a:extLst>
          </p:cNvPr>
          <p:cNvSpPr>
            <a:spLocks noGrp="1"/>
          </p:cNvSpPr>
          <p:nvPr>
            <p:ph idx="1"/>
          </p:nvPr>
        </p:nvSpPr>
        <p:spPr>
          <a:xfrm>
            <a:off x="838200" y="1825625"/>
            <a:ext cx="8470188" cy="4873126"/>
          </a:xfrm>
        </p:spPr>
        <p:txBody>
          <a:bodyPr>
            <a:normAutofit fontScale="92500" lnSpcReduction="20000"/>
          </a:bodyPr>
          <a:lstStyle/>
          <a:p>
            <a:r>
              <a:rPr lang="en-GB" b="1" dirty="0"/>
              <a:t> Base Material: </a:t>
            </a:r>
            <a:r>
              <a:rPr lang="en-GB" dirty="0"/>
              <a:t>Start with </a:t>
            </a:r>
            <a:r>
              <a:rPr lang="en-GB" b="1" dirty="0"/>
              <a:t>FR4 board</a:t>
            </a:r>
            <a:r>
              <a:rPr lang="en-GB" dirty="0"/>
              <a:t> (fiberglass reinforced epoxy, copper-clad on one or both sides).</a:t>
            </a:r>
          </a:p>
          <a:p>
            <a:r>
              <a:rPr lang="en-GB" b="1" dirty="0"/>
              <a:t>Cutting &amp; Cleaning</a:t>
            </a:r>
          </a:p>
          <a:p>
            <a:pPr lvl="1"/>
            <a:r>
              <a:rPr lang="en-GB" b="1" dirty="0"/>
              <a:t>Cut</a:t>
            </a:r>
            <a:r>
              <a:rPr lang="en-GB" dirty="0"/>
              <a:t> the PCB to the designed for the PCB vias and holes.</a:t>
            </a:r>
          </a:p>
          <a:p>
            <a:pPr lvl="1"/>
            <a:r>
              <a:rPr lang="en-GB" b="1" dirty="0"/>
              <a:t>Clean</a:t>
            </a:r>
            <a:r>
              <a:rPr lang="en-GB" dirty="0"/>
              <a:t> the copper surface to remove oxidation, grease, and dust (chemical cleaning or scrubbing with water).</a:t>
            </a:r>
          </a:p>
          <a:p>
            <a:r>
              <a:rPr lang="en-GB" b="1" dirty="0"/>
              <a:t>Carbonising (optional for vias / pads)</a:t>
            </a:r>
          </a:p>
          <a:p>
            <a:pPr lvl="1"/>
            <a:r>
              <a:rPr lang="en-GB" dirty="0"/>
              <a:t>Apply </a:t>
            </a:r>
            <a:r>
              <a:rPr lang="en-GB" b="1" dirty="0"/>
              <a:t>carbon ink</a:t>
            </a:r>
            <a:r>
              <a:rPr lang="en-GB" dirty="0"/>
              <a:t> to certain pads/vias if conductive carbon finish is required.</a:t>
            </a:r>
          </a:p>
          <a:p>
            <a:r>
              <a:rPr lang="en-GB" b="1" dirty="0"/>
              <a:t>Plating</a:t>
            </a:r>
            <a:r>
              <a:rPr lang="en-GB" dirty="0"/>
              <a:t>: Ensure correct </a:t>
            </a:r>
            <a:r>
              <a:rPr lang="en-GB" b="1" dirty="0"/>
              <a:t>copper thickness</a:t>
            </a:r>
            <a:r>
              <a:rPr lang="en-GB" dirty="0"/>
              <a:t> (e.g., 1 oz/ft²), via electrolytic copper plating </a:t>
            </a:r>
          </a:p>
          <a:p>
            <a:r>
              <a:rPr lang="en-GB" b="1" dirty="0"/>
              <a:t>Lamination / Photoresist Application</a:t>
            </a:r>
          </a:p>
          <a:p>
            <a:pPr lvl="1"/>
            <a:r>
              <a:rPr lang="en-GB" dirty="0"/>
              <a:t>Apply a </a:t>
            </a:r>
            <a:r>
              <a:rPr lang="en-GB" b="1" dirty="0"/>
              <a:t>photosensitive resist film</a:t>
            </a:r>
            <a:r>
              <a:rPr lang="en-GB" dirty="0"/>
              <a:t> (dry film or liquid).</a:t>
            </a:r>
          </a:p>
          <a:p>
            <a:pPr lvl="1"/>
            <a:r>
              <a:rPr lang="en-GB" dirty="0"/>
              <a:t>Ensures only desired copper remains after exposure and development.</a:t>
            </a:r>
          </a:p>
        </p:txBody>
      </p:sp>
      <p:pic>
        <p:nvPicPr>
          <p:cNvPr id="5" name="Picture 4">
            <a:extLst>
              <a:ext uri="{FF2B5EF4-FFF2-40B4-BE49-F238E27FC236}">
                <a16:creationId xmlns:a16="http://schemas.microsoft.com/office/drawing/2014/main" id="{2791D93C-0E2B-2235-5B5D-182329A9B4BB}"/>
              </a:ext>
            </a:extLst>
          </p:cNvPr>
          <p:cNvPicPr>
            <a:picLocks noChangeAspect="1"/>
          </p:cNvPicPr>
          <p:nvPr/>
        </p:nvPicPr>
        <p:blipFill>
          <a:blip r:embed="rId2"/>
          <a:stretch>
            <a:fillRect/>
          </a:stretch>
        </p:blipFill>
        <p:spPr>
          <a:xfrm>
            <a:off x="9582578" y="1825625"/>
            <a:ext cx="2486132" cy="3314843"/>
          </a:xfrm>
          <a:prstGeom prst="rect">
            <a:avLst/>
          </a:prstGeom>
        </p:spPr>
      </p:pic>
    </p:spTree>
    <p:extLst>
      <p:ext uri="{BB962C8B-B14F-4D97-AF65-F5344CB8AC3E}">
        <p14:creationId xmlns:p14="http://schemas.microsoft.com/office/powerpoint/2010/main" val="4028871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43097-AB6F-FF76-6BD9-EA56F7C36C5C}"/>
              </a:ext>
            </a:extLst>
          </p:cNvPr>
          <p:cNvSpPr>
            <a:spLocks noGrp="1"/>
          </p:cNvSpPr>
          <p:nvPr>
            <p:ph type="title"/>
          </p:nvPr>
        </p:nvSpPr>
        <p:spPr>
          <a:xfrm>
            <a:off x="659367" y="210621"/>
            <a:ext cx="10515600" cy="1325563"/>
          </a:xfrm>
        </p:spPr>
        <p:txBody>
          <a:bodyPr/>
          <a:lstStyle/>
          <a:p>
            <a:r>
              <a:rPr lang="en-US" dirty="0"/>
              <a:t>PCB Fabrication Process</a:t>
            </a:r>
          </a:p>
        </p:txBody>
      </p:sp>
      <p:sp>
        <p:nvSpPr>
          <p:cNvPr id="3" name="Content Placeholder 2">
            <a:extLst>
              <a:ext uri="{FF2B5EF4-FFF2-40B4-BE49-F238E27FC236}">
                <a16:creationId xmlns:a16="http://schemas.microsoft.com/office/drawing/2014/main" id="{8F3D2132-623C-72AC-D322-70AE756999D8}"/>
              </a:ext>
            </a:extLst>
          </p:cNvPr>
          <p:cNvSpPr>
            <a:spLocks noGrp="1"/>
          </p:cNvSpPr>
          <p:nvPr>
            <p:ph idx="1"/>
          </p:nvPr>
        </p:nvSpPr>
        <p:spPr>
          <a:xfrm>
            <a:off x="365587" y="1469204"/>
            <a:ext cx="7956479" cy="5178175"/>
          </a:xfrm>
        </p:spPr>
        <p:txBody>
          <a:bodyPr>
            <a:normAutofit fontScale="85000" lnSpcReduction="20000"/>
          </a:bodyPr>
          <a:lstStyle/>
          <a:p>
            <a:r>
              <a:rPr lang="en-GB" b="1" dirty="0"/>
              <a:t>Imaging with Negatives / Mask</a:t>
            </a:r>
          </a:p>
          <a:p>
            <a:pPr lvl="1"/>
            <a:r>
              <a:rPr lang="en-GB" dirty="0"/>
              <a:t>Use a </a:t>
            </a:r>
            <a:r>
              <a:rPr lang="en-GB" b="1" dirty="0"/>
              <a:t>photomask (negative)</a:t>
            </a:r>
            <a:r>
              <a:rPr lang="en-GB" dirty="0"/>
              <a:t> with the PCB trace design.</a:t>
            </a:r>
          </a:p>
          <a:p>
            <a:pPr lvl="1"/>
            <a:r>
              <a:rPr lang="en-GB" b="1" dirty="0"/>
              <a:t>UV light exposure</a:t>
            </a:r>
            <a:r>
              <a:rPr lang="en-GB" dirty="0"/>
              <a:t> hardens the resist on copper areas to be preserved.</a:t>
            </a:r>
          </a:p>
          <a:p>
            <a:pPr lvl="1"/>
            <a:r>
              <a:rPr lang="en-GB" b="1" dirty="0"/>
              <a:t>Developing</a:t>
            </a:r>
            <a:r>
              <a:rPr lang="en-GB" dirty="0"/>
              <a:t> removes unexposed resist, leaving copper traces protected.</a:t>
            </a:r>
          </a:p>
          <a:p>
            <a:r>
              <a:rPr lang="en-GB" b="1" dirty="0"/>
              <a:t>Etching</a:t>
            </a:r>
          </a:p>
          <a:p>
            <a:pPr lvl="1"/>
            <a:r>
              <a:rPr lang="en-GB" dirty="0"/>
              <a:t>Immerse board in </a:t>
            </a:r>
            <a:r>
              <a:rPr lang="en-GB" b="1" dirty="0"/>
              <a:t>etchant</a:t>
            </a:r>
            <a:r>
              <a:rPr lang="en-GB" dirty="0"/>
              <a:t> (ferric chloride, ammonium persulfate, or alkaline etchant) to remove the copper </a:t>
            </a:r>
            <a:endParaRPr lang="en-GB" b="1" dirty="0"/>
          </a:p>
          <a:p>
            <a:pPr lvl="1"/>
            <a:r>
              <a:rPr lang="en-GB" b="1" dirty="0"/>
              <a:t>Unprotected copper dissolves</a:t>
            </a:r>
            <a:r>
              <a:rPr lang="en-GB" dirty="0"/>
              <a:t>, leaving only circuit pattern</a:t>
            </a:r>
          </a:p>
          <a:p>
            <a:pPr lvl="1"/>
            <a:r>
              <a:rPr lang="en-GB" dirty="0"/>
              <a:t>Rinse thoroughly after etching. Ensure they are dry</a:t>
            </a:r>
          </a:p>
          <a:p>
            <a:pPr lvl="1"/>
            <a:r>
              <a:rPr lang="en-GB" dirty="0"/>
              <a:t>If Copper remains, can manually etch using scalpel</a:t>
            </a:r>
          </a:p>
          <a:p>
            <a:r>
              <a:rPr lang="en-GB" dirty="0"/>
              <a:t> Soak in heavy alkaline solution, to remove photoresist film.</a:t>
            </a:r>
          </a:p>
          <a:p>
            <a:pPr lvl="1"/>
            <a:r>
              <a:rPr lang="en-GB" dirty="0"/>
              <a:t>Once this done, can see whether the board is good or not</a:t>
            </a:r>
          </a:p>
          <a:p>
            <a:r>
              <a:rPr lang="en-GB" b="1" dirty="0"/>
              <a:t>Oven Curing / Baking</a:t>
            </a:r>
          </a:p>
          <a:p>
            <a:pPr lvl="1"/>
            <a:r>
              <a:rPr lang="en-GB" dirty="0"/>
              <a:t>Boards are baked to </a:t>
            </a:r>
            <a:r>
              <a:rPr lang="en-GB" b="1" dirty="0"/>
              <a:t>remove moisture</a:t>
            </a:r>
            <a:r>
              <a:rPr lang="en-GB" dirty="0"/>
              <a:t> and </a:t>
            </a:r>
            <a:r>
              <a:rPr lang="en-GB" b="1" dirty="0"/>
              <a:t>harden coatings</a:t>
            </a:r>
            <a:r>
              <a:rPr lang="en-GB" dirty="0"/>
              <a:t>.</a:t>
            </a:r>
          </a:p>
          <a:p>
            <a:pPr lvl="1"/>
            <a:r>
              <a:rPr lang="en-GB" dirty="0"/>
              <a:t>Improves reliability before assembly.</a:t>
            </a:r>
          </a:p>
          <a:p>
            <a:pPr marL="0" indent="0">
              <a:buNone/>
            </a:pPr>
            <a:endParaRPr lang="en-US" dirty="0"/>
          </a:p>
        </p:txBody>
      </p:sp>
      <p:pic>
        <p:nvPicPr>
          <p:cNvPr id="5" name="Picture 4">
            <a:extLst>
              <a:ext uri="{FF2B5EF4-FFF2-40B4-BE49-F238E27FC236}">
                <a16:creationId xmlns:a16="http://schemas.microsoft.com/office/drawing/2014/main" id="{20FCA7C7-F439-224D-F561-FC64F2C4E2CF}"/>
              </a:ext>
            </a:extLst>
          </p:cNvPr>
          <p:cNvPicPr>
            <a:picLocks noChangeAspect="1"/>
          </p:cNvPicPr>
          <p:nvPr/>
        </p:nvPicPr>
        <p:blipFill>
          <a:blip r:embed="rId2"/>
          <a:stretch>
            <a:fillRect/>
          </a:stretch>
        </p:blipFill>
        <p:spPr>
          <a:xfrm rot="5400000">
            <a:off x="8719334" y="267128"/>
            <a:ext cx="2137025" cy="1602769"/>
          </a:xfrm>
          <a:prstGeom prst="rect">
            <a:avLst/>
          </a:prstGeom>
        </p:spPr>
      </p:pic>
      <p:pic>
        <p:nvPicPr>
          <p:cNvPr id="7" name="Picture 6">
            <a:extLst>
              <a:ext uri="{FF2B5EF4-FFF2-40B4-BE49-F238E27FC236}">
                <a16:creationId xmlns:a16="http://schemas.microsoft.com/office/drawing/2014/main" id="{129F5E18-E0E2-549B-574F-9C728C731DB6}"/>
              </a:ext>
            </a:extLst>
          </p:cNvPr>
          <p:cNvPicPr>
            <a:picLocks noChangeAspect="1"/>
          </p:cNvPicPr>
          <p:nvPr/>
        </p:nvPicPr>
        <p:blipFill>
          <a:blip r:embed="rId3"/>
          <a:stretch>
            <a:fillRect/>
          </a:stretch>
        </p:blipFill>
        <p:spPr>
          <a:xfrm rot="5400000">
            <a:off x="10322103" y="267128"/>
            <a:ext cx="2137025" cy="1602769"/>
          </a:xfrm>
          <a:prstGeom prst="rect">
            <a:avLst/>
          </a:prstGeom>
        </p:spPr>
      </p:pic>
      <p:pic>
        <p:nvPicPr>
          <p:cNvPr id="9" name="Picture 8">
            <a:extLst>
              <a:ext uri="{FF2B5EF4-FFF2-40B4-BE49-F238E27FC236}">
                <a16:creationId xmlns:a16="http://schemas.microsoft.com/office/drawing/2014/main" id="{CA2C5EE6-5593-2C5C-65B6-7AF8203657D8}"/>
              </a:ext>
            </a:extLst>
          </p:cNvPr>
          <p:cNvPicPr>
            <a:picLocks noChangeAspect="1"/>
          </p:cNvPicPr>
          <p:nvPr/>
        </p:nvPicPr>
        <p:blipFill>
          <a:blip r:embed="rId4"/>
          <a:stretch>
            <a:fillRect/>
          </a:stretch>
        </p:blipFill>
        <p:spPr>
          <a:xfrm rot="5400000">
            <a:off x="8497190" y="2432513"/>
            <a:ext cx="2273728" cy="1705296"/>
          </a:xfrm>
          <a:prstGeom prst="rect">
            <a:avLst/>
          </a:prstGeom>
        </p:spPr>
      </p:pic>
      <p:pic>
        <p:nvPicPr>
          <p:cNvPr id="11" name="Picture 10">
            <a:extLst>
              <a:ext uri="{FF2B5EF4-FFF2-40B4-BE49-F238E27FC236}">
                <a16:creationId xmlns:a16="http://schemas.microsoft.com/office/drawing/2014/main" id="{8D50443A-63C5-B2CB-1CA9-A17B77A0F33D}"/>
              </a:ext>
            </a:extLst>
          </p:cNvPr>
          <p:cNvPicPr>
            <a:picLocks noChangeAspect="1"/>
          </p:cNvPicPr>
          <p:nvPr/>
        </p:nvPicPr>
        <p:blipFill>
          <a:blip r:embed="rId5"/>
          <a:stretch>
            <a:fillRect/>
          </a:stretch>
        </p:blipFill>
        <p:spPr>
          <a:xfrm rot="5400000">
            <a:off x="10202487" y="2421241"/>
            <a:ext cx="2273728" cy="1705296"/>
          </a:xfrm>
          <a:prstGeom prst="rect">
            <a:avLst/>
          </a:prstGeom>
        </p:spPr>
      </p:pic>
      <p:pic>
        <p:nvPicPr>
          <p:cNvPr id="13" name="Picture 12">
            <a:extLst>
              <a:ext uri="{FF2B5EF4-FFF2-40B4-BE49-F238E27FC236}">
                <a16:creationId xmlns:a16="http://schemas.microsoft.com/office/drawing/2014/main" id="{FE702628-305E-852D-7E28-61D02DD508C6}"/>
              </a:ext>
            </a:extLst>
          </p:cNvPr>
          <p:cNvPicPr>
            <a:picLocks noChangeAspect="1"/>
          </p:cNvPicPr>
          <p:nvPr/>
        </p:nvPicPr>
        <p:blipFill>
          <a:blip r:embed="rId6"/>
          <a:stretch>
            <a:fillRect/>
          </a:stretch>
        </p:blipFill>
        <p:spPr>
          <a:xfrm rot="5400000">
            <a:off x="8245010" y="4736386"/>
            <a:ext cx="2424702" cy="1818527"/>
          </a:xfrm>
          <a:prstGeom prst="rect">
            <a:avLst/>
          </a:prstGeom>
        </p:spPr>
      </p:pic>
      <p:pic>
        <p:nvPicPr>
          <p:cNvPr id="15" name="Picture 14">
            <a:extLst>
              <a:ext uri="{FF2B5EF4-FFF2-40B4-BE49-F238E27FC236}">
                <a16:creationId xmlns:a16="http://schemas.microsoft.com/office/drawing/2014/main" id="{ED863B25-3539-F66B-1B3C-8D113B99811C}"/>
              </a:ext>
            </a:extLst>
          </p:cNvPr>
          <p:cNvPicPr>
            <a:picLocks noChangeAspect="1"/>
          </p:cNvPicPr>
          <p:nvPr/>
        </p:nvPicPr>
        <p:blipFill>
          <a:blip r:embed="rId7"/>
          <a:stretch>
            <a:fillRect/>
          </a:stretch>
        </p:blipFill>
        <p:spPr>
          <a:xfrm rot="5400000">
            <a:off x="10070383" y="4736385"/>
            <a:ext cx="2424704" cy="1818528"/>
          </a:xfrm>
          <a:prstGeom prst="rect">
            <a:avLst/>
          </a:prstGeom>
        </p:spPr>
      </p:pic>
    </p:spTree>
    <p:extLst>
      <p:ext uri="{BB962C8B-B14F-4D97-AF65-F5344CB8AC3E}">
        <p14:creationId xmlns:p14="http://schemas.microsoft.com/office/powerpoint/2010/main" val="1130964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1306</Words>
  <Application>Microsoft Macintosh PowerPoint</Application>
  <PresentationFormat>Widescreen</PresentationFormat>
  <Paragraphs>115</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USBC PD Board</vt:lpstr>
      <vt:lpstr>Background</vt:lpstr>
      <vt:lpstr>Timeline</vt:lpstr>
      <vt:lpstr>Feature</vt:lpstr>
      <vt:lpstr>Boards picture</vt:lpstr>
      <vt:lpstr>Design</vt:lpstr>
      <vt:lpstr>PowerPoint Presentation</vt:lpstr>
      <vt:lpstr>PCB Fabrication Process</vt:lpstr>
      <vt:lpstr>PCB Fabrication Process</vt:lpstr>
      <vt:lpstr>PCB Fabrication Process</vt:lpstr>
      <vt:lpstr>Tips on PCB design</vt:lpstr>
      <vt:lpstr>Testing conducted</vt:lpstr>
      <vt:lpstr>Testing conducted</vt:lpstr>
      <vt:lpstr>Testing Conducted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USBC PD Board</dc:title>
  <dc:creator>Febian Febian</dc:creator>
  <cp:lastModifiedBy>Febian Febian</cp:lastModifiedBy>
  <cp:revision>2</cp:revision>
  <dcterms:created xsi:type="dcterms:W3CDTF">2025-10-29T14:11:41Z</dcterms:created>
  <dcterms:modified xsi:type="dcterms:W3CDTF">2025-10-29T17:10:57Z</dcterms:modified>
</cp:coreProperties>
</file>