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722"/>
  </p:normalViewPr>
  <p:slideViewPr>
    <p:cSldViewPr snapToGrid="0">
      <p:cViewPr varScale="1">
        <p:scale>
          <a:sx n="95" d="100"/>
          <a:sy n="95" d="100"/>
        </p:scale>
        <p:origin x="200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CA623-465B-3A14-43FE-4A6D9E4B35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1263D2-F683-67FF-3859-B5AA9797D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4E78C-6640-1CF0-94CB-F96EF07F3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171C-3C60-BF41-8BEC-DA4F7BFC73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C3404-CBE7-69E1-E405-A091EA78E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22BE9-3FB9-3669-AC86-0903EAE83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2AE7-CEBD-6540-9796-DB7BE3B3A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055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A995E-83CB-EF91-EAFC-F49A7D03D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3464CD-19C7-0F79-8C78-FDFCCFBE80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77AE1C-EF61-3ABB-5760-123292F4C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171C-3C60-BF41-8BEC-DA4F7BFC73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4359D-BA11-DD64-902D-CFB86AF46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82B6F-3115-AFF8-3B13-E6494644C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2AE7-CEBD-6540-9796-DB7BE3B3A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972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09749A-7AD0-FE18-1258-6109E4BDDF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9D7E61-8E72-294E-D919-931DFE230A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325A8B-AA6D-BD10-8D75-548C8DD75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171C-3C60-BF41-8BEC-DA4F7BFC73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6B6B5-A74D-786B-2FD1-CACF362EB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9C4A9-7A63-C661-2A8F-A3765E003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2AE7-CEBD-6540-9796-DB7BE3B3A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432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C6BB5-1D9C-FE34-DD92-15C48E9B8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F2BE0-87B9-CB6B-0C9F-0069FDD6C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9F176-A8E7-ADFC-EE91-127AE5E49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171C-3C60-BF41-8BEC-DA4F7BFC73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17257-E98D-CB4F-B7ED-0C0C8803D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F02A9-DC18-9DD1-291D-A95C45BC1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2AE7-CEBD-6540-9796-DB7BE3B3A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060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5991A-87DF-C1D5-B89A-F7A36151E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EF5BB-72A0-F6D6-66DD-C236AC6E92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82D07-FE8F-4494-6645-59871979A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171C-3C60-BF41-8BEC-DA4F7BFC73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9323C-800E-B30D-7977-0DEF771FA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C89D46-D075-A5A5-64A7-C25A82BF4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2AE7-CEBD-6540-9796-DB7BE3B3A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905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229B7-9FFA-5C1E-00A3-B68D12148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1FCC6-77DB-B8B1-58A5-FBD90B9038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AF056B-7CED-DAA4-91D8-65B13E6E2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6ECC5E-447E-6645-C422-9EDB57F32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171C-3C60-BF41-8BEC-DA4F7BFC73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5A6C25-2FB2-FF07-D4FB-5602FE395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8E3868-F225-A070-FF20-F600AE543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2AE7-CEBD-6540-9796-DB7BE3B3A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397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7F9B6-1BE6-1115-5529-C1EB0C26A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1E07E4-7F73-E8C9-47FB-09DFD5F7D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607C05-8246-0A03-D067-C7FA857593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DD8BF-88A6-DAA6-5558-290DFC0C4E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280A55-D50C-E8A7-E919-1257693ECB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F8F078-6979-BCA6-D143-2127A64AA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171C-3C60-BF41-8BEC-DA4F7BFC73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B1D06E-1251-B19E-54BA-E827EBD3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DD6D54-045C-6C2F-E5B2-71784683A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2AE7-CEBD-6540-9796-DB7BE3B3A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397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F566F-E83A-8C2B-D7D2-7E46BF4C5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FFDE38-E995-D397-8124-A3ACB632B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171C-3C60-BF41-8BEC-DA4F7BFC73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0263D6-36A8-F5E0-5165-7D8555E5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B962D8-280C-F23C-D572-C58E21401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2AE7-CEBD-6540-9796-DB7BE3B3A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31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E97308-B48B-1BCB-5825-B9716416E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171C-3C60-BF41-8BEC-DA4F7BFC73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FBF391-FF49-C087-1DE6-891CE7319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89BE04-06F8-0C51-27AB-4878DFAC1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2AE7-CEBD-6540-9796-DB7BE3B3A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845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70113-386B-A253-308B-08CCE17DB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30602-0291-D0E1-59AB-F0A4231BA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60FB9C-3E51-EFC4-D552-1633204625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A1CF7-F391-483B-3C47-F6177448A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171C-3C60-BF41-8BEC-DA4F7BFC73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7F05A3-77DA-C74B-21BE-9D4A0B69F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2284C3-0690-7E44-7D4A-9762A9A3A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2AE7-CEBD-6540-9796-DB7BE3B3A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65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CC21E-27BD-7C77-4742-59504F6C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7924E9-80BE-AEFB-7092-9FA3A4A81F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EAF4C6-3D61-419B-5798-355CC80EF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A9B0A3-E05E-3EC8-2EB9-6CC7EACFD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171C-3C60-BF41-8BEC-DA4F7BFC73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495762-F2DC-05A0-52F3-39C955393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51338D-7C13-64A0-C9B8-A06C2E83A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02AE7-CEBD-6540-9796-DB7BE3B3A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20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B1E661-EF78-A19D-4FB5-166F679CB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E9880C-A83F-0736-D0BB-E7FEE91E3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7D3E88-BB55-4068-DF10-657608963B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29171C-3C60-BF41-8BEC-DA4F7BFC73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6564D-864B-4103-63BD-17592F51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3C8A0-FA34-BBFA-0450-1F05C95550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102AE7-CEBD-6540-9796-DB7BE3B3A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862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E7A68-D1AE-792B-23C8-292C3979E5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Trento Fibre Results for FRPT slides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C97DEF-2114-3DD6-CFF0-AA9CAE419C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Joe Bateman</a:t>
            </a:r>
          </a:p>
        </p:txBody>
      </p:sp>
    </p:spTree>
    <p:extLst>
      <p:ext uri="{BB962C8B-B14F-4D97-AF65-F5344CB8AC3E}">
        <p14:creationId xmlns:p14="http://schemas.microsoft.com/office/powerpoint/2010/main" val="2019283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C8E89-5F33-9F0F-4C15-5E3C114DE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Response Linearity (to Ion source current)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E4EBAC2-0302-1DD4-4798-86AEC5951A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918" y="2553595"/>
            <a:ext cx="5776324" cy="3347029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387EA2-821B-2F6B-4FFB-9F244A23B4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7758" y="2553595"/>
            <a:ext cx="5776324" cy="334702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1C367B7-79A9-8A86-C01C-F45A75B78B13}"/>
              </a:ext>
            </a:extLst>
          </p:cNvPr>
          <p:cNvSpPr txBox="1"/>
          <p:nvPr/>
        </p:nvSpPr>
        <p:spPr>
          <a:xfrm>
            <a:off x="1559859" y="2097741"/>
            <a:ext cx="13778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148 MeV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28BB80-D5F5-65E7-35EF-C5E6198D2FC9}"/>
              </a:ext>
            </a:extLst>
          </p:cNvPr>
          <p:cNvSpPr txBox="1"/>
          <p:nvPr/>
        </p:nvSpPr>
        <p:spPr>
          <a:xfrm>
            <a:off x="7503459" y="2011247"/>
            <a:ext cx="1287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228 Mev</a:t>
            </a:r>
          </a:p>
        </p:txBody>
      </p:sp>
    </p:spTree>
    <p:extLst>
      <p:ext uri="{BB962C8B-B14F-4D97-AF65-F5344CB8AC3E}">
        <p14:creationId xmlns:p14="http://schemas.microsoft.com/office/powerpoint/2010/main" val="3462217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AC960-8B19-63F1-BBA1-FD99EF175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Response Linearity (to Nozzle current -from DE.TEC.TOR beam monitor)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7FB827B-CD7A-914E-7D28-FE4415A4BE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82893" y="2437903"/>
            <a:ext cx="5392248" cy="312448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236318-682A-15A7-0AB4-1DE73B03CF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858" y="2437904"/>
            <a:ext cx="5392249" cy="312448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A25BF3C-17D8-D37D-0415-7A943A4080D3}"/>
              </a:ext>
            </a:extLst>
          </p:cNvPr>
          <p:cNvSpPr txBox="1"/>
          <p:nvPr/>
        </p:nvSpPr>
        <p:spPr>
          <a:xfrm>
            <a:off x="1559859" y="2097741"/>
            <a:ext cx="13778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148 MeV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BE7989-F16A-8DB1-8AE2-8C0D3F01B998}"/>
              </a:ext>
            </a:extLst>
          </p:cNvPr>
          <p:cNvSpPr txBox="1"/>
          <p:nvPr/>
        </p:nvSpPr>
        <p:spPr>
          <a:xfrm>
            <a:off x="7503459" y="2011247"/>
            <a:ext cx="1287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228 Mev</a:t>
            </a:r>
          </a:p>
        </p:txBody>
      </p:sp>
    </p:spTree>
    <p:extLst>
      <p:ext uri="{BB962C8B-B14F-4D97-AF65-F5344CB8AC3E}">
        <p14:creationId xmlns:p14="http://schemas.microsoft.com/office/powerpoint/2010/main" val="2580988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074AB-F8DB-8D89-4F37-A2869A46A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Beam Position Stability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29E39AA-CBE6-9624-773E-B455429D46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433916"/>
            <a:ext cx="5438663" cy="3151375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DE2416-6D25-9AF7-F654-23C71B9543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533" y="2568388"/>
            <a:ext cx="5864267" cy="339798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4F85681-F595-4B70-89B5-7BFB44F8EBB3}"/>
              </a:ext>
            </a:extLst>
          </p:cNvPr>
          <p:cNvSpPr txBox="1"/>
          <p:nvPr/>
        </p:nvSpPr>
        <p:spPr>
          <a:xfrm>
            <a:off x="1559859" y="2097741"/>
            <a:ext cx="13778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148 MeV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406483-CFC9-495E-4E12-A19F014F3365}"/>
              </a:ext>
            </a:extLst>
          </p:cNvPr>
          <p:cNvSpPr txBox="1"/>
          <p:nvPr/>
        </p:nvSpPr>
        <p:spPr>
          <a:xfrm>
            <a:off x="7503459" y="2011247"/>
            <a:ext cx="1287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228 Mev</a:t>
            </a:r>
          </a:p>
        </p:txBody>
      </p:sp>
    </p:spTree>
    <p:extLst>
      <p:ext uri="{BB962C8B-B14F-4D97-AF65-F5344CB8AC3E}">
        <p14:creationId xmlns:p14="http://schemas.microsoft.com/office/powerpoint/2010/main" val="2744149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94B3C-AAAC-10C9-56F0-19676BA20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Beam Size Stability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6BA07F6-2123-C8E9-79B3-6AC525FF0A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559406"/>
            <a:ext cx="5693937" cy="3299291"/>
          </a:xfrm>
        </p:spPr>
      </p:pic>
      <p:pic>
        <p:nvPicPr>
          <p:cNvPr id="7" name="Picture 6" descr="A graph with red and blue dots&#10;&#10;AI-generated content may be incorrect.">
            <a:extLst>
              <a:ext uri="{FF2B5EF4-FFF2-40B4-BE49-F238E27FC236}">
                <a16:creationId xmlns:a16="http://schemas.microsoft.com/office/drawing/2014/main" id="{C591BD30-0225-3388-B381-F241D34E59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559406"/>
            <a:ext cx="5958540" cy="345261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7341576-6D80-361D-AC0C-9FFA8A1F7086}"/>
              </a:ext>
            </a:extLst>
          </p:cNvPr>
          <p:cNvSpPr txBox="1"/>
          <p:nvPr/>
        </p:nvSpPr>
        <p:spPr>
          <a:xfrm>
            <a:off x="1559859" y="2097741"/>
            <a:ext cx="13778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148 MeV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12243A-0557-EBF1-C342-BBDD0D6CB45A}"/>
              </a:ext>
            </a:extLst>
          </p:cNvPr>
          <p:cNvSpPr txBox="1"/>
          <p:nvPr/>
        </p:nvSpPr>
        <p:spPr>
          <a:xfrm>
            <a:off x="7503459" y="2011247"/>
            <a:ext cx="1287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228 Mev</a:t>
            </a:r>
          </a:p>
        </p:txBody>
      </p:sp>
    </p:spTree>
    <p:extLst>
      <p:ext uri="{BB962C8B-B14F-4D97-AF65-F5344CB8AC3E}">
        <p14:creationId xmlns:p14="http://schemas.microsoft.com/office/powerpoint/2010/main" val="606040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54</Words>
  <Application>Microsoft Macintosh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Trento Fibre Results for FRPT slides</vt:lpstr>
      <vt:lpstr>Response Linearity (to Ion source current)</vt:lpstr>
      <vt:lpstr>Response Linearity (to Nozzle current -from DE.TEC.TOR beam monitor)</vt:lpstr>
      <vt:lpstr>Beam Position Stability</vt:lpstr>
      <vt:lpstr>Beam Size Stability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Bateman, Joseph</dc:creator>
  <cp:lastModifiedBy>Bateman, Joseph</cp:lastModifiedBy>
  <cp:revision>1</cp:revision>
  <dcterms:created xsi:type="dcterms:W3CDTF">2025-12-02T10:58:00Z</dcterms:created>
  <dcterms:modified xsi:type="dcterms:W3CDTF">2025-12-02T11:02:38Z</dcterms:modified>
</cp:coreProperties>
</file>