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1733" r:id="rId3"/>
    <p:sldId id="1736" r:id="rId4"/>
    <p:sldId id="1737" r:id="rId5"/>
    <p:sldId id="1575" r:id="rId6"/>
    <p:sldId id="1577" r:id="rId7"/>
    <p:sldId id="1578" r:id="rId8"/>
    <p:sldId id="1579" r:id="rId9"/>
    <p:sldId id="1580" r:id="rId10"/>
    <p:sldId id="1739" r:id="rId11"/>
    <p:sldId id="1640" r:id="rId12"/>
    <p:sldId id="1635" r:id="rId13"/>
    <p:sldId id="1633" r:id="rId14"/>
    <p:sldId id="15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cribano Rodriguez, Sonia" userId="654cc525-35be-4aaa-afe6-a92ed7de7edc" providerId="ADAL" clId="{DDE0F4D6-D388-4446-81D0-4F0BF5E6A603}"/>
    <pc:docChg chg="undo custSel addSld delSld modSld sldOrd">
      <pc:chgData name="Escribano Rodriguez, Sonia" userId="654cc525-35be-4aaa-afe6-a92ed7de7edc" providerId="ADAL" clId="{DDE0F4D6-D388-4446-81D0-4F0BF5E6A603}" dt="2025-06-05T21:30:00.678" v="1678" actId="1076"/>
      <pc:docMkLst>
        <pc:docMk/>
      </pc:docMkLst>
      <pc:sldChg chg="modSp">
        <pc:chgData name="Escribano Rodriguez, Sonia" userId="654cc525-35be-4aaa-afe6-a92ed7de7edc" providerId="ADAL" clId="{DDE0F4D6-D388-4446-81D0-4F0BF5E6A603}" dt="2025-06-05T20:59:12.083" v="291" actId="22"/>
        <pc:sldMkLst>
          <pc:docMk/>
          <pc:sldMk cId="2197160353" sldId="256"/>
        </pc:sldMkLst>
        <pc:cxnChg chg="mod">
          <ac:chgData name="Escribano Rodriguez, Sonia" userId="654cc525-35be-4aaa-afe6-a92ed7de7edc" providerId="ADAL" clId="{DDE0F4D6-D388-4446-81D0-4F0BF5E6A603}" dt="2025-06-05T20:59:12.083" v="291" actId="22"/>
          <ac:cxnSpMkLst>
            <pc:docMk/>
            <pc:sldMk cId="2197160353" sldId="256"/>
            <ac:cxnSpMk id="2" creationId="{E70056FE-1148-63F8-BD60-2F1BA423D26E}"/>
          </ac:cxnSpMkLst>
        </pc:cxnChg>
      </pc:sldChg>
      <pc:sldChg chg="addSp delSp">
        <pc:chgData name="Escribano Rodriguez, Sonia" userId="654cc525-35be-4aaa-afe6-a92ed7de7edc" providerId="ADAL" clId="{DDE0F4D6-D388-4446-81D0-4F0BF5E6A603}" dt="2025-06-05T20:29:41.990" v="1" actId="22"/>
        <pc:sldMkLst>
          <pc:docMk/>
          <pc:sldMk cId="3530471961" sldId="256"/>
        </pc:sldMkLst>
        <pc:picChg chg="add del">
          <ac:chgData name="Escribano Rodriguez, Sonia" userId="654cc525-35be-4aaa-afe6-a92ed7de7edc" providerId="ADAL" clId="{DDE0F4D6-D388-4446-81D0-4F0BF5E6A603}" dt="2025-06-05T20:29:41.990" v="1" actId="22"/>
          <ac:picMkLst>
            <pc:docMk/>
            <pc:sldMk cId="3530471961" sldId="256"/>
            <ac:picMk id="5" creationId="{B9D3AD91-43EF-87A8-C214-0632299FD714}"/>
          </ac:picMkLst>
        </pc:picChg>
      </pc:sldChg>
      <pc:sldChg chg="delSp modSp">
        <pc:chgData name="Escribano Rodriguez, Sonia" userId="654cc525-35be-4aaa-afe6-a92ed7de7edc" providerId="ADAL" clId="{DDE0F4D6-D388-4446-81D0-4F0BF5E6A603}" dt="2025-06-05T21:12:43.420" v="769" actId="20577"/>
        <pc:sldMkLst>
          <pc:docMk/>
          <pc:sldMk cId="4273443634" sldId="1575"/>
        </pc:sldMkLst>
        <pc:spChg chg="mod">
          <ac:chgData name="Escribano Rodriguez, Sonia" userId="654cc525-35be-4aaa-afe6-a92ed7de7edc" providerId="ADAL" clId="{DDE0F4D6-D388-4446-81D0-4F0BF5E6A603}" dt="2025-06-05T21:12:43.420" v="769" actId="20577"/>
          <ac:spMkLst>
            <pc:docMk/>
            <pc:sldMk cId="4273443634" sldId="1575"/>
            <ac:spMk id="2" creationId="{4728C1F8-B345-9F20-DC9B-FD091F7DEFCE}"/>
          </ac:spMkLst>
        </pc:spChg>
        <pc:spChg chg="mod">
          <ac:chgData name="Escribano Rodriguez, Sonia" userId="654cc525-35be-4aaa-afe6-a92ed7de7edc" providerId="ADAL" clId="{DDE0F4D6-D388-4446-81D0-4F0BF5E6A603}" dt="2025-06-05T21:02:03.814" v="411" actId="20577"/>
          <ac:spMkLst>
            <pc:docMk/>
            <pc:sldMk cId="4273443634" sldId="1575"/>
            <ac:spMk id="3" creationId="{C23F5468-E24D-D0A4-EB7B-807F0600CFEF}"/>
          </ac:spMkLst>
        </pc:spChg>
        <pc:picChg chg="mod">
          <ac:chgData name="Escribano Rodriguez, Sonia" userId="654cc525-35be-4aaa-afe6-a92ed7de7edc" providerId="ADAL" clId="{DDE0F4D6-D388-4446-81D0-4F0BF5E6A603}" dt="2025-06-05T21:01:34.034" v="326" actId="1076"/>
          <ac:picMkLst>
            <pc:docMk/>
            <pc:sldMk cId="4273443634" sldId="1575"/>
            <ac:picMk id="7" creationId="{2301EDE6-1E30-8549-B94F-15C0F0FDFDC1}"/>
          </ac:picMkLst>
        </pc:picChg>
        <pc:picChg chg="del">
          <ac:chgData name="Escribano Rodriguez, Sonia" userId="654cc525-35be-4aaa-afe6-a92ed7de7edc" providerId="ADAL" clId="{DDE0F4D6-D388-4446-81D0-4F0BF5E6A603}" dt="2025-06-05T21:01:29.116" v="323" actId="478"/>
          <ac:picMkLst>
            <pc:docMk/>
            <pc:sldMk cId="4273443634" sldId="1575"/>
            <ac:picMk id="9" creationId="{7EE1E3DA-70EC-57CA-FA6F-24C036A1391A}"/>
          </ac:picMkLst>
        </pc:picChg>
      </pc:sldChg>
      <pc:sldChg chg="addSp delSp modSp add">
        <pc:chgData name="Escribano Rodriguez, Sonia" userId="654cc525-35be-4aaa-afe6-a92ed7de7edc" providerId="ADAL" clId="{DDE0F4D6-D388-4446-81D0-4F0BF5E6A603}" dt="2025-06-05T21:30:00.678" v="1678" actId="1076"/>
        <pc:sldMkLst>
          <pc:docMk/>
          <pc:sldMk cId="2962830868" sldId="1576"/>
        </pc:sldMkLst>
        <pc:spChg chg="mod">
          <ac:chgData name="Escribano Rodriguez, Sonia" userId="654cc525-35be-4aaa-afe6-a92ed7de7edc" providerId="ADAL" clId="{DDE0F4D6-D388-4446-81D0-4F0BF5E6A603}" dt="2025-06-05T20:35:04.146" v="64" actId="20577"/>
          <ac:spMkLst>
            <pc:docMk/>
            <pc:sldMk cId="2962830868" sldId="1576"/>
            <ac:spMk id="2" creationId="{4728C1F8-B345-9F20-DC9B-FD091F7DEFCE}"/>
          </ac:spMkLst>
        </pc:spChg>
        <pc:spChg chg="del">
          <ac:chgData name="Escribano Rodriguez, Sonia" userId="654cc525-35be-4aaa-afe6-a92ed7de7edc" providerId="ADAL" clId="{DDE0F4D6-D388-4446-81D0-4F0BF5E6A603}" dt="2025-06-05T20:29:58.605" v="5" actId="478"/>
          <ac:spMkLst>
            <pc:docMk/>
            <pc:sldMk cId="2962830868" sldId="1576"/>
            <ac:spMk id="3" creationId="{C23F5468-E24D-D0A4-EB7B-807F0600CFEF}"/>
          </ac:spMkLst>
        </pc:spChg>
        <pc:spChg chg="add mod">
          <ac:chgData name="Escribano Rodriguez, Sonia" userId="654cc525-35be-4aaa-afe6-a92ed7de7edc" providerId="ADAL" clId="{DDE0F4D6-D388-4446-81D0-4F0BF5E6A603}" dt="2025-06-05T21:30:00.678" v="1678" actId="1076"/>
          <ac:spMkLst>
            <pc:docMk/>
            <pc:sldMk cId="2962830868" sldId="1576"/>
            <ac:spMk id="4" creationId="{0026E5E6-5369-71D1-96F2-EAF7326036A8}"/>
          </ac:spMkLst>
        </pc:spChg>
        <pc:spChg chg="add mod">
          <ac:chgData name="Escribano Rodriguez, Sonia" userId="654cc525-35be-4aaa-afe6-a92ed7de7edc" providerId="ADAL" clId="{DDE0F4D6-D388-4446-81D0-4F0BF5E6A603}" dt="2025-06-05T21:29:27.914" v="1673" actId="1076"/>
          <ac:spMkLst>
            <pc:docMk/>
            <pc:sldMk cId="2962830868" sldId="1576"/>
            <ac:spMk id="6" creationId="{9EEBB0B9-6EAA-1700-C16F-B5B474CF60DA}"/>
          </ac:spMkLst>
        </pc:spChg>
        <pc:picChg chg="add del mod">
          <ac:chgData name="Escribano Rodriguez, Sonia" userId="654cc525-35be-4aaa-afe6-a92ed7de7edc" providerId="ADAL" clId="{DDE0F4D6-D388-4446-81D0-4F0BF5E6A603}" dt="2025-06-05T20:31:58.429" v="14" actId="478"/>
          <ac:picMkLst>
            <pc:docMk/>
            <pc:sldMk cId="2962830868" sldId="1576"/>
            <ac:picMk id="5" creationId="{AC6695EB-4036-4A3C-7BDE-BF6261061B3A}"/>
          </ac:picMkLst>
        </pc:picChg>
        <pc:picChg chg="del">
          <ac:chgData name="Escribano Rodriguez, Sonia" userId="654cc525-35be-4aaa-afe6-a92ed7de7edc" providerId="ADAL" clId="{DDE0F4D6-D388-4446-81D0-4F0BF5E6A603}" dt="2025-06-05T20:29:53.309" v="3" actId="478"/>
          <ac:picMkLst>
            <pc:docMk/>
            <pc:sldMk cId="2962830868" sldId="1576"/>
            <ac:picMk id="7" creationId="{2301EDE6-1E30-8549-B94F-15C0F0FDFDC1}"/>
          </ac:picMkLst>
        </pc:picChg>
        <pc:picChg chg="del">
          <ac:chgData name="Escribano Rodriguez, Sonia" userId="654cc525-35be-4aaa-afe6-a92ed7de7edc" providerId="ADAL" clId="{DDE0F4D6-D388-4446-81D0-4F0BF5E6A603}" dt="2025-06-05T20:29:56.257" v="4" actId="478"/>
          <ac:picMkLst>
            <pc:docMk/>
            <pc:sldMk cId="2962830868" sldId="1576"/>
            <ac:picMk id="9" creationId="{7EE1E3DA-70EC-57CA-FA6F-24C036A1391A}"/>
          </ac:picMkLst>
        </pc:picChg>
        <pc:inkChg chg="add del">
          <ac:chgData name="Escribano Rodriguez, Sonia" userId="654cc525-35be-4aaa-afe6-a92ed7de7edc" providerId="ADAL" clId="{DDE0F4D6-D388-4446-81D0-4F0BF5E6A603}" dt="2025-06-05T20:30:10.426" v="9"/>
          <ac:inkMkLst>
            <pc:docMk/>
            <pc:sldMk cId="2962830868" sldId="1576"/>
            <ac:inkMk id="6" creationId="{7DDFE10C-967C-A1CF-6EB5-66F348D6EDDB}"/>
          </ac:inkMkLst>
        </pc:inkChg>
      </pc:sldChg>
      <pc:sldChg chg="modSp add ord">
        <pc:chgData name="Escribano Rodriguez, Sonia" userId="654cc525-35be-4aaa-afe6-a92ed7de7edc" providerId="ADAL" clId="{DDE0F4D6-D388-4446-81D0-4F0BF5E6A603}" dt="2025-06-05T21:12:06.798" v="752" actId="20577"/>
        <pc:sldMkLst>
          <pc:docMk/>
          <pc:sldMk cId="2018274532" sldId="1577"/>
        </pc:sldMkLst>
        <pc:spChg chg="mod">
          <ac:chgData name="Escribano Rodriguez, Sonia" userId="654cc525-35be-4aaa-afe6-a92ed7de7edc" providerId="ADAL" clId="{DDE0F4D6-D388-4446-81D0-4F0BF5E6A603}" dt="2025-06-05T21:03:36.189" v="460" actId="20577"/>
          <ac:spMkLst>
            <pc:docMk/>
            <pc:sldMk cId="2018274532" sldId="1577"/>
            <ac:spMk id="5" creationId="{09B1D5AD-0ED3-F24B-ED85-E4D57C559FB4}"/>
          </ac:spMkLst>
        </pc:spChg>
        <pc:spChg chg="mod">
          <ac:chgData name="Escribano Rodriguez, Sonia" userId="654cc525-35be-4aaa-afe6-a92ed7de7edc" providerId="ADAL" clId="{DDE0F4D6-D388-4446-81D0-4F0BF5E6A603}" dt="2025-06-05T21:03:27.232" v="455" actId="20577"/>
          <ac:spMkLst>
            <pc:docMk/>
            <pc:sldMk cId="2018274532" sldId="1577"/>
            <ac:spMk id="8" creationId="{5F04F8F4-E8D9-04EA-BD9C-BD6C6119B372}"/>
          </ac:spMkLst>
        </pc:spChg>
        <pc:spChg chg="mod">
          <ac:chgData name="Escribano Rodriguez, Sonia" userId="654cc525-35be-4aaa-afe6-a92ed7de7edc" providerId="ADAL" clId="{DDE0F4D6-D388-4446-81D0-4F0BF5E6A603}" dt="2025-06-05T21:12:06.798" v="752" actId="20577"/>
          <ac:spMkLst>
            <pc:docMk/>
            <pc:sldMk cId="2018274532" sldId="1577"/>
            <ac:spMk id="9" creationId="{648893AA-8353-ABE3-3945-A25BAF2DFC64}"/>
          </ac:spMkLst>
        </pc:spChg>
      </pc:sldChg>
      <pc:sldChg chg="addSp delSp modSp add ord">
        <pc:chgData name="Escribano Rodriguez, Sonia" userId="654cc525-35be-4aaa-afe6-a92ed7de7edc" providerId="ADAL" clId="{DDE0F4D6-D388-4446-81D0-4F0BF5E6A603}" dt="2025-06-05T21:14:20.765" v="795" actId="20577"/>
        <pc:sldMkLst>
          <pc:docMk/>
          <pc:sldMk cId="2553849372" sldId="1578"/>
        </pc:sldMkLst>
        <pc:spChg chg="mod">
          <ac:chgData name="Escribano Rodriguez, Sonia" userId="654cc525-35be-4aaa-afe6-a92ed7de7edc" providerId="ADAL" clId="{DDE0F4D6-D388-4446-81D0-4F0BF5E6A603}" dt="2025-06-05T21:12:33.739" v="763" actId="20577"/>
          <ac:spMkLst>
            <pc:docMk/>
            <pc:sldMk cId="2553849372" sldId="1578"/>
            <ac:spMk id="5" creationId="{3649BF97-331C-9E32-6036-E69D3299EDD5}"/>
          </ac:spMkLst>
        </pc:spChg>
        <pc:spChg chg="add mod">
          <ac:chgData name="Escribano Rodriguez, Sonia" userId="654cc525-35be-4aaa-afe6-a92ed7de7edc" providerId="ADAL" clId="{DDE0F4D6-D388-4446-81D0-4F0BF5E6A603}" dt="2025-06-05T21:14:20.765" v="795" actId="20577"/>
          <ac:spMkLst>
            <pc:docMk/>
            <pc:sldMk cId="2553849372" sldId="1578"/>
            <ac:spMk id="7" creationId="{10BADC2F-1408-5EE5-539E-21BDAC293D8B}"/>
          </ac:spMkLst>
        </pc:spChg>
        <pc:spChg chg="mod">
          <ac:chgData name="Escribano Rodriguez, Sonia" userId="654cc525-35be-4aaa-afe6-a92ed7de7edc" providerId="ADAL" clId="{DDE0F4D6-D388-4446-81D0-4F0BF5E6A603}" dt="2025-06-05T21:12:28.234" v="758" actId="20577"/>
          <ac:spMkLst>
            <pc:docMk/>
            <pc:sldMk cId="2553849372" sldId="1578"/>
            <ac:spMk id="8" creationId="{BDFE332D-2C0A-971A-653C-3083D009AFA2}"/>
          </ac:spMkLst>
        </pc:spChg>
        <pc:spChg chg="del">
          <ac:chgData name="Escribano Rodriguez, Sonia" userId="654cc525-35be-4aaa-afe6-a92ed7de7edc" providerId="ADAL" clId="{DDE0F4D6-D388-4446-81D0-4F0BF5E6A603}" dt="2025-06-05T21:13:54.228" v="787" actId="478"/>
          <ac:spMkLst>
            <pc:docMk/>
            <pc:sldMk cId="2553849372" sldId="1578"/>
            <ac:spMk id="9" creationId="{71D26745-683A-566D-C0E3-6A9500132FAE}"/>
          </ac:spMkLst>
        </pc:spChg>
      </pc:sldChg>
      <pc:sldChg chg="delSp modSp add ord">
        <pc:chgData name="Escribano Rodriguez, Sonia" userId="654cc525-35be-4aaa-afe6-a92ed7de7edc" providerId="ADAL" clId="{DDE0F4D6-D388-4446-81D0-4F0BF5E6A603}" dt="2025-06-05T21:13:41.943" v="786" actId="1076"/>
        <pc:sldMkLst>
          <pc:docMk/>
          <pc:sldMk cId="1427648830" sldId="1579"/>
        </pc:sldMkLst>
        <pc:spChg chg="mod">
          <ac:chgData name="Escribano Rodriguez, Sonia" userId="654cc525-35be-4aaa-afe6-a92ed7de7edc" providerId="ADAL" clId="{DDE0F4D6-D388-4446-81D0-4F0BF5E6A603}" dt="2025-06-05T21:13:17.682" v="780" actId="20577"/>
          <ac:spMkLst>
            <pc:docMk/>
            <pc:sldMk cId="1427648830" sldId="1579"/>
            <ac:spMk id="5" creationId="{9ADCA057-EC3A-1D2A-AD4D-3FEB535EEF1C}"/>
          </ac:spMkLst>
        </pc:spChg>
        <pc:spChg chg="mod">
          <ac:chgData name="Escribano Rodriguez, Sonia" userId="654cc525-35be-4aaa-afe6-a92ed7de7edc" providerId="ADAL" clId="{DDE0F4D6-D388-4446-81D0-4F0BF5E6A603}" dt="2025-06-05T21:13:41.943" v="786" actId="1076"/>
          <ac:spMkLst>
            <pc:docMk/>
            <pc:sldMk cId="1427648830" sldId="1579"/>
            <ac:spMk id="8" creationId="{5E8608BA-AC9E-62C4-C35D-05C3B78E34D5}"/>
          </ac:spMkLst>
        </pc:spChg>
        <pc:spChg chg="del">
          <ac:chgData name="Escribano Rodriguez, Sonia" userId="654cc525-35be-4aaa-afe6-a92ed7de7edc" providerId="ADAL" clId="{DDE0F4D6-D388-4446-81D0-4F0BF5E6A603}" dt="2025-06-05T21:13:26.881" v="781" actId="478"/>
          <ac:spMkLst>
            <pc:docMk/>
            <pc:sldMk cId="1427648830" sldId="1579"/>
            <ac:spMk id="9" creationId="{9F01A0D6-A4FB-356E-FE99-EAD88F366BC1}"/>
          </ac:spMkLst>
        </pc:spChg>
        <pc:picChg chg="mod">
          <ac:chgData name="Escribano Rodriguez, Sonia" userId="654cc525-35be-4aaa-afe6-a92ed7de7edc" providerId="ADAL" clId="{DDE0F4D6-D388-4446-81D0-4F0BF5E6A603}" dt="2025-06-05T21:13:34.174" v="783" actId="1076"/>
          <ac:picMkLst>
            <pc:docMk/>
            <pc:sldMk cId="1427648830" sldId="1579"/>
            <ac:picMk id="18" creationId="{05E70DC0-7E9A-EBD8-AACB-37041225DB76}"/>
          </ac:picMkLst>
        </pc:picChg>
      </pc:sldChg>
      <pc:sldChg chg="addSp delSp modSp add ord">
        <pc:chgData name="Escribano Rodriguez, Sonia" userId="654cc525-35be-4aaa-afe6-a92ed7de7edc" providerId="ADAL" clId="{DDE0F4D6-D388-4446-81D0-4F0BF5E6A603}" dt="2025-06-05T21:14:58.495" v="809" actId="20577"/>
        <pc:sldMkLst>
          <pc:docMk/>
          <pc:sldMk cId="3053649071" sldId="1580"/>
        </pc:sldMkLst>
        <pc:spChg chg="mod">
          <ac:chgData name="Escribano Rodriguez, Sonia" userId="654cc525-35be-4aaa-afe6-a92ed7de7edc" providerId="ADAL" clId="{DDE0F4D6-D388-4446-81D0-4F0BF5E6A603}" dt="2025-06-05T21:14:58.495" v="809" actId="20577"/>
          <ac:spMkLst>
            <pc:docMk/>
            <pc:sldMk cId="3053649071" sldId="1580"/>
            <ac:spMk id="5" creationId="{1145CABF-4923-67C1-82B3-CCE354DA2986}"/>
          </ac:spMkLst>
        </pc:spChg>
        <pc:spChg chg="add mod">
          <ac:chgData name="Escribano Rodriguez, Sonia" userId="654cc525-35be-4aaa-afe6-a92ed7de7edc" providerId="ADAL" clId="{DDE0F4D6-D388-4446-81D0-4F0BF5E6A603}" dt="2025-06-05T21:14:41.772" v="798" actId="1076"/>
          <ac:spMkLst>
            <pc:docMk/>
            <pc:sldMk cId="3053649071" sldId="1580"/>
            <ac:spMk id="7" creationId="{70DFF784-9D61-9EB3-67F1-47857D6EB43E}"/>
          </ac:spMkLst>
        </pc:spChg>
        <pc:spChg chg="mod">
          <ac:chgData name="Escribano Rodriguez, Sonia" userId="654cc525-35be-4aaa-afe6-a92ed7de7edc" providerId="ADAL" clId="{DDE0F4D6-D388-4446-81D0-4F0BF5E6A603}" dt="2025-06-05T21:14:51.809" v="804" actId="20577"/>
          <ac:spMkLst>
            <pc:docMk/>
            <pc:sldMk cId="3053649071" sldId="1580"/>
            <ac:spMk id="8" creationId="{865F10C5-83AF-1C61-F3FE-7A49C83FAB40}"/>
          </ac:spMkLst>
        </pc:spChg>
        <pc:spChg chg="del">
          <ac:chgData name="Escribano Rodriguez, Sonia" userId="654cc525-35be-4aaa-afe6-a92ed7de7edc" providerId="ADAL" clId="{DDE0F4D6-D388-4446-81D0-4F0BF5E6A603}" dt="2025-06-05T21:14:35.560" v="796" actId="478"/>
          <ac:spMkLst>
            <pc:docMk/>
            <pc:sldMk cId="3053649071" sldId="1580"/>
            <ac:spMk id="9" creationId="{1ABC9BAB-6FB6-457C-A294-6D691DF4F2EC}"/>
          </ac:spMkLst>
        </pc:spChg>
      </pc:sldChg>
      <pc:sldChg chg="add ord">
        <pc:chgData name="Escribano Rodriguez, Sonia" userId="654cc525-35be-4aaa-afe6-a92ed7de7edc" providerId="ADAL" clId="{DDE0F4D6-D388-4446-81D0-4F0BF5E6A603}" dt="2025-06-05T21:19:24.430" v="1061" actId="1076"/>
        <pc:sldMkLst>
          <pc:docMk/>
          <pc:sldMk cId="614835380" sldId="1633"/>
        </pc:sldMkLst>
      </pc:sldChg>
      <pc:sldChg chg="addSp delSp modSp add ord">
        <pc:chgData name="Escribano Rodriguez, Sonia" userId="654cc525-35be-4aaa-afe6-a92ed7de7edc" providerId="ADAL" clId="{DDE0F4D6-D388-4446-81D0-4F0BF5E6A603}" dt="2025-06-05T21:19:17.785" v="1060" actId="20577"/>
        <pc:sldMkLst>
          <pc:docMk/>
          <pc:sldMk cId="3576363687" sldId="1635"/>
        </pc:sldMkLst>
        <pc:spChg chg="del">
          <ac:chgData name="Escribano Rodriguez, Sonia" userId="654cc525-35be-4aaa-afe6-a92ed7de7edc" providerId="ADAL" clId="{DDE0F4D6-D388-4446-81D0-4F0BF5E6A603}" dt="2025-06-05T21:19:12.640" v="1057" actId="22"/>
          <ac:spMkLst>
            <pc:docMk/>
            <pc:sldMk cId="3576363687" sldId="1635"/>
            <ac:spMk id="2" creationId="{BAFA6A8E-760E-5289-6DB7-ABA3BF233237}"/>
          </ac:spMkLst>
        </pc:spChg>
        <pc:spChg chg="add mod">
          <ac:chgData name="Escribano Rodriguez, Sonia" userId="654cc525-35be-4aaa-afe6-a92ed7de7edc" providerId="ADAL" clId="{DDE0F4D6-D388-4446-81D0-4F0BF5E6A603}" dt="2025-06-05T21:19:17.785" v="1060" actId="20577"/>
          <ac:spMkLst>
            <pc:docMk/>
            <pc:sldMk cId="3576363687" sldId="1635"/>
            <ac:spMk id="5" creationId="{211911DF-06C4-14B3-FBE6-2CC6E0700B82}"/>
          </ac:spMkLst>
        </pc:spChg>
        <pc:picChg chg="del">
          <ac:chgData name="Escribano Rodriguez, Sonia" userId="654cc525-35be-4aaa-afe6-a92ed7de7edc" providerId="ADAL" clId="{DDE0F4D6-D388-4446-81D0-4F0BF5E6A603}" dt="2025-06-05T21:18:46.633" v="1049" actId="478"/>
          <ac:picMkLst>
            <pc:docMk/>
            <pc:sldMk cId="3576363687" sldId="1635"/>
            <ac:picMk id="4" creationId="{0EC80CD4-6406-000C-47B4-A1EABFE256D4}"/>
          </ac:picMkLst>
        </pc:picChg>
        <pc:picChg chg="mod">
          <ac:chgData name="Escribano Rodriguez, Sonia" userId="654cc525-35be-4aaa-afe6-a92ed7de7edc" providerId="ADAL" clId="{DDE0F4D6-D388-4446-81D0-4F0BF5E6A603}" dt="2025-06-05T21:18:58.747" v="1053" actId="14100"/>
          <ac:picMkLst>
            <pc:docMk/>
            <pc:sldMk cId="3576363687" sldId="1635"/>
            <ac:picMk id="6" creationId="{55217518-9F07-7786-49ED-1A39B771152D}"/>
          </ac:picMkLst>
        </pc:picChg>
        <pc:picChg chg="del">
          <ac:chgData name="Escribano Rodriguez, Sonia" userId="654cc525-35be-4aaa-afe6-a92ed7de7edc" providerId="ADAL" clId="{DDE0F4D6-D388-4446-81D0-4F0BF5E6A603}" dt="2025-06-05T21:18:54.129" v="1051" actId="478"/>
          <ac:picMkLst>
            <pc:docMk/>
            <pc:sldMk cId="3576363687" sldId="1635"/>
            <ac:picMk id="8" creationId="{4477C461-BC22-0FA2-30D3-896D5A1027AA}"/>
          </ac:picMkLst>
        </pc:picChg>
        <pc:picChg chg="mod">
          <ac:chgData name="Escribano Rodriguez, Sonia" userId="654cc525-35be-4aaa-afe6-a92ed7de7edc" providerId="ADAL" clId="{DDE0F4D6-D388-4446-81D0-4F0BF5E6A603}" dt="2025-06-05T21:19:05.310" v="1056" actId="1076"/>
          <ac:picMkLst>
            <pc:docMk/>
            <pc:sldMk cId="3576363687" sldId="1635"/>
            <ac:picMk id="10" creationId="{5800E613-04E2-9877-6CA3-9760A51C67D7}"/>
          </ac:picMkLst>
        </pc:picChg>
        <pc:picChg chg="del">
          <ac:chgData name="Escribano Rodriguez, Sonia" userId="654cc525-35be-4aaa-afe6-a92ed7de7edc" providerId="ADAL" clId="{DDE0F4D6-D388-4446-81D0-4F0BF5E6A603}" dt="2025-06-05T21:18:49.662" v="1050" actId="478"/>
          <ac:picMkLst>
            <pc:docMk/>
            <pc:sldMk cId="3576363687" sldId="1635"/>
            <ac:picMk id="11" creationId="{608F5044-0561-041B-3C06-E52D14CB7F46}"/>
          </ac:picMkLst>
        </pc:picChg>
        <pc:picChg chg="del">
          <ac:chgData name="Escribano Rodriguez, Sonia" userId="654cc525-35be-4aaa-afe6-a92ed7de7edc" providerId="ADAL" clId="{DDE0F4D6-D388-4446-81D0-4F0BF5E6A603}" dt="2025-06-05T21:18:56.661" v="1052" actId="478"/>
          <ac:picMkLst>
            <pc:docMk/>
            <pc:sldMk cId="3576363687" sldId="1635"/>
            <ac:picMk id="12" creationId="{9FA0837B-541B-76C7-D7D5-2BD2AEF2B65C}"/>
          </ac:picMkLst>
        </pc:picChg>
      </pc:sldChg>
      <pc:sldChg chg="addSp delSp modSp add ord">
        <pc:chgData name="Escribano Rodriguez, Sonia" userId="654cc525-35be-4aaa-afe6-a92ed7de7edc" providerId="ADAL" clId="{DDE0F4D6-D388-4446-81D0-4F0BF5E6A603}" dt="2025-06-05T21:18:32.167" v="1048" actId="20577"/>
        <pc:sldMkLst>
          <pc:docMk/>
          <pc:sldMk cId="2575052417" sldId="1640"/>
        </pc:sldMkLst>
        <pc:spChg chg="add del mod">
          <ac:chgData name="Escribano Rodriguez, Sonia" userId="654cc525-35be-4aaa-afe6-a92ed7de7edc" providerId="ADAL" clId="{DDE0F4D6-D388-4446-81D0-4F0BF5E6A603}" dt="2025-06-05T21:17:15.878" v="985" actId="478"/>
          <ac:spMkLst>
            <pc:docMk/>
            <pc:sldMk cId="2575052417" sldId="1640"/>
            <ac:spMk id="4" creationId="{EEEE43CF-6D51-F3AF-1777-556DB3286AD0}"/>
          </ac:spMkLst>
        </pc:spChg>
        <pc:spChg chg="add mod">
          <ac:chgData name="Escribano Rodriguez, Sonia" userId="654cc525-35be-4aaa-afe6-a92ed7de7edc" providerId="ADAL" clId="{DDE0F4D6-D388-4446-81D0-4F0BF5E6A603}" dt="2025-06-05T21:18:12.917" v="1006" actId="1076"/>
          <ac:spMkLst>
            <pc:docMk/>
            <pc:sldMk cId="2575052417" sldId="1640"/>
            <ac:spMk id="10" creationId="{8811ECC9-0668-154D-6E06-9D6FD1A8BB27}"/>
          </ac:spMkLst>
        </pc:spChg>
        <pc:spChg chg="mod">
          <ac:chgData name="Escribano Rodriguez, Sonia" userId="654cc525-35be-4aaa-afe6-a92ed7de7edc" providerId="ADAL" clId="{DDE0F4D6-D388-4446-81D0-4F0BF5E6A603}" dt="2025-06-05T21:17:30.247" v="990" actId="1076"/>
          <ac:spMkLst>
            <pc:docMk/>
            <pc:sldMk cId="2575052417" sldId="1640"/>
            <ac:spMk id="12" creationId="{FF995420-684C-CB39-285A-0164031472D3}"/>
          </ac:spMkLst>
        </pc:spChg>
        <pc:spChg chg="add mod">
          <ac:chgData name="Escribano Rodriguez, Sonia" userId="654cc525-35be-4aaa-afe6-a92ed7de7edc" providerId="ADAL" clId="{DDE0F4D6-D388-4446-81D0-4F0BF5E6A603}" dt="2025-06-05T21:18:32.167" v="1048" actId="20577"/>
          <ac:spMkLst>
            <pc:docMk/>
            <pc:sldMk cId="2575052417" sldId="1640"/>
            <ac:spMk id="13" creationId="{4596B857-1CD5-A8F1-0B48-33BA5BB199FC}"/>
          </ac:spMkLst>
        </pc:spChg>
        <pc:spChg chg="del">
          <ac:chgData name="Escribano Rodriguez, Sonia" userId="654cc525-35be-4aaa-afe6-a92ed7de7edc" providerId="ADAL" clId="{DDE0F4D6-D388-4446-81D0-4F0BF5E6A603}" dt="2025-06-05T21:17:10.244" v="983" actId="478"/>
          <ac:spMkLst>
            <pc:docMk/>
            <pc:sldMk cId="2575052417" sldId="1640"/>
            <ac:spMk id="15" creationId="{7D2BD7B2-0C51-42A4-A7FA-39B58E5A289C}"/>
          </ac:spMkLst>
        </pc:spChg>
        <pc:picChg chg="del">
          <ac:chgData name="Escribano Rodriguez, Sonia" userId="654cc525-35be-4aaa-afe6-a92ed7de7edc" providerId="ADAL" clId="{DDE0F4D6-D388-4446-81D0-4F0BF5E6A603}" dt="2025-06-05T21:17:13.612" v="984" actId="478"/>
          <ac:picMkLst>
            <pc:docMk/>
            <pc:sldMk cId="2575052417" sldId="1640"/>
            <ac:picMk id="3" creationId="{D9FFA5AA-90AB-145F-C69A-4CAE216CFB0C}"/>
          </ac:picMkLst>
        </pc:picChg>
        <pc:picChg chg="del">
          <ac:chgData name="Escribano Rodriguez, Sonia" userId="654cc525-35be-4aaa-afe6-a92ed7de7edc" providerId="ADAL" clId="{DDE0F4D6-D388-4446-81D0-4F0BF5E6A603}" dt="2025-06-05T21:17:07.983" v="982" actId="478"/>
          <ac:picMkLst>
            <pc:docMk/>
            <pc:sldMk cId="2575052417" sldId="1640"/>
            <ac:picMk id="5" creationId="{7B7E1227-9557-7E69-816F-DDF5B0902FA0}"/>
          </ac:picMkLst>
        </pc:picChg>
        <pc:picChg chg="mod">
          <ac:chgData name="Escribano Rodriguez, Sonia" userId="654cc525-35be-4aaa-afe6-a92ed7de7edc" providerId="ADAL" clId="{DDE0F4D6-D388-4446-81D0-4F0BF5E6A603}" dt="2025-06-05T21:17:28.595" v="989" actId="1076"/>
          <ac:picMkLst>
            <pc:docMk/>
            <pc:sldMk cId="2575052417" sldId="1640"/>
            <ac:picMk id="6" creationId="{04AFE222-05E1-C0FE-1797-BC404D416DEA}"/>
          </ac:picMkLst>
        </pc:picChg>
        <pc:picChg chg="del">
          <ac:chgData name="Escribano Rodriguez, Sonia" userId="654cc525-35be-4aaa-afe6-a92ed7de7edc" providerId="ADAL" clId="{DDE0F4D6-D388-4446-81D0-4F0BF5E6A603}" dt="2025-06-05T21:17:22.497" v="986" actId="478"/>
          <ac:picMkLst>
            <pc:docMk/>
            <pc:sldMk cId="2575052417" sldId="1640"/>
            <ac:picMk id="7" creationId="{83D7C8F4-5A03-4BE6-5E59-03CC1158063E}"/>
          </ac:picMkLst>
        </pc:picChg>
        <pc:picChg chg="del">
          <ac:chgData name="Escribano Rodriguez, Sonia" userId="654cc525-35be-4aaa-afe6-a92ed7de7edc" providerId="ADAL" clId="{DDE0F4D6-D388-4446-81D0-4F0BF5E6A603}" dt="2025-06-05T21:17:36.178" v="991" actId="478"/>
          <ac:picMkLst>
            <pc:docMk/>
            <pc:sldMk cId="2575052417" sldId="1640"/>
            <ac:picMk id="9" creationId="{F60B374F-5A91-557B-AF5F-4834657A1DD7}"/>
          </ac:picMkLst>
        </pc:picChg>
        <pc:picChg chg="mod">
          <ac:chgData name="Escribano Rodriguez, Sonia" userId="654cc525-35be-4aaa-afe6-a92ed7de7edc" providerId="ADAL" clId="{DDE0F4D6-D388-4446-81D0-4F0BF5E6A603}" dt="2025-06-05T21:17:46.594" v="996" actId="1076"/>
          <ac:picMkLst>
            <pc:docMk/>
            <pc:sldMk cId="2575052417" sldId="1640"/>
            <ac:picMk id="17" creationId="{0C99C561-C278-3779-8925-53019D47092C}"/>
          </ac:picMkLst>
        </pc:picChg>
      </pc:sldChg>
      <pc:sldChg chg="add del">
        <pc:chgData name="Escribano Rodriguez, Sonia" userId="654cc525-35be-4aaa-afe6-a92ed7de7edc" providerId="ADAL" clId="{DDE0F4D6-D388-4446-81D0-4F0BF5E6A603}" dt="2025-06-05T20:38:04.670" v="69" actId="2696"/>
        <pc:sldMkLst>
          <pc:docMk/>
          <pc:sldMk cId="2160517342" sldId="1641"/>
        </pc:sldMkLst>
      </pc:sldChg>
      <pc:sldChg chg="add del">
        <pc:chgData name="Escribano Rodriguez, Sonia" userId="654cc525-35be-4aaa-afe6-a92ed7de7edc" providerId="ADAL" clId="{DDE0F4D6-D388-4446-81D0-4F0BF5E6A603}" dt="2025-06-05T21:17:02.192" v="980" actId="2696"/>
        <pc:sldMkLst>
          <pc:docMk/>
          <pc:sldMk cId="372340369" sldId="1732"/>
        </pc:sldMkLst>
      </pc:sldChg>
      <pc:sldChg chg="addSp delSp modSp add ord">
        <pc:chgData name="Escribano Rodriguez, Sonia" userId="654cc525-35be-4aaa-afe6-a92ed7de7edc" providerId="ADAL" clId="{DDE0F4D6-D388-4446-81D0-4F0BF5E6A603}" dt="2025-06-05T20:52:53.731" v="228" actId="20577"/>
        <pc:sldMkLst>
          <pc:docMk/>
          <pc:sldMk cId="3564789857" sldId="1733"/>
        </pc:sldMkLst>
        <pc:spChg chg="mod">
          <ac:chgData name="Escribano Rodriguez, Sonia" userId="654cc525-35be-4aaa-afe6-a92ed7de7edc" providerId="ADAL" clId="{DDE0F4D6-D388-4446-81D0-4F0BF5E6A603}" dt="2025-06-05T20:47:50.880" v="120" actId="20577"/>
          <ac:spMkLst>
            <pc:docMk/>
            <pc:sldMk cId="3564789857" sldId="1733"/>
            <ac:spMk id="2" creationId="{4728C1F8-B345-9F20-DC9B-FD091F7DEFCE}"/>
          </ac:spMkLst>
        </pc:spChg>
        <pc:spChg chg="mod">
          <ac:chgData name="Escribano Rodriguez, Sonia" userId="654cc525-35be-4aaa-afe6-a92ed7de7edc" providerId="ADAL" clId="{DDE0F4D6-D388-4446-81D0-4F0BF5E6A603}" dt="2025-06-05T20:52:53.731" v="228" actId="20577"/>
          <ac:spMkLst>
            <pc:docMk/>
            <pc:sldMk cId="3564789857" sldId="1733"/>
            <ac:spMk id="3" creationId="{C23F5468-E24D-D0A4-EB7B-807F0600CFEF}"/>
          </ac:spMkLst>
        </pc:spChg>
        <pc:picChg chg="add mod modCrop">
          <ac:chgData name="Escribano Rodriguez, Sonia" userId="654cc525-35be-4aaa-afe6-a92ed7de7edc" providerId="ADAL" clId="{DDE0F4D6-D388-4446-81D0-4F0BF5E6A603}" dt="2025-06-05T20:47:07.067" v="100" actId="1076"/>
          <ac:picMkLst>
            <pc:docMk/>
            <pc:sldMk cId="3564789857" sldId="1733"/>
            <ac:picMk id="4" creationId="{AEE87920-5B92-A26A-7EF7-9B62F0A7A0F9}"/>
          </ac:picMkLst>
        </pc:picChg>
        <pc:picChg chg="add mod modCrop">
          <ac:chgData name="Escribano Rodriguez, Sonia" userId="654cc525-35be-4aaa-afe6-a92ed7de7edc" providerId="ADAL" clId="{DDE0F4D6-D388-4446-81D0-4F0BF5E6A603}" dt="2025-06-05T20:48:12.600" v="127" actId="688"/>
          <ac:picMkLst>
            <pc:docMk/>
            <pc:sldMk cId="3564789857" sldId="1733"/>
            <ac:picMk id="5" creationId="{47362C87-17C4-3817-5778-91B00F135685}"/>
          </ac:picMkLst>
        </pc:picChg>
        <pc:picChg chg="del">
          <ac:chgData name="Escribano Rodriguez, Sonia" userId="654cc525-35be-4aaa-afe6-a92ed7de7edc" providerId="ADAL" clId="{DDE0F4D6-D388-4446-81D0-4F0BF5E6A603}" dt="2025-06-05T20:40:20.956" v="75" actId="478"/>
          <ac:picMkLst>
            <pc:docMk/>
            <pc:sldMk cId="3564789857" sldId="1733"/>
            <ac:picMk id="7" creationId="{2301EDE6-1E30-8549-B94F-15C0F0FDFDC1}"/>
          </ac:picMkLst>
        </pc:picChg>
        <pc:picChg chg="del">
          <ac:chgData name="Escribano Rodriguez, Sonia" userId="654cc525-35be-4aaa-afe6-a92ed7de7edc" providerId="ADAL" clId="{DDE0F4D6-D388-4446-81D0-4F0BF5E6A603}" dt="2025-06-05T20:40:23.302" v="76" actId="478"/>
          <ac:picMkLst>
            <pc:docMk/>
            <pc:sldMk cId="3564789857" sldId="1733"/>
            <ac:picMk id="9" creationId="{7EE1E3DA-70EC-57CA-FA6F-24C036A1391A}"/>
          </ac:picMkLst>
        </pc:picChg>
      </pc:sldChg>
      <pc:sldChg chg="addSp delSp modSp new del">
        <pc:chgData name="Escribano Rodriguez, Sonia" userId="654cc525-35be-4aaa-afe6-a92ed7de7edc" providerId="ADAL" clId="{DDE0F4D6-D388-4446-81D0-4F0BF5E6A603}" dt="2025-06-05T20:51:47.272" v="155" actId="2696"/>
        <pc:sldMkLst>
          <pc:docMk/>
          <pc:sldMk cId="1853383193" sldId="1734"/>
        </pc:sldMkLst>
        <pc:spChg chg="del">
          <ac:chgData name="Escribano Rodriguez, Sonia" userId="654cc525-35be-4aaa-afe6-a92ed7de7edc" providerId="ADAL" clId="{DDE0F4D6-D388-4446-81D0-4F0BF5E6A603}" dt="2025-06-05T20:49:00.138" v="129" actId="931"/>
          <ac:spMkLst>
            <pc:docMk/>
            <pc:sldMk cId="1853383193" sldId="1734"/>
            <ac:spMk id="3" creationId="{F0FB8F8A-9AE5-8CFE-0693-A8A4816AADE8}"/>
          </ac:spMkLst>
        </pc:spChg>
        <pc:picChg chg="add mod ord">
          <ac:chgData name="Escribano Rodriguez, Sonia" userId="654cc525-35be-4aaa-afe6-a92ed7de7edc" providerId="ADAL" clId="{DDE0F4D6-D388-4446-81D0-4F0BF5E6A603}" dt="2025-06-05T20:49:03.560" v="131" actId="14100"/>
          <ac:picMkLst>
            <pc:docMk/>
            <pc:sldMk cId="1853383193" sldId="1734"/>
            <ac:picMk id="4" creationId="{0E49495C-C472-47A9-D9CA-5531B7303AAC}"/>
          </ac:picMkLst>
        </pc:picChg>
        <pc:inkChg chg="add del">
          <ac:chgData name="Escribano Rodriguez, Sonia" userId="654cc525-35be-4aaa-afe6-a92ed7de7edc" providerId="ADAL" clId="{DDE0F4D6-D388-4446-81D0-4F0BF5E6A603}" dt="2025-06-05T20:49:24.564" v="133"/>
          <ac:inkMkLst>
            <pc:docMk/>
            <pc:sldMk cId="1853383193" sldId="1734"/>
            <ac:inkMk id="5" creationId="{272B6DCE-022B-C8D4-A17E-AD01800ACD23}"/>
          </ac:inkMkLst>
        </pc:inkChg>
        <pc:inkChg chg="add">
          <ac:chgData name="Escribano Rodriguez, Sonia" userId="654cc525-35be-4aaa-afe6-a92ed7de7edc" providerId="ADAL" clId="{DDE0F4D6-D388-4446-81D0-4F0BF5E6A603}" dt="2025-06-05T20:49:34.573" v="134"/>
          <ac:inkMkLst>
            <pc:docMk/>
            <pc:sldMk cId="1853383193" sldId="1734"/>
            <ac:inkMk id="6" creationId="{A02DAA8D-6099-851D-366F-988C1D31CA7C}"/>
          </ac:inkMkLst>
        </pc:inkChg>
        <pc:inkChg chg="add">
          <ac:chgData name="Escribano Rodriguez, Sonia" userId="654cc525-35be-4aaa-afe6-a92ed7de7edc" providerId="ADAL" clId="{DDE0F4D6-D388-4446-81D0-4F0BF5E6A603}" dt="2025-06-05T20:49:44.674" v="135"/>
          <ac:inkMkLst>
            <pc:docMk/>
            <pc:sldMk cId="1853383193" sldId="1734"/>
            <ac:inkMk id="7" creationId="{A03D3D8F-C809-E5A4-771C-A872768D52EA}"/>
          </ac:inkMkLst>
        </pc:inkChg>
        <pc:inkChg chg="add">
          <ac:chgData name="Escribano Rodriguez, Sonia" userId="654cc525-35be-4aaa-afe6-a92ed7de7edc" providerId="ADAL" clId="{DDE0F4D6-D388-4446-81D0-4F0BF5E6A603}" dt="2025-06-05T20:49:49.744" v="136"/>
          <ac:inkMkLst>
            <pc:docMk/>
            <pc:sldMk cId="1853383193" sldId="1734"/>
            <ac:inkMk id="8" creationId="{DC6383BF-A1D9-8B4B-A52B-78B631F10E78}"/>
          </ac:inkMkLst>
        </pc:inkChg>
        <pc:inkChg chg="add">
          <ac:chgData name="Escribano Rodriguez, Sonia" userId="654cc525-35be-4aaa-afe6-a92ed7de7edc" providerId="ADAL" clId="{DDE0F4D6-D388-4446-81D0-4F0BF5E6A603}" dt="2025-06-05T20:49:59.531" v="137"/>
          <ac:inkMkLst>
            <pc:docMk/>
            <pc:sldMk cId="1853383193" sldId="1734"/>
            <ac:inkMk id="9" creationId="{022AB459-4048-0026-E942-463F4281676E}"/>
          </ac:inkMkLst>
        </pc:inkChg>
      </pc:sldChg>
      <pc:sldChg chg="new del">
        <pc:chgData name="Escribano Rodriguez, Sonia" userId="654cc525-35be-4aaa-afe6-a92ed7de7edc" providerId="ADAL" clId="{DDE0F4D6-D388-4446-81D0-4F0BF5E6A603}" dt="2025-06-05T21:01:18.259" v="322" actId="2696"/>
        <pc:sldMkLst>
          <pc:docMk/>
          <pc:sldMk cId="2321225931" sldId="1734"/>
        </pc:sldMkLst>
      </pc:sldChg>
      <pc:sldChg chg="addSp delSp modSp add del">
        <pc:chgData name="Escribano Rodriguez, Sonia" userId="654cc525-35be-4aaa-afe6-a92ed7de7edc" providerId="ADAL" clId="{DDE0F4D6-D388-4446-81D0-4F0BF5E6A603}" dt="2025-06-05T21:01:05.899" v="321" actId="2696"/>
        <pc:sldMkLst>
          <pc:docMk/>
          <pc:sldMk cId="1881662609" sldId="1735"/>
        </pc:sldMkLst>
        <pc:spChg chg="del">
          <ac:chgData name="Escribano Rodriguez, Sonia" userId="654cc525-35be-4aaa-afe6-a92ed7de7edc" providerId="ADAL" clId="{DDE0F4D6-D388-4446-81D0-4F0BF5E6A603}" dt="2025-06-05T20:53:19.571" v="235" actId="478"/>
          <ac:spMkLst>
            <pc:docMk/>
            <pc:sldMk cId="1881662609" sldId="1735"/>
            <ac:spMk id="3" creationId="{C23F5468-E24D-D0A4-EB7B-807F0600CFEF}"/>
          </ac:spMkLst>
        </pc:spChg>
        <pc:spChg chg="add del">
          <ac:chgData name="Escribano Rodriguez, Sonia" userId="654cc525-35be-4aaa-afe6-a92ed7de7edc" providerId="ADAL" clId="{DDE0F4D6-D388-4446-81D0-4F0BF5E6A603}" dt="2025-06-05T20:56:08.747" v="248" actId="478"/>
          <ac:spMkLst>
            <pc:docMk/>
            <pc:sldMk cId="1881662609" sldId="1735"/>
            <ac:spMk id="12" creationId="{2F8DA112-CCB9-F92B-2216-DC97751C276B}"/>
          </ac:spMkLst>
        </pc:spChg>
        <pc:spChg chg="add del mod">
          <ac:chgData name="Escribano Rodriguez, Sonia" userId="654cc525-35be-4aaa-afe6-a92ed7de7edc" providerId="ADAL" clId="{DDE0F4D6-D388-4446-81D0-4F0BF5E6A603}" dt="2025-06-05T21:00:33.427" v="313" actId="478"/>
          <ac:spMkLst>
            <pc:docMk/>
            <pc:sldMk cId="1881662609" sldId="1735"/>
            <ac:spMk id="42" creationId="{F87A4CC4-F65D-2167-E47B-342A78BD227D}"/>
          </ac:spMkLst>
        </pc:spChg>
        <pc:picChg chg="del">
          <ac:chgData name="Escribano Rodriguez, Sonia" userId="654cc525-35be-4aaa-afe6-a92ed7de7edc" providerId="ADAL" clId="{DDE0F4D6-D388-4446-81D0-4F0BF5E6A603}" dt="2025-06-05T20:53:07.179" v="230" actId="478"/>
          <ac:picMkLst>
            <pc:docMk/>
            <pc:sldMk cId="1881662609" sldId="1735"/>
            <ac:picMk id="4" creationId="{AEE87920-5B92-A26A-7EF7-9B62F0A7A0F9}"/>
          </ac:picMkLst>
        </pc:picChg>
        <pc:picChg chg="mod modCrop">
          <ac:chgData name="Escribano Rodriguez, Sonia" userId="654cc525-35be-4aaa-afe6-a92ed7de7edc" providerId="ADAL" clId="{DDE0F4D6-D388-4446-81D0-4F0BF5E6A603}" dt="2025-06-05T20:59:17.529" v="294" actId="1076"/>
          <ac:picMkLst>
            <pc:docMk/>
            <pc:sldMk cId="1881662609" sldId="1735"/>
            <ac:picMk id="5" creationId="{47362C87-17C4-3817-5778-91B00F135685}"/>
          </ac:picMkLst>
        </pc:picChg>
        <pc:picChg chg="add del mod">
          <ac:chgData name="Escribano Rodriguez, Sonia" userId="654cc525-35be-4aaa-afe6-a92ed7de7edc" providerId="ADAL" clId="{DDE0F4D6-D388-4446-81D0-4F0BF5E6A603}" dt="2025-06-05T20:56:39.193" v="257" actId="478"/>
          <ac:picMkLst>
            <pc:docMk/>
            <pc:sldMk cId="1881662609" sldId="1735"/>
            <ac:picMk id="13" creationId="{C341831D-EC29-5769-A994-0438D1A20C06}"/>
          </ac:picMkLst>
        </pc:picChg>
        <pc:inkChg chg="add del">
          <ac:chgData name="Escribano Rodriguez, Sonia" userId="654cc525-35be-4aaa-afe6-a92ed7de7edc" providerId="ADAL" clId="{DDE0F4D6-D388-4446-81D0-4F0BF5E6A603}" dt="2025-06-05T20:53:37.707" v="238"/>
          <ac:inkMkLst>
            <pc:docMk/>
            <pc:sldMk cId="1881662609" sldId="1735"/>
            <ac:inkMk id="6" creationId="{E09F8297-D01F-1A04-F221-882B1EBD3F2A}"/>
          </ac:inkMkLst>
        </pc:inkChg>
        <pc:inkChg chg="add del">
          <ac:chgData name="Escribano Rodriguez, Sonia" userId="654cc525-35be-4aaa-afe6-a92ed7de7edc" providerId="ADAL" clId="{DDE0F4D6-D388-4446-81D0-4F0BF5E6A603}" dt="2025-06-05T20:53:43.541" v="240"/>
          <ac:inkMkLst>
            <pc:docMk/>
            <pc:sldMk cId="1881662609" sldId="1735"/>
            <ac:inkMk id="7" creationId="{33A29D68-83CF-59E7-B971-1F4BE726BF5F}"/>
          </ac:inkMkLst>
        </pc:inkChg>
        <pc:inkChg chg="add del">
          <ac:chgData name="Escribano Rodriguez, Sonia" userId="654cc525-35be-4aaa-afe6-a92ed7de7edc" providerId="ADAL" clId="{DDE0F4D6-D388-4446-81D0-4F0BF5E6A603}" dt="2025-06-05T20:53:47.760" v="242"/>
          <ac:inkMkLst>
            <pc:docMk/>
            <pc:sldMk cId="1881662609" sldId="1735"/>
            <ac:inkMk id="8" creationId="{746894AA-7F9E-A02E-09DF-0081F759D088}"/>
          </ac:inkMkLst>
        </pc:inkChg>
        <pc:inkChg chg="add del">
          <ac:chgData name="Escribano Rodriguez, Sonia" userId="654cc525-35be-4aaa-afe6-a92ed7de7edc" providerId="ADAL" clId="{DDE0F4D6-D388-4446-81D0-4F0BF5E6A603}" dt="2025-06-05T20:54:22.058" v="244"/>
          <ac:inkMkLst>
            <pc:docMk/>
            <pc:sldMk cId="1881662609" sldId="1735"/>
            <ac:inkMk id="9" creationId="{98D45632-11E6-C846-E302-C0F80E45AC8C}"/>
          </ac:inkMkLst>
        </pc:inkChg>
        <pc:inkChg chg="add del">
          <ac:chgData name="Escribano Rodriguez, Sonia" userId="654cc525-35be-4aaa-afe6-a92ed7de7edc" providerId="ADAL" clId="{DDE0F4D6-D388-4446-81D0-4F0BF5E6A603}" dt="2025-06-05T20:55:55.742" v="246" actId="478"/>
          <ac:inkMkLst>
            <pc:docMk/>
            <pc:sldMk cId="1881662609" sldId="1735"/>
            <ac:inkMk id="10" creationId="{9DD3C795-1A0A-1512-4525-0F997B1E2BF1}"/>
          </ac:inkMkLst>
        </pc:inkChg>
        <pc:inkChg chg="add del">
          <ac:chgData name="Escribano Rodriguez, Sonia" userId="654cc525-35be-4aaa-afe6-a92ed7de7edc" providerId="ADAL" clId="{DDE0F4D6-D388-4446-81D0-4F0BF5E6A603}" dt="2025-06-05T20:56:50.341" v="259"/>
          <ac:inkMkLst>
            <pc:docMk/>
            <pc:sldMk cId="1881662609" sldId="1735"/>
            <ac:inkMk id="14" creationId="{06B23DE0-D33C-7473-56A9-315EC78CFFE7}"/>
          </ac:inkMkLst>
        </pc:inkChg>
        <pc:inkChg chg="add del">
          <ac:chgData name="Escribano Rodriguez, Sonia" userId="654cc525-35be-4aaa-afe6-a92ed7de7edc" providerId="ADAL" clId="{DDE0F4D6-D388-4446-81D0-4F0BF5E6A603}" dt="2025-06-05T20:56:59.270" v="261"/>
          <ac:inkMkLst>
            <pc:docMk/>
            <pc:sldMk cId="1881662609" sldId="1735"/>
            <ac:inkMk id="15" creationId="{CA562728-DEAD-98D7-3FF6-88E48CBCA639}"/>
          </ac:inkMkLst>
        </pc:inkChg>
        <pc:inkChg chg="add del">
          <ac:chgData name="Escribano Rodriguez, Sonia" userId="654cc525-35be-4aaa-afe6-a92ed7de7edc" providerId="ADAL" clId="{DDE0F4D6-D388-4446-81D0-4F0BF5E6A603}" dt="2025-06-05T20:57:43.875" v="275" actId="478"/>
          <ac:inkMkLst>
            <pc:docMk/>
            <pc:sldMk cId="1881662609" sldId="1735"/>
            <ac:inkMk id="16" creationId="{04926376-010E-D28D-1D65-91C081D822F0}"/>
          </ac:inkMkLst>
        </pc:inkChg>
        <pc:inkChg chg="add del">
          <ac:chgData name="Escribano Rodriguez, Sonia" userId="654cc525-35be-4aaa-afe6-a92ed7de7edc" providerId="ADAL" clId="{DDE0F4D6-D388-4446-81D0-4F0BF5E6A603}" dt="2025-06-05T20:57:13.406" v="273"/>
          <ac:inkMkLst>
            <pc:docMk/>
            <pc:sldMk cId="1881662609" sldId="1735"/>
            <ac:inkMk id="17" creationId="{A92E7843-4C68-8F4E-A541-37DDD50FC806}"/>
          </ac:inkMkLst>
        </pc:inkChg>
        <pc:inkChg chg="add del">
          <ac:chgData name="Escribano Rodriguez, Sonia" userId="654cc525-35be-4aaa-afe6-a92ed7de7edc" providerId="ADAL" clId="{DDE0F4D6-D388-4446-81D0-4F0BF5E6A603}" dt="2025-06-05T20:57:13.406" v="273"/>
          <ac:inkMkLst>
            <pc:docMk/>
            <pc:sldMk cId="1881662609" sldId="1735"/>
            <ac:inkMk id="18" creationId="{783519EB-73B4-E340-3C3A-81900EC80AD2}"/>
          </ac:inkMkLst>
        </pc:inkChg>
        <pc:inkChg chg="add del">
          <ac:chgData name="Escribano Rodriguez, Sonia" userId="654cc525-35be-4aaa-afe6-a92ed7de7edc" providerId="ADAL" clId="{DDE0F4D6-D388-4446-81D0-4F0BF5E6A603}" dt="2025-06-05T20:57:13.406" v="273"/>
          <ac:inkMkLst>
            <pc:docMk/>
            <pc:sldMk cId="1881662609" sldId="1735"/>
            <ac:inkMk id="19" creationId="{5DC2C529-B113-0F3D-9334-5C36B982B639}"/>
          </ac:inkMkLst>
        </pc:inkChg>
        <pc:inkChg chg="add del">
          <ac:chgData name="Escribano Rodriguez, Sonia" userId="654cc525-35be-4aaa-afe6-a92ed7de7edc" providerId="ADAL" clId="{DDE0F4D6-D388-4446-81D0-4F0BF5E6A603}" dt="2025-06-05T20:57:13.406" v="273"/>
          <ac:inkMkLst>
            <pc:docMk/>
            <pc:sldMk cId="1881662609" sldId="1735"/>
            <ac:inkMk id="20" creationId="{5A20D136-7ACC-B32B-6BA8-579FEC756EE8}"/>
          </ac:inkMkLst>
        </pc:inkChg>
        <pc:inkChg chg="add del">
          <ac:chgData name="Escribano Rodriguez, Sonia" userId="654cc525-35be-4aaa-afe6-a92ed7de7edc" providerId="ADAL" clId="{DDE0F4D6-D388-4446-81D0-4F0BF5E6A603}" dt="2025-06-05T20:57:13.406" v="273"/>
          <ac:inkMkLst>
            <pc:docMk/>
            <pc:sldMk cId="1881662609" sldId="1735"/>
            <ac:inkMk id="21" creationId="{702C742C-ADF3-B412-5964-C4417CF003AC}"/>
          </ac:inkMkLst>
        </pc:inkChg>
        <pc:inkChg chg="add del">
          <ac:chgData name="Escribano Rodriguez, Sonia" userId="654cc525-35be-4aaa-afe6-a92ed7de7edc" providerId="ADAL" clId="{DDE0F4D6-D388-4446-81D0-4F0BF5E6A603}" dt="2025-06-05T20:57:13.406" v="273"/>
          <ac:inkMkLst>
            <pc:docMk/>
            <pc:sldMk cId="1881662609" sldId="1735"/>
            <ac:inkMk id="22" creationId="{F1A3919D-606D-3232-DFC1-373F6280A1BE}"/>
          </ac:inkMkLst>
        </pc:inkChg>
        <pc:inkChg chg="add del">
          <ac:chgData name="Escribano Rodriguez, Sonia" userId="654cc525-35be-4aaa-afe6-a92ed7de7edc" providerId="ADAL" clId="{DDE0F4D6-D388-4446-81D0-4F0BF5E6A603}" dt="2025-06-05T20:57:13.406" v="273"/>
          <ac:inkMkLst>
            <pc:docMk/>
            <pc:sldMk cId="1881662609" sldId="1735"/>
            <ac:inkMk id="23" creationId="{51B6235D-98CC-55FE-0DAF-2836E583C252}"/>
          </ac:inkMkLst>
        </pc:inkChg>
        <pc:inkChg chg="add">
          <ac:chgData name="Escribano Rodriguez, Sonia" userId="654cc525-35be-4aaa-afe6-a92ed7de7edc" providerId="ADAL" clId="{DDE0F4D6-D388-4446-81D0-4F0BF5E6A603}" dt="2025-06-05T20:57:12.018" v="270"/>
          <ac:inkMkLst>
            <pc:docMk/>
            <pc:sldMk cId="1881662609" sldId="1735"/>
            <ac:inkMk id="24" creationId="{AFE57AE5-5C8A-E597-B424-AA1132A78480}"/>
          </ac:inkMkLst>
        </pc:inkChg>
        <pc:inkChg chg="add del">
          <ac:chgData name="Escribano Rodriguez, Sonia" userId="654cc525-35be-4aaa-afe6-a92ed7de7edc" providerId="ADAL" clId="{DDE0F4D6-D388-4446-81D0-4F0BF5E6A603}" dt="2025-06-05T20:57:13.406" v="273"/>
          <ac:inkMkLst>
            <pc:docMk/>
            <pc:sldMk cId="1881662609" sldId="1735"/>
            <ac:inkMk id="25" creationId="{8DD3863B-529B-7CEC-A77B-27337C7D2FA7}"/>
          </ac:inkMkLst>
        </pc:inkChg>
        <pc:inkChg chg="add del">
          <ac:chgData name="Escribano Rodriguez, Sonia" userId="654cc525-35be-4aaa-afe6-a92ed7de7edc" providerId="ADAL" clId="{DDE0F4D6-D388-4446-81D0-4F0BF5E6A603}" dt="2025-06-05T20:57:13.406" v="273"/>
          <ac:inkMkLst>
            <pc:docMk/>
            <pc:sldMk cId="1881662609" sldId="1735"/>
            <ac:inkMk id="26" creationId="{BC793D9C-80AA-54DB-ECA0-92A6C7688969}"/>
          </ac:inkMkLst>
        </pc:inkChg>
        <pc:inkChg chg="add del reco">
          <ac:chgData name="Escribano Rodriguez, Sonia" userId="654cc525-35be-4aaa-afe6-a92ed7de7edc" providerId="ADAL" clId="{DDE0F4D6-D388-4446-81D0-4F0BF5E6A603}" dt="2025-06-05T20:57:25.225" v="274" actId="478"/>
          <ac:inkMkLst>
            <pc:docMk/>
            <pc:sldMk cId="1881662609" sldId="1735"/>
            <ac:inkMk id="27" creationId="{91B18B4F-87F4-DDF7-D27F-244B13C1830B}"/>
          </ac:inkMkLst>
        </pc:inkChg>
        <pc:inkChg chg="add del">
          <ac:chgData name="Escribano Rodriguez, Sonia" userId="654cc525-35be-4aaa-afe6-a92ed7de7edc" providerId="ADAL" clId="{DDE0F4D6-D388-4446-81D0-4F0BF5E6A603}" dt="2025-06-05T20:57:53.803" v="277"/>
          <ac:inkMkLst>
            <pc:docMk/>
            <pc:sldMk cId="1881662609" sldId="1735"/>
            <ac:inkMk id="28" creationId="{8AE265E2-87D7-FDDB-9EFB-541108C8A45F}"/>
          </ac:inkMkLst>
        </pc:inkChg>
        <pc:inkChg chg="add del">
          <ac:chgData name="Escribano Rodriguez, Sonia" userId="654cc525-35be-4aaa-afe6-a92ed7de7edc" providerId="ADAL" clId="{DDE0F4D6-D388-4446-81D0-4F0BF5E6A603}" dt="2025-06-05T20:57:59.387" v="279"/>
          <ac:inkMkLst>
            <pc:docMk/>
            <pc:sldMk cId="1881662609" sldId="1735"/>
            <ac:inkMk id="29" creationId="{94D070D4-9CBD-7644-154B-72E7B0325709}"/>
          </ac:inkMkLst>
        </pc:inkChg>
        <pc:inkChg chg="add del">
          <ac:chgData name="Escribano Rodriguez, Sonia" userId="654cc525-35be-4aaa-afe6-a92ed7de7edc" providerId="ADAL" clId="{DDE0F4D6-D388-4446-81D0-4F0BF5E6A603}" dt="2025-06-05T20:58:04.352" v="281"/>
          <ac:inkMkLst>
            <pc:docMk/>
            <pc:sldMk cId="1881662609" sldId="1735"/>
            <ac:inkMk id="30" creationId="{76D9F819-67E6-9BA9-5B06-B32633D19DC0}"/>
          </ac:inkMkLst>
        </pc:inkChg>
        <pc:inkChg chg="add del">
          <ac:chgData name="Escribano Rodriguez, Sonia" userId="654cc525-35be-4aaa-afe6-a92ed7de7edc" providerId="ADAL" clId="{DDE0F4D6-D388-4446-81D0-4F0BF5E6A603}" dt="2025-06-05T20:58:12.954" v="283"/>
          <ac:inkMkLst>
            <pc:docMk/>
            <pc:sldMk cId="1881662609" sldId="1735"/>
            <ac:inkMk id="31" creationId="{EA7BF738-FB10-C373-9C8D-B022856A8D93}"/>
          </ac:inkMkLst>
        </pc:inkChg>
        <pc:inkChg chg="add del">
          <ac:chgData name="Escribano Rodriguez, Sonia" userId="654cc525-35be-4aaa-afe6-a92ed7de7edc" providerId="ADAL" clId="{DDE0F4D6-D388-4446-81D0-4F0BF5E6A603}" dt="2025-06-05T20:58:37.271" v="285" actId="478"/>
          <ac:inkMkLst>
            <pc:docMk/>
            <pc:sldMk cId="1881662609" sldId="1735"/>
            <ac:inkMk id="32" creationId="{42FECF6B-4B1A-1735-0FD1-5076727DB74E}"/>
          </ac:inkMkLst>
        </pc:inkChg>
        <pc:cxnChg chg="add del mod">
          <ac:chgData name="Escribano Rodriguez, Sonia" userId="654cc525-35be-4aaa-afe6-a92ed7de7edc" providerId="ADAL" clId="{DDE0F4D6-D388-4446-81D0-4F0BF5E6A603}" dt="2025-06-05T21:00:40.949" v="314" actId="21"/>
          <ac:cxnSpMkLst>
            <pc:docMk/>
            <pc:sldMk cId="1881662609" sldId="1735"/>
            <ac:cxnSpMk id="33" creationId="{44EE1A5B-8F4D-BCBC-1B06-ECEAD6D579CF}"/>
          </ac:cxnSpMkLst>
        </pc:cxnChg>
        <pc:cxnChg chg="add del mod">
          <ac:chgData name="Escribano Rodriguez, Sonia" userId="654cc525-35be-4aaa-afe6-a92ed7de7edc" providerId="ADAL" clId="{DDE0F4D6-D388-4446-81D0-4F0BF5E6A603}" dt="2025-06-05T21:00:57.129" v="318" actId="21"/>
          <ac:cxnSpMkLst>
            <pc:docMk/>
            <pc:sldMk cId="1881662609" sldId="1735"/>
            <ac:cxnSpMk id="38" creationId="{EEE82305-0B9A-4324-3B29-477201175218}"/>
          </ac:cxnSpMkLst>
        </pc:cxnChg>
      </pc:sldChg>
      <pc:sldChg chg="addSp delSp modSp add del">
        <pc:chgData name="Escribano Rodriguez, Sonia" userId="654cc525-35be-4aaa-afe6-a92ed7de7edc" providerId="ADAL" clId="{DDE0F4D6-D388-4446-81D0-4F0BF5E6A603}" dt="2025-06-05T20:51:44.878" v="154" actId="2696"/>
        <pc:sldMkLst>
          <pc:docMk/>
          <pc:sldMk cId="3824010849" sldId="1735"/>
        </pc:sldMkLst>
        <pc:spChg chg="del">
          <ac:chgData name="Escribano Rodriguez, Sonia" userId="654cc525-35be-4aaa-afe6-a92ed7de7edc" providerId="ADAL" clId="{DDE0F4D6-D388-4446-81D0-4F0BF5E6A603}" dt="2025-06-05T20:51:02.195" v="141" actId="478"/>
          <ac:spMkLst>
            <pc:docMk/>
            <pc:sldMk cId="3824010849" sldId="1735"/>
            <ac:spMk id="2" creationId="{4728C1F8-B345-9F20-DC9B-FD091F7DEFCE}"/>
          </ac:spMkLst>
        </pc:spChg>
        <pc:spChg chg="del">
          <ac:chgData name="Escribano Rodriguez, Sonia" userId="654cc525-35be-4aaa-afe6-a92ed7de7edc" providerId="ADAL" clId="{DDE0F4D6-D388-4446-81D0-4F0BF5E6A603}" dt="2025-06-05T20:51:00.184" v="140" actId="478"/>
          <ac:spMkLst>
            <pc:docMk/>
            <pc:sldMk cId="3824010849" sldId="1735"/>
            <ac:spMk id="3" creationId="{C23F5468-E24D-D0A4-EB7B-807F0600CFEF}"/>
          </ac:spMkLst>
        </pc:spChg>
        <pc:spChg chg="add del mod">
          <ac:chgData name="Escribano Rodriguez, Sonia" userId="654cc525-35be-4aaa-afe6-a92ed7de7edc" providerId="ADAL" clId="{DDE0F4D6-D388-4446-81D0-4F0BF5E6A603}" dt="2025-06-05T20:51:04.923" v="142" actId="478"/>
          <ac:spMkLst>
            <pc:docMk/>
            <pc:sldMk cId="3824010849" sldId="1735"/>
            <ac:spMk id="7" creationId="{33FB1FCE-70C2-268B-F085-7A00EF20B42E}"/>
          </ac:spMkLst>
        </pc:spChg>
        <pc:picChg chg="del">
          <ac:chgData name="Escribano Rodriguez, Sonia" userId="654cc525-35be-4aaa-afe6-a92ed7de7edc" providerId="ADAL" clId="{DDE0F4D6-D388-4446-81D0-4F0BF5E6A603}" dt="2025-06-05T20:50:57.952" v="139" actId="478"/>
          <ac:picMkLst>
            <pc:docMk/>
            <pc:sldMk cId="3824010849" sldId="1735"/>
            <ac:picMk id="4" creationId="{AEE87920-5B92-A26A-7EF7-9B62F0A7A0F9}"/>
          </ac:picMkLst>
        </pc:picChg>
        <pc:picChg chg="mod">
          <ac:chgData name="Escribano Rodriguez, Sonia" userId="654cc525-35be-4aaa-afe6-a92ed7de7edc" providerId="ADAL" clId="{DDE0F4D6-D388-4446-81D0-4F0BF5E6A603}" dt="2025-06-05T20:51:10.682" v="145" actId="1076"/>
          <ac:picMkLst>
            <pc:docMk/>
            <pc:sldMk cId="3824010849" sldId="1735"/>
            <ac:picMk id="5" creationId="{47362C87-17C4-3817-5778-91B00F135685}"/>
          </ac:picMkLst>
        </pc:picChg>
        <pc:picChg chg="add mod">
          <ac:chgData name="Escribano Rodriguez, Sonia" userId="654cc525-35be-4aaa-afe6-a92ed7de7edc" providerId="ADAL" clId="{DDE0F4D6-D388-4446-81D0-4F0BF5E6A603}" dt="2025-06-05T20:51:41.547" v="153" actId="1076"/>
          <ac:picMkLst>
            <pc:docMk/>
            <pc:sldMk cId="3824010849" sldId="1735"/>
            <ac:picMk id="8" creationId="{594B4680-3F6E-B44A-0CE5-EB1ADBF1AFCC}"/>
          </ac:picMkLst>
        </pc:picChg>
      </pc:sldChg>
      <pc:sldChg chg="addSp modSp add">
        <pc:chgData name="Escribano Rodriguez, Sonia" userId="654cc525-35be-4aaa-afe6-a92ed7de7edc" providerId="ADAL" clId="{DDE0F4D6-D388-4446-81D0-4F0BF5E6A603}" dt="2025-06-05T21:01:03.340" v="320" actId="1076"/>
        <pc:sldMkLst>
          <pc:docMk/>
          <pc:sldMk cId="3095457933" sldId="1736"/>
        </pc:sldMkLst>
        <pc:cxnChg chg="add mod">
          <ac:chgData name="Escribano Rodriguez, Sonia" userId="654cc525-35be-4aaa-afe6-a92ed7de7edc" providerId="ADAL" clId="{DDE0F4D6-D388-4446-81D0-4F0BF5E6A603}" dt="2025-06-05T21:00:51.424" v="317" actId="1076"/>
          <ac:cxnSpMkLst>
            <pc:docMk/>
            <pc:sldMk cId="3095457933" sldId="1736"/>
            <ac:cxnSpMk id="7" creationId="{E280D341-46F6-1B88-AEAF-A6ABE23100AC}"/>
          </ac:cxnSpMkLst>
        </pc:cxnChg>
        <pc:cxnChg chg="add mod">
          <ac:chgData name="Escribano Rodriguez, Sonia" userId="654cc525-35be-4aaa-afe6-a92ed7de7edc" providerId="ADAL" clId="{DDE0F4D6-D388-4446-81D0-4F0BF5E6A603}" dt="2025-06-05T21:01:03.340" v="320" actId="1076"/>
          <ac:cxnSpMkLst>
            <pc:docMk/>
            <pc:sldMk cId="3095457933" sldId="1736"/>
            <ac:cxnSpMk id="9" creationId="{2C9A02A2-5328-0B09-AA10-31CD2B75CB7C}"/>
          </ac:cxnSpMkLst>
        </pc:cxnChg>
      </pc:sldChg>
      <pc:sldChg chg="addSp delSp modSp new">
        <pc:chgData name="Escribano Rodriguez, Sonia" userId="654cc525-35be-4aaa-afe6-a92ed7de7edc" providerId="ADAL" clId="{DDE0F4D6-D388-4446-81D0-4F0BF5E6A603}" dt="2025-06-05T21:11:39.855" v="662" actId="27636"/>
        <pc:sldMkLst>
          <pc:docMk/>
          <pc:sldMk cId="450493091" sldId="1737"/>
        </pc:sldMkLst>
        <pc:spChg chg="del">
          <ac:chgData name="Escribano Rodriguez, Sonia" userId="654cc525-35be-4aaa-afe6-a92ed7de7edc" providerId="ADAL" clId="{DDE0F4D6-D388-4446-81D0-4F0BF5E6A603}" dt="2025-06-05T21:07:40.673" v="476" actId="478"/>
          <ac:spMkLst>
            <pc:docMk/>
            <pc:sldMk cId="450493091" sldId="1737"/>
            <ac:spMk id="2" creationId="{814C1F32-8F86-A1F2-1E11-3C7543F898F3}"/>
          </ac:spMkLst>
        </pc:spChg>
        <pc:spChg chg="mod">
          <ac:chgData name="Escribano Rodriguez, Sonia" userId="654cc525-35be-4aaa-afe6-a92ed7de7edc" providerId="ADAL" clId="{DDE0F4D6-D388-4446-81D0-4F0BF5E6A603}" dt="2025-06-05T21:11:39.855" v="662" actId="27636"/>
          <ac:spMkLst>
            <pc:docMk/>
            <pc:sldMk cId="450493091" sldId="1737"/>
            <ac:spMk id="3" creationId="{A2B331E8-A7EF-1965-8D44-C354FCA33B34}"/>
          </ac:spMkLst>
        </pc:spChg>
        <pc:spChg chg="add del mod">
          <ac:chgData name="Escribano Rodriguez, Sonia" userId="654cc525-35be-4aaa-afe6-a92ed7de7edc" providerId="ADAL" clId="{DDE0F4D6-D388-4446-81D0-4F0BF5E6A603}" dt="2025-06-05T21:09:45.016" v="643" actId="478"/>
          <ac:spMkLst>
            <pc:docMk/>
            <pc:sldMk cId="450493091" sldId="1737"/>
            <ac:spMk id="7" creationId="{13F74075-8761-A69D-8041-C82FFB34D18B}"/>
          </ac:spMkLst>
        </pc:spChg>
        <pc:picChg chg="add del mod modCrop">
          <ac:chgData name="Escribano Rodriguez, Sonia" userId="654cc525-35be-4aaa-afe6-a92ed7de7edc" providerId="ADAL" clId="{DDE0F4D6-D388-4446-81D0-4F0BF5E6A603}" dt="2025-06-05T21:09:47.247" v="644" actId="478"/>
          <ac:picMkLst>
            <pc:docMk/>
            <pc:sldMk cId="450493091" sldId="1737"/>
            <ac:picMk id="6" creationId="{3FFBC914-354E-AB6E-8886-ADF1372B61AF}"/>
          </ac:picMkLst>
        </pc:picChg>
        <pc:picChg chg="add mod">
          <ac:chgData name="Escribano Rodriguez, Sonia" userId="654cc525-35be-4aaa-afe6-a92ed7de7edc" providerId="ADAL" clId="{DDE0F4D6-D388-4446-81D0-4F0BF5E6A603}" dt="2025-06-05T21:10:37.989" v="647" actId="14100"/>
          <ac:picMkLst>
            <pc:docMk/>
            <pc:sldMk cId="450493091" sldId="1737"/>
            <ac:picMk id="10" creationId="{BD0E131B-6872-5C2C-E8F0-7278819220FA}"/>
          </ac:picMkLst>
        </pc:picChg>
      </pc:sldChg>
      <pc:sldChg chg="add del">
        <pc:chgData name="Escribano Rodriguez, Sonia" userId="654cc525-35be-4aaa-afe6-a92ed7de7edc" providerId="ADAL" clId="{DDE0F4D6-D388-4446-81D0-4F0BF5E6A603}" dt="2025-06-05T21:17:03.681" v="981" actId="2696"/>
        <pc:sldMkLst>
          <pc:docMk/>
          <pc:sldMk cId="212738899" sldId="1738"/>
        </pc:sldMkLst>
      </pc:sldChg>
      <pc:sldChg chg="addSp modSp new ord">
        <pc:chgData name="Escribano Rodriguez, Sonia" userId="654cc525-35be-4aaa-afe6-a92ed7de7edc" providerId="ADAL" clId="{DDE0F4D6-D388-4446-81D0-4F0BF5E6A603}" dt="2025-06-05T21:16:51.630" v="979" actId="1076"/>
        <pc:sldMkLst>
          <pc:docMk/>
          <pc:sldMk cId="2319190167" sldId="1739"/>
        </pc:sldMkLst>
        <pc:spChg chg="mod">
          <ac:chgData name="Escribano Rodriguez, Sonia" userId="654cc525-35be-4aaa-afe6-a92ed7de7edc" providerId="ADAL" clId="{DDE0F4D6-D388-4446-81D0-4F0BF5E6A603}" dt="2025-06-05T21:15:40.575" v="855" actId="20577"/>
          <ac:spMkLst>
            <pc:docMk/>
            <pc:sldMk cId="2319190167" sldId="1739"/>
            <ac:spMk id="2" creationId="{5287BE91-A4ED-2070-5EF8-02ECAB5D3364}"/>
          </ac:spMkLst>
        </pc:spChg>
        <pc:spChg chg="mod">
          <ac:chgData name="Escribano Rodriguez, Sonia" userId="654cc525-35be-4aaa-afe6-a92ed7de7edc" providerId="ADAL" clId="{DDE0F4D6-D388-4446-81D0-4F0BF5E6A603}" dt="2025-06-05T21:16:13.588" v="971" actId="20577"/>
          <ac:spMkLst>
            <pc:docMk/>
            <pc:sldMk cId="2319190167" sldId="1739"/>
            <ac:spMk id="3" creationId="{FD786866-C560-C004-3DC3-3004759F3723}"/>
          </ac:spMkLst>
        </pc:spChg>
        <pc:picChg chg="add mod">
          <ac:chgData name="Escribano Rodriguez, Sonia" userId="654cc525-35be-4aaa-afe6-a92ed7de7edc" providerId="ADAL" clId="{DDE0F4D6-D388-4446-81D0-4F0BF5E6A603}" dt="2025-06-05T21:16:29.213" v="975" actId="14100"/>
          <ac:picMkLst>
            <pc:docMk/>
            <pc:sldMk cId="2319190167" sldId="1739"/>
            <ac:picMk id="5" creationId="{9E6EA3E3-9FCC-4D5B-3AC7-BDD15A0E674B}"/>
          </ac:picMkLst>
        </pc:picChg>
        <pc:picChg chg="add mod">
          <ac:chgData name="Escribano Rodriguez, Sonia" userId="654cc525-35be-4aaa-afe6-a92ed7de7edc" providerId="ADAL" clId="{DDE0F4D6-D388-4446-81D0-4F0BF5E6A603}" dt="2025-06-05T21:16:51.630" v="979" actId="1076"/>
          <ac:picMkLst>
            <pc:docMk/>
            <pc:sldMk cId="2319190167" sldId="1739"/>
            <ac:picMk id="7" creationId="{0E834E05-30AD-4255-779D-3A615222382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37FCC-5F93-97C4-AF86-487AC9F4C2F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D5A6E6E-F133-A601-CC86-A9EF371C2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636B65F-EF99-38CC-3087-6CAFEC2C7E36}"/>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5" name="Footer Placeholder 4">
            <a:extLst>
              <a:ext uri="{FF2B5EF4-FFF2-40B4-BE49-F238E27FC236}">
                <a16:creationId xmlns:a16="http://schemas.microsoft.com/office/drawing/2014/main" id="{971CB61A-E0F6-389E-5CDF-B01E256E5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F6156-4B00-5CAC-FB20-BE92B1D0275A}"/>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101763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FACD-4B36-A9D6-DEEC-92466A5E043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D18271-611E-C97A-F430-6620C7A7F2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2273F5-08CD-FE5E-ABF8-AC10E214A610}"/>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5" name="Footer Placeholder 4">
            <a:extLst>
              <a:ext uri="{FF2B5EF4-FFF2-40B4-BE49-F238E27FC236}">
                <a16:creationId xmlns:a16="http://schemas.microsoft.com/office/drawing/2014/main" id="{E5452147-BF43-DC0A-488C-D88BE5D88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4BDA4-F24A-34FC-FE16-16747CA877B5}"/>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122791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EDEB0D-D5A9-55F0-3FFE-B68F958D2C9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4309860-CB56-31A8-A1AF-9E3DB7A338C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05C8B9-8116-8033-D898-E58CCB842DB0}"/>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5" name="Footer Placeholder 4">
            <a:extLst>
              <a:ext uri="{FF2B5EF4-FFF2-40B4-BE49-F238E27FC236}">
                <a16:creationId xmlns:a16="http://schemas.microsoft.com/office/drawing/2014/main" id="{E55AB923-7CF9-FB29-F699-649899F5D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85FBE-25CF-8C67-F7DF-53ADA6D49717}"/>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2557213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39D5D-3D3B-FD1B-049C-68713519BE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F218E7-0ECF-EE49-E4E4-B563C253881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E3EC93-2074-461E-B8B0-5F5AFA6A58DA}"/>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5" name="Footer Placeholder 4">
            <a:extLst>
              <a:ext uri="{FF2B5EF4-FFF2-40B4-BE49-F238E27FC236}">
                <a16:creationId xmlns:a16="http://schemas.microsoft.com/office/drawing/2014/main" id="{1D72D625-5964-BBC7-B520-5D92B04CA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8E5EF-5DC4-2E12-7D00-4A7BAAD806F7}"/>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81902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3F0A6-9BBD-73F4-AC21-711248D39CC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B90D1B2-6303-A5E3-BF00-5BD7195A70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DED707-A2B3-E065-4837-F2F812314E64}"/>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5" name="Footer Placeholder 4">
            <a:extLst>
              <a:ext uri="{FF2B5EF4-FFF2-40B4-BE49-F238E27FC236}">
                <a16:creationId xmlns:a16="http://schemas.microsoft.com/office/drawing/2014/main" id="{669D7FA6-DE8E-555F-A78B-DC0EC0166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2E6F4-37BE-3D73-F03A-2CDBA7C4C4D0}"/>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105805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9F4B8-949E-E73C-6EEE-4864586120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2AE33F4-73BB-C360-5D5E-53BB0DEEEA3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3536564-06E6-9F1A-681D-E4450A4C2CA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6ABADD6-E25F-E635-217D-A08875DC71F6}"/>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6" name="Footer Placeholder 5">
            <a:extLst>
              <a:ext uri="{FF2B5EF4-FFF2-40B4-BE49-F238E27FC236}">
                <a16:creationId xmlns:a16="http://schemas.microsoft.com/office/drawing/2014/main" id="{DCF98BCA-B452-3A70-8DC3-6558E3E62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2449E-20BF-D9D2-4DBB-2C2F357522C1}"/>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120932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E1191-4F8F-6A49-25BD-6FB8E07AA9C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CC94EC-41DF-8290-379D-7588463600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0EC107-0B36-4EAF-06A3-70D476FDA6B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BC110E9-CDE3-D7A5-F68D-23C18485F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E5CEDE4-0421-1C1D-8433-D26BDC2F12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9EE2253-4A40-23CD-F492-5F14B7D51351}"/>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8" name="Footer Placeholder 7">
            <a:extLst>
              <a:ext uri="{FF2B5EF4-FFF2-40B4-BE49-F238E27FC236}">
                <a16:creationId xmlns:a16="http://schemas.microsoft.com/office/drawing/2014/main" id="{6926FF5F-C96E-1492-A408-82DF7ECF0E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40B226-3CA1-6A07-BF10-73B7177F0E21}"/>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2026153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E3B6-F9E4-80D0-4505-45882F3B5FA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108D278-BCE1-42BC-A47D-19D86443C371}"/>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4" name="Footer Placeholder 3">
            <a:extLst>
              <a:ext uri="{FF2B5EF4-FFF2-40B4-BE49-F238E27FC236}">
                <a16:creationId xmlns:a16="http://schemas.microsoft.com/office/drawing/2014/main" id="{0454421B-FF65-D1F9-95CF-6E93B1F225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E40EAB-BDC3-182B-CB84-C8C6989A2E3C}"/>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589638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2C311D-3923-002C-313C-F88759C26224}"/>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3" name="Footer Placeholder 2">
            <a:extLst>
              <a:ext uri="{FF2B5EF4-FFF2-40B4-BE49-F238E27FC236}">
                <a16:creationId xmlns:a16="http://schemas.microsoft.com/office/drawing/2014/main" id="{E8445338-5F6A-CC02-3979-2EF260DE3C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FF5616-BFF2-CC0F-CC99-A2B78090EF39}"/>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3358300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B30E-3F4D-3525-69FB-87759D2663B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6838C93-155B-DD86-9BBA-21E482044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C3A330C-A65F-AEC4-FEBD-F70FC2CC59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24C458B-A89B-C389-1B22-B88CF3E42DF0}"/>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6" name="Footer Placeholder 5">
            <a:extLst>
              <a:ext uri="{FF2B5EF4-FFF2-40B4-BE49-F238E27FC236}">
                <a16:creationId xmlns:a16="http://schemas.microsoft.com/office/drawing/2014/main" id="{A8778840-353D-973C-AF10-CE15F3C7A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48678-F53B-15D2-A783-35DD11E0A071}"/>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129179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0466-BDCE-5196-39D0-3D442DBB4C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2EA1296-04CC-0411-B7D8-5589D7B7A7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79435D-B02E-383A-1E77-50373D7B8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86A8C7-091D-DCBD-D075-8700C0F896C8}"/>
              </a:ext>
            </a:extLst>
          </p:cNvPr>
          <p:cNvSpPr>
            <a:spLocks noGrp="1"/>
          </p:cNvSpPr>
          <p:nvPr>
            <p:ph type="dt" sz="half" idx="10"/>
          </p:nvPr>
        </p:nvSpPr>
        <p:spPr/>
        <p:txBody>
          <a:bodyPr/>
          <a:lstStyle/>
          <a:p>
            <a:fld id="{B77AD160-BB90-FC47-A0AB-8DD5FA46CD36}" type="datetimeFigureOut">
              <a:rPr lang="en-US" smtClean="0"/>
              <a:t>6/5/25</a:t>
            </a:fld>
            <a:endParaRPr lang="en-US"/>
          </a:p>
        </p:txBody>
      </p:sp>
      <p:sp>
        <p:nvSpPr>
          <p:cNvPr id="6" name="Footer Placeholder 5">
            <a:extLst>
              <a:ext uri="{FF2B5EF4-FFF2-40B4-BE49-F238E27FC236}">
                <a16:creationId xmlns:a16="http://schemas.microsoft.com/office/drawing/2014/main" id="{687EB744-9F6D-F298-CCD6-BEE064B29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021F9-86BA-9FCA-1F91-62A36FCB4419}"/>
              </a:ext>
            </a:extLst>
          </p:cNvPr>
          <p:cNvSpPr>
            <a:spLocks noGrp="1"/>
          </p:cNvSpPr>
          <p:nvPr>
            <p:ph type="sldNum" sz="quarter" idx="12"/>
          </p:nvPr>
        </p:nvSpPr>
        <p:spPr/>
        <p:txBody>
          <a:bodyPr/>
          <a:lstStyle/>
          <a:p>
            <a:fld id="{9BD712CA-DED4-E848-B3A7-C078CE446EC7}" type="slidenum">
              <a:rPr lang="en-US" smtClean="0"/>
              <a:t>‹#›</a:t>
            </a:fld>
            <a:endParaRPr lang="en-US"/>
          </a:p>
        </p:txBody>
      </p:sp>
    </p:spTree>
    <p:extLst>
      <p:ext uri="{BB962C8B-B14F-4D97-AF65-F5344CB8AC3E}">
        <p14:creationId xmlns:p14="http://schemas.microsoft.com/office/powerpoint/2010/main" val="377112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4449F0-7E7C-39B7-A51E-CAC6683051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3C24A2-C27C-C3C9-B915-CF84F42571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1628C2-68DF-2952-2830-33AB1D27B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7AD160-BB90-FC47-A0AB-8DD5FA46CD36}" type="datetimeFigureOut">
              <a:rPr lang="en-US" smtClean="0"/>
              <a:t>6/5/25</a:t>
            </a:fld>
            <a:endParaRPr lang="en-US"/>
          </a:p>
        </p:txBody>
      </p:sp>
      <p:sp>
        <p:nvSpPr>
          <p:cNvPr id="5" name="Footer Placeholder 4">
            <a:extLst>
              <a:ext uri="{FF2B5EF4-FFF2-40B4-BE49-F238E27FC236}">
                <a16:creationId xmlns:a16="http://schemas.microsoft.com/office/drawing/2014/main" id="{2CE9A387-FFAA-FFDB-BDFA-EF4111F13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984CDBB-A5F2-7813-51B8-61AB4CF28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D712CA-DED4-E848-B3A7-C078CE446EC7}" type="slidenum">
              <a:rPr lang="en-US" smtClean="0"/>
              <a:t>‹#›</a:t>
            </a:fld>
            <a:endParaRPr lang="en-US"/>
          </a:p>
        </p:txBody>
      </p:sp>
    </p:spTree>
    <p:extLst>
      <p:ext uri="{BB962C8B-B14F-4D97-AF65-F5344CB8AC3E}">
        <p14:creationId xmlns:p14="http://schemas.microsoft.com/office/powerpoint/2010/main" val="196969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67BB-83A4-1525-E9ED-2B025557F108}"/>
              </a:ext>
            </a:extLst>
          </p:cNvPr>
          <p:cNvSpPr>
            <a:spLocks noGrp="1"/>
          </p:cNvSpPr>
          <p:nvPr>
            <p:ph type="ctrTitle"/>
          </p:nvPr>
        </p:nvSpPr>
        <p:spPr/>
        <p:txBody>
          <a:bodyPr/>
          <a:lstStyle/>
          <a:p>
            <a:r>
              <a:rPr lang="en-GB" dirty="0"/>
              <a:t>PPTC Analysis</a:t>
            </a:r>
            <a:endParaRPr lang="en-US" dirty="0"/>
          </a:p>
        </p:txBody>
      </p:sp>
      <p:sp>
        <p:nvSpPr>
          <p:cNvPr id="3" name="Subtitle 2">
            <a:extLst>
              <a:ext uri="{FF2B5EF4-FFF2-40B4-BE49-F238E27FC236}">
                <a16:creationId xmlns:a16="http://schemas.microsoft.com/office/drawing/2014/main" id="{258BC5AF-DBE8-63B6-43E9-09B18C043954}"/>
              </a:ext>
            </a:extLst>
          </p:cNvPr>
          <p:cNvSpPr>
            <a:spLocks noGrp="1"/>
          </p:cNvSpPr>
          <p:nvPr>
            <p:ph type="subTitle" idx="1"/>
          </p:nvPr>
        </p:nvSpPr>
        <p:spPr/>
        <p:txBody>
          <a:bodyPr/>
          <a:lstStyle/>
          <a:p>
            <a:r>
              <a:rPr lang="en-GB" dirty="0"/>
              <a:t>05/06/2025</a:t>
            </a:r>
            <a:endParaRPr lang="en-US" dirty="0"/>
          </a:p>
        </p:txBody>
      </p:sp>
    </p:spTree>
    <p:extLst>
      <p:ext uri="{BB962C8B-B14F-4D97-AF65-F5344CB8AC3E}">
        <p14:creationId xmlns:p14="http://schemas.microsoft.com/office/powerpoint/2010/main" val="3530471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BE91-A4ED-2070-5EF8-02ECAB5D3364}"/>
              </a:ext>
            </a:extLst>
          </p:cNvPr>
          <p:cNvSpPr>
            <a:spLocks noGrp="1"/>
          </p:cNvSpPr>
          <p:nvPr>
            <p:ph type="title"/>
          </p:nvPr>
        </p:nvSpPr>
        <p:spPr/>
        <p:txBody>
          <a:bodyPr/>
          <a:lstStyle/>
          <a:p>
            <a:r>
              <a:rPr lang="en-GB" dirty="0"/>
              <a:t>Previous experiments: UCLH 2024</a:t>
            </a:r>
            <a:endParaRPr lang="en-US" dirty="0"/>
          </a:p>
        </p:txBody>
      </p:sp>
      <p:sp>
        <p:nvSpPr>
          <p:cNvPr id="3" name="Content Placeholder 2">
            <a:extLst>
              <a:ext uri="{FF2B5EF4-FFF2-40B4-BE49-F238E27FC236}">
                <a16:creationId xmlns:a16="http://schemas.microsoft.com/office/drawing/2014/main" id="{FD786866-C560-C004-3DC3-3004759F3723}"/>
              </a:ext>
            </a:extLst>
          </p:cNvPr>
          <p:cNvSpPr>
            <a:spLocks noGrp="1"/>
          </p:cNvSpPr>
          <p:nvPr>
            <p:ph idx="1"/>
          </p:nvPr>
        </p:nvSpPr>
        <p:spPr/>
        <p:txBody>
          <a:bodyPr/>
          <a:lstStyle/>
          <a:p>
            <a:r>
              <a:rPr lang="en-GB" dirty="0"/>
              <a:t>One board per module, STFront and STBack pretty much identical.</a:t>
            </a:r>
            <a:endParaRPr lang="en-US" dirty="0"/>
          </a:p>
        </p:txBody>
      </p:sp>
      <p:pic>
        <p:nvPicPr>
          <p:cNvPr id="5" name="Picture 4" descr="A graph of a number of running numbers&#10;&#10;AI-generated content may be incorrect.">
            <a:extLst>
              <a:ext uri="{FF2B5EF4-FFF2-40B4-BE49-F238E27FC236}">
                <a16:creationId xmlns:a16="http://schemas.microsoft.com/office/drawing/2014/main" id="{9E6EA3E3-9FCC-4D5B-3AC7-BDD15A0E6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36" y="2913455"/>
            <a:ext cx="6232698" cy="3579420"/>
          </a:xfrm>
          <a:prstGeom prst="rect">
            <a:avLst/>
          </a:prstGeom>
        </p:spPr>
      </p:pic>
      <p:pic>
        <p:nvPicPr>
          <p:cNvPr id="7" name="Picture 6" descr="A graph of a number of running numbers&#10;&#10;AI-generated content may be incorrect.">
            <a:extLst>
              <a:ext uri="{FF2B5EF4-FFF2-40B4-BE49-F238E27FC236}">
                <a16:creationId xmlns:a16="http://schemas.microsoft.com/office/drawing/2014/main" id="{0E834E05-30AD-4255-779D-3A6152223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303" y="2778518"/>
            <a:ext cx="6232697" cy="3579420"/>
          </a:xfrm>
          <a:prstGeom prst="rect">
            <a:avLst/>
          </a:prstGeom>
        </p:spPr>
      </p:pic>
    </p:spTree>
    <p:extLst>
      <p:ext uri="{BB962C8B-B14F-4D97-AF65-F5344CB8AC3E}">
        <p14:creationId xmlns:p14="http://schemas.microsoft.com/office/powerpoint/2010/main" val="231919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B0517-77A2-A44A-6995-469094830A86}"/>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F995420-684C-CB39-285A-0164031472D3}"/>
              </a:ext>
            </a:extLst>
          </p:cNvPr>
          <p:cNvSpPr txBox="1"/>
          <p:nvPr/>
        </p:nvSpPr>
        <p:spPr>
          <a:xfrm>
            <a:off x="2360451" y="1607524"/>
            <a:ext cx="1032655" cy="369332"/>
          </a:xfrm>
          <a:prstGeom prst="rect">
            <a:avLst/>
          </a:prstGeom>
          <a:noFill/>
        </p:spPr>
        <p:txBody>
          <a:bodyPr wrap="none" rtlCol="0">
            <a:spAutoFit/>
          </a:bodyPr>
          <a:lstStyle/>
          <a:p>
            <a:r>
              <a:rPr lang="en-GB"/>
              <a:t>120 MeV</a:t>
            </a:r>
          </a:p>
        </p:txBody>
      </p:sp>
      <p:pic>
        <p:nvPicPr>
          <p:cNvPr id="6" name="Picture 5" descr="A graph of a graph&#10;&#10;AI-generated content may be incorrect.">
            <a:extLst>
              <a:ext uri="{FF2B5EF4-FFF2-40B4-BE49-F238E27FC236}">
                <a16:creationId xmlns:a16="http://schemas.microsoft.com/office/drawing/2014/main" id="{04AFE222-05E1-C0FE-1797-BC404D416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3660"/>
            <a:ext cx="6199109" cy="4454636"/>
          </a:xfrm>
          <a:prstGeom prst="rect">
            <a:avLst/>
          </a:prstGeom>
        </p:spPr>
      </p:pic>
      <p:pic>
        <p:nvPicPr>
          <p:cNvPr id="17" name="Picture 16" descr="A graph of a graph&#10;&#10;AI-generated content may be incorrect.">
            <a:extLst>
              <a:ext uri="{FF2B5EF4-FFF2-40B4-BE49-F238E27FC236}">
                <a16:creationId xmlns:a16="http://schemas.microsoft.com/office/drawing/2014/main" id="{0C99C561-C278-3779-8925-53019D470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812" y="2179497"/>
            <a:ext cx="6461186" cy="4642962"/>
          </a:xfrm>
          <a:prstGeom prst="rect">
            <a:avLst/>
          </a:prstGeom>
        </p:spPr>
      </p:pic>
      <p:sp>
        <p:nvSpPr>
          <p:cNvPr id="10" name="TextBox 9">
            <a:extLst>
              <a:ext uri="{FF2B5EF4-FFF2-40B4-BE49-F238E27FC236}">
                <a16:creationId xmlns:a16="http://schemas.microsoft.com/office/drawing/2014/main" id="{8811ECC9-0668-154D-6E06-9D6FD1A8BB27}"/>
              </a:ext>
            </a:extLst>
          </p:cNvPr>
          <p:cNvSpPr txBox="1"/>
          <p:nvPr/>
        </p:nvSpPr>
        <p:spPr>
          <a:xfrm rot="10800000" flipV="1">
            <a:off x="8674718" y="1607524"/>
            <a:ext cx="1156831" cy="369332"/>
          </a:xfrm>
          <a:prstGeom prst="rect">
            <a:avLst/>
          </a:prstGeom>
          <a:noFill/>
        </p:spPr>
        <p:txBody>
          <a:bodyPr wrap="square" rtlCol="0">
            <a:spAutoFit/>
          </a:bodyPr>
          <a:lstStyle/>
          <a:p>
            <a:r>
              <a:rPr lang="en-GB" dirty="0"/>
              <a:t>140 MeV</a:t>
            </a:r>
          </a:p>
        </p:txBody>
      </p:sp>
      <p:sp>
        <p:nvSpPr>
          <p:cNvPr id="13" name="Title 1">
            <a:extLst>
              <a:ext uri="{FF2B5EF4-FFF2-40B4-BE49-F238E27FC236}">
                <a16:creationId xmlns:a16="http://schemas.microsoft.com/office/drawing/2014/main" id="{4596B857-1CD5-A8F1-0B48-33BA5BB199FC}"/>
              </a:ext>
            </a:extLst>
          </p:cNvPr>
          <p:cNvSpPr>
            <a:spLocks noGrp="1"/>
          </p:cNvSpPr>
          <p:nvPr>
            <p:ph type="title"/>
          </p:nvPr>
        </p:nvSpPr>
        <p:spPr>
          <a:xfrm>
            <a:off x="838200" y="365125"/>
            <a:ext cx="10515600" cy="1325563"/>
          </a:xfrm>
        </p:spPr>
        <p:txBody>
          <a:bodyPr/>
          <a:lstStyle/>
          <a:p>
            <a:r>
              <a:rPr lang="en-GB" dirty="0"/>
              <a:t>Bragg Peak results</a:t>
            </a:r>
            <a:endParaRPr lang="en-US" dirty="0"/>
          </a:p>
        </p:txBody>
      </p:sp>
    </p:spTree>
    <p:extLst>
      <p:ext uri="{BB962C8B-B14F-4D97-AF65-F5344CB8AC3E}">
        <p14:creationId xmlns:p14="http://schemas.microsoft.com/office/powerpoint/2010/main" val="2575052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graph of a person's weight&#10;&#10;AI-generated content may be incorrect.">
            <a:extLst>
              <a:ext uri="{FF2B5EF4-FFF2-40B4-BE49-F238E27FC236}">
                <a16:creationId xmlns:a16="http://schemas.microsoft.com/office/drawing/2014/main" id="{55217518-9F07-7786-49ED-1A39B77115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508" y="2361801"/>
            <a:ext cx="6187471" cy="4446274"/>
          </a:xfrm>
        </p:spPr>
      </p:pic>
      <p:pic>
        <p:nvPicPr>
          <p:cNvPr id="10" name="Picture 9" descr="A graph of a graph of a number of objects&#10;&#10;AI-generated content may be incorrect.">
            <a:extLst>
              <a:ext uri="{FF2B5EF4-FFF2-40B4-BE49-F238E27FC236}">
                <a16:creationId xmlns:a16="http://schemas.microsoft.com/office/drawing/2014/main" id="{5800E613-04E2-9877-6CA3-9760A51C6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979" y="2361801"/>
            <a:ext cx="6006093" cy="4315936"/>
          </a:xfrm>
          <a:prstGeom prst="rect">
            <a:avLst/>
          </a:prstGeom>
        </p:spPr>
      </p:pic>
      <p:sp>
        <p:nvSpPr>
          <p:cNvPr id="5" name="Title 1">
            <a:extLst>
              <a:ext uri="{FF2B5EF4-FFF2-40B4-BE49-F238E27FC236}">
                <a16:creationId xmlns:a16="http://schemas.microsoft.com/office/drawing/2014/main" id="{211911DF-06C4-14B3-FBE6-2CC6E0700B82}"/>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Bragg Peak results II</a:t>
            </a:r>
            <a:endParaRPr lang="en-US" dirty="0"/>
          </a:p>
        </p:txBody>
      </p:sp>
    </p:spTree>
    <p:extLst>
      <p:ext uri="{BB962C8B-B14F-4D97-AF65-F5344CB8AC3E}">
        <p14:creationId xmlns:p14="http://schemas.microsoft.com/office/powerpoint/2010/main" val="3576363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A graph with a line&#10;&#10;AI-generated content may be incorrect.">
            <a:extLst>
              <a:ext uri="{FF2B5EF4-FFF2-40B4-BE49-F238E27FC236}">
                <a16:creationId xmlns:a16="http://schemas.microsoft.com/office/drawing/2014/main" id="{879B7531-3785-6BD1-DFE9-C0CC4E29AC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1666" y="1067961"/>
            <a:ext cx="8382001" cy="5672143"/>
          </a:xfrm>
        </p:spPr>
      </p:pic>
      <p:sp>
        <p:nvSpPr>
          <p:cNvPr id="17" name="TextBox 16">
            <a:extLst>
              <a:ext uri="{FF2B5EF4-FFF2-40B4-BE49-F238E27FC236}">
                <a16:creationId xmlns:a16="http://schemas.microsoft.com/office/drawing/2014/main" id="{EAB1CEAB-BFF9-2319-238B-6BB356C23623}"/>
              </a:ext>
            </a:extLst>
          </p:cNvPr>
          <p:cNvSpPr txBox="1"/>
          <p:nvPr/>
        </p:nvSpPr>
        <p:spPr>
          <a:xfrm>
            <a:off x="516467" y="457200"/>
            <a:ext cx="3730573" cy="369332"/>
          </a:xfrm>
          <a:prstGeom prst="rect">
            <a:avLst/>
          </a:prstGeom>
          <a:noFill/>
        </p:spPr>
        <p:txBody>
          <a:bodyPr wrap="none" rtlCol="0">
            <a:spAutoFit/>
          </a:bodyPr>
          <a:lstStyle/>
          <a:p>
            <a:r>
              <a:rPr lang="en-GB"/>
              <a:t>Considering all the energies with a fit:</a:t>
            </a:r>
          </a:p>
        </p:txBody>
      </p:sp>
    </p:spTree>
    <p:extLst>
      <p:ext uri="{BB962C8B-B14F-4D97-AF65-F5344CB8AC3E}">
        <p14:creationId xmlns:p14="http://schemas.microsoft.com/office/powerpoint/2010/main" val="614835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3540-03A6-9B22-17E1-2894ABC8D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8C1F8-B345-9F20-DC9B-FD091F7DEFCE}"/>
              </a:ext>
            </a:extLst>
          </p:cNvPr>
          <p:cNvSpPr>
            <a:spLocks noGrp="1"/>
          </p:cNvSpPr>
          <p:nvPr>
            <p:ph type="title"/>
          </p:nvPr>
        </p:nvSpPr>
        <p:spPr/>
        <p:txBody>
          <a:bodyPr/>
          <a:lstStyle/>
          <a:p>
            <a:r>
              <a:rPr lang="en-GB" dirty="0"/>
              <a:t>Conclusions</a:t>
            </a:r>
          </a:p>
        </p:txBody>
      </p:sp>
      <p:sp>
        <p:nvSpPr>
          <p:cNvPr id="4" name="TextBox 3">
            <a:extLst>
              <a:ext uri="{FF2B5EF4-FFF2-40B4-BE49-F238E27FC236}">
                <a16:creationId xmlns:a16="http://schemas.microsoft.com/office/drawing/2014/main" id="{0026E5E6-5369-71D1-96F2-EAF7326036A8}"/>
              </a:ext>
            </a:extLst>
          </p:cNvPr>
          <p:cNvSpPr txBox="1"/>
          <p:nvPr/>
        </p:nvSpPr>
        <p:spPr>
          <a:xfrm>
            <a:off x="989091" y="2314646"/>
            <a:ext cx="10998926"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a:p>
            <a:pPr marL="285750" indent="-285750">
              <a:buFontTx/>
              <a:buChar char="-"/>
            </a:pPr>
            <a:endParaRPr lang="en-GB" dirty="0"/>
          </a:p>
          <a:p>
            <a:pPr marL="285750" indent="-285750">
              <a:buFontTx/>
              <a:buChar char="-"/>
            </a:pPr>
            <a:r>
              <a:rPr lang="en-GB" dirty="0"/>
              <a:t>Experimental results show that beam is not perfectly aligned with the set up. Considering we used laser for reference, and double check our alignment we believe the reference lasers are not correct.</a:t>
            </a:r>
          </a:p>
          <a:p>
            <a:pPr marL="285750" indent="-285750">
              <a:buFontTx/>
              <a:buChar char="-"/>
            </a:pPr>
            <a:r>
              <a:rPr lang="en-GB" dirty="0"/>
              <a:t>In a later experiment at UCLH we did not see this effect -&gt; not detector related (data analysis pending)</a:t>
            </a:r>
          </a:p>
          <a:p>
            <a:pPr marL="285750" indent="-285750">
              <a:buFontTx/>
              <a:buChar char="-"/>
            </a:pPr>
            <a:r>
              <a:rPr lang="en-GB" dirty="0"/>
              <a:t>Beam seems to be shifted towards the left with respect to the </a:t>
            </a:r>
            <a:r>
              <a:rPr lang="en-GB" dirty="0" err="1"/>
              <a:t>isocenter</a:t>
            </a:r>
            <a:r>
              <a:rPr lang="en-GB" dirty="0"/>
              <a:t>.</a:t>
            </a:r>
          </a:p>
          <a:p>
            <a:pPr marL="285750" indent="-285750">
              <a:buFontTx/>
              <a:buChar char="-"/>
            </a:pPr>
            <a:r>
              <a:rPr lang="en-GB" dirty="0"/>
              <a:t>Good agreement between beam energies and QuARC energies.</a:t>
            </a:r>
          </a:p>
        </p:txBody>
      </p:sp>
      <p:sp>
        <p:nvSpPr>
          <p:cNvPr id="6" name="TextBox 5">
            <a:extLst>
              <a:ext uri="{FF2B5EF4-FFF2-40B4-BE49-F238E27FC236}">
                <a16:creationId xmlns:a16="http://schemas.microsoft.com/office/drawing/2014/main" id="{9EEBB0B9-6EAA-1700-C16F-B5B474CF60DA}"/>
              </a:ext>
            </a:extLst>
          </p:cNvPr>
          <p:cNvSpPr txBox="1"/>
          <p:nvPr/>
        </p:nvSpPr>
        <p:spPr>
          <a:xfrm>
            <a:off x="989091" y="1576165"/>
            <a:ext cx="10515600" cy="1200329"/>
          </a:xfrm>
          <a:prstGeom prst="rect">
            <a:avLst/>
          </a:prstGeom>
          <a:noFill/>
        </p:spPr>
        <p:txBody>
          <a:bodyPr wrap="square">
            <a:spAutoFit/>
          </a:bodyPr>
          <a:lstStyle/>
          <a:p>
            <a:r>
              <a:rPr lang="en-GB" sz="2400" b="1" dirty="0"/>
              <a:t> A side (right) sees more light with STBack and B side (left) side sees more light with STFront. Always more light when the board is placed on the left hand side of the beam.</a:t>
            </a:r>
            <a:endParaRPr lang="en-US" sz="2400" b="1" dirty="0"/>
          </a:p>
        </p:txBody>
      </p:sp>
    </p:spTree>
    <p:extLst>
      <p:ext uri="{BB962C8B-B14F-4D97-AF65-F5344CB8AC3E}">
        <p14:creationId xmlns:p14="http://schemas.microsoft.com/office/powerpoint/2010/main" val="2962830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3540-03A6-9B22-17E1-2894ABC8D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8C1F8-B345-9F20-DC9B-FD091F7DEFCE}"/>
              </a:ext>
            </a:extLst>
          </p:cNvPr>
          <p:cNvSpPr>
            <a:spLocks noGrp="1"/>
          </p:cNvSpPr>
          <p:nvPr>
            <p:ph type="title"/>
          </p:nvPr>
        </p:nvSpPr>
        <p:spPr/>
        <p:txBody>
          <a:bodyPr/>
          <a:lstStyle/>
          <a:p>
            <a:r>
              <a:rPr lang="en-GB" dirty="0"/>
              <a:t>Shoot Through</a:t>
            </a:r>
          </a:p>
        </p:txBody>
      </p:sp>
      <p:sp>
        <p:nvSpPr>
          <p:cNvPr id="3" name="TextBox 2">
            <a:extLst>
              <a:ext uri="{FF2B5EF4-FFF2-40B4-BE49-F238E27FC236}">
                <a16:creationId xmlns:a16="http://schemas.microsoft.com/office/drawing/2014/main" id="{C23F5468-E24D-D0A4-EB7B-807F0600CFEF}"/>
              </a:ext>
            </a:extLst>
          </p:cNvPr>
          <p:cNvSpPr txBox="1"/>
          <p:nvPr/>
        </p:nvSpPr>
        <p:spPr>
          <a:xfrm>
            <a:off x="1002496" y="1448375"/>
            <a:ext cx="4601790" cy="369332"/>
          </a:xfrm>
          <a:prstGeom prst="rect">
            <a:avLst/>
          </a:prstGeom>
          <a:noFill/>
        </p:spPr>
        <p:txBody>
          <a:bodyPr wrap="square" rtlCol="0">
            <a:spAutoFit/>
          </a:bodyPr>
          <a:lstStyle/>
          <a:p>
            <a:r>
              <a:rPr lang="en-GB" dirty="0"/>
              <a:t>ST Back and Front at 226 MeV, rotating stack</a:t>
            </a:r>
          </a:p>
        </p:txBody>
      </p:sp>
      <p:pic>
        <p:nvPicPr>
          <p:cNvPr id="4" name="Picture 3">
            <a:extLst>
              <a:ext uri="{FF2B5EF4-FFF2-40B4-BE49-F238E27FC236}">
                <a16:creationId xmlns:a16="http://schemas.microsoft.com/office/drawing/2014/main" id="{AEE87920-5B92-A26A-7EF7-9B62F0A7A0F9}"/>
              </a:ext>
            </a:extLst>
          </p:cNvPr>
          <p:cNvPicPr>
            <a:picLocks noChangeAspect="1"/>
          </p:cNvPicPr>
          <p:nvPr/>
        </p:nvPicPr>
        <p:blipFill>
          <a:blip r:embed="rId2">
            <a:extLst>
              <a:ext uri="{28A0092B-C50C-407E-A947-70E740481C1C}">
                <a14:useLocalDpi xmlns:a14="http://schemas.microsoft.com/office/drawing/2010/main" val="0"/>
              </a:ext>
            </a:extLst>
          </a:blip>
          <a:srcRect l="16406" r="16743"/>
          <a:stretch>
            <a:fillRect/>
          </a:stretch>
        </p:blipFill>
        <p:spPr>
          <a:xfrm>
            <a:off x="1018903" y="2498725"/>
            <a:ext cx="4007281" cy="3994150"/>
          </a:xfrm>
          <a:prstGeom prst="rect">
            <a:avLst/>
          </a:prstGeom>
        </p:spPr>
      </p:pic>
      <p:pic>
        <p:nvPicPr>
          <p:cNvPr id="5" name="Picture 4">
            <a:extLst>
              <a:ext uri="{FF2B5EF4-FFF2-40B4-BE49-F238E27FC236}">
                <a16:creationId xmlns:a16="http://schemas.microsoft.com/office/drawing/2014/main" id="{47362C87-17C4-3817-5778-91B00F135685}"/>
              </a:ext>
            </a:extLst>
          </p:cNvPr>
          <p:cNvPicPr>
            <a:picLocks noChangeAspect="1"/>
          </p:cNvPicPr>
          <p:nvPr/>
        </p:nvPicPr>
        <p:blipFill>
          <a:blip r:embed="rId3">
            <a:extLst>
              <a:ext uri="{28A0092B-C50C-407E-A947-70E740481C1C}">
                <a14:useLocalDpi xmlns:a14="http://schemas.microsoft.com/office/drawing/2010/main" val="0"/>
              </a:ext>
            </a:extLst>
          </a:blip>
          <a:srcRect l="22928" t="6478" r="22894" b="6766"/>
          <a:stretch>
            <a:fillRect/>
          </a:stretch>
        </p:blipFill>
        <p:spPr>
          <a:xfrm>
            <a:off x="5768581" y="172857"/>
            <a:ext cx="6047808" cy="6453777"/>
          </a:xfrm>
          <a:prstGeom prst="rect">
            <a:avLst/>
          </a:prstGeom>
        </p:spPr>
      </p:pic>
    </p:spTree>
    <p:extLst>
      <p:ext uri="{BB962C8B-B14F-4D97-AF65-F5344CB8AC3E}">
        <p14:creationId xmlns:p14="http://schemas.microsoft.com/office/powerpoint/2010/main" val="356478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3540-03A6-9B22-17E1-2894ABC8D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8C1F8-B345-9F20-DC9B-FD091F7DEFCE}"/>
              </a:ext>
            </a:extLst>
          </p:cNvPr>
          <p:cNvSpPr>
            <a:spLocks noGrp="1"/>
          </p:cNvSpPr>
          <p:nvPr>
            <p:ph type="title"/>
          </p:nvPr>
        </p:nvSpPr>
        <p:spPr/>
        <p:txBody>
          <a:bodyPr/>
          <a:lstStyle/>
          <a:p>
            <a:r>
              <a:rPr lang="en-GB" dirty="0"/>
              <a:t>Shoot Through</a:t>
            </a:r>
          </a:p>
        </p:txBody>
      </p:sp>
      <p:sp>
        <p:nvSpPr>
          <p:cNvPr id="3" name="TextBox 2">
            <a:extLst>
              <a:ext uri="{FF2B5EF4-FFF2-40B4-BE49-F238E27FC236}">
                <a16:creationId xmlns:a16="http://schemas.microsoft.com/office/drawing/2014/main" id="{C23F5468-E24D-D0A4-EB7B-807F0600CFEF}"/>
              </a:ext>
            </a:extLst>
          </p:cNvPr>
          <p:cNvSpPr txBox="1"/>
          <p:nvPr/>
        </p:nvSpPr>
        <p:spPr>
          <a:xfrm>
            <a:off x="1002496" y="1448375"/>
            <a:ext cx="4601790" cy="369332"/>
          </a:xfrm>
          <a:prstGeom prst="rect">
            <a:avLst/>
          </a:prstGeom>
          <a:noFill/>
        </p:spPr>
        <p:txBody>
          <a:bodyPr wrap="square" rtlCol="0">
            <a:spAutoFit/>
          </a:bodyPr>
          <a:lstStyle/>
          <a:p>
            <a:r>
              <a:rPr lang="en-GB" dirty="0"/>
              <a:t>ST Back and Front at 226 MeV, rotating stack</a:t>
            </a:r>
          </a:p>
        </p:txBody>
      </p:sp>
      <p:pic>
        <p:nvPicPr>
          <p:cNvPr id="4" name="Picture 3">
            <a:extLst>
              <a:ext uri="{FF2B5EF4-FFF2-40B4-BE49-F238E27FC236}">
                <a16:creationId xmlns:a16="http://schemas.microsoft.com/office/drawing/2014/main" id="{AEE87920-5B92-A26A-7EF7-9B62F0A7A0F9}"/>
              </a:ext>
            </a:extLst>
          </p:cNvPr>
          <p:cNvPicPr>
            <a:picLocks noChangeAspect="1"/>
          </p:cNvPicPr>
          <p:nvPr/>
        </p:nvPicPr>
        <p:blipFill>
          <a:blip r:embed="rId2">
            <a:extLst>
              <a:ext uri="{28A0092B-C50C-407E-A947-70E740481C1C}">
                <a14:useLocalDpi xmlns:a14="http://schemas.microsoft.com/office/drawing/2010/main" val="0"/>
              </a:ext>
            </a:extLst>
          </a:blip>
          <a:srcRect l="16406" r="16743"/>
          <a:stretch>
            <a:fillRect/>
          </a:stretch>
        </p:blipFill>
        <p:spPr>
          <a:xfrm>
            <a:off x="1018903" y="2498725"/>
            <a:ext cx="4007281" cy="3994150"/>
          </a:xfrm>
          <a:prstGeom prst="rect">
            <a:avLst/>
          </a:prstGeom>
        </p:spPr>
      </p:pic>
      <p:pic>
        <p:nvPicPr>
          <p:cNvPr id="5" name="Picture 4">
            <a:extLst>
              <a:ext uri="{FF2B5EF4-FFF2-40B4-BE49-F238E27FC236}">
                <a16:creationId xmlns:a16="http://schemas.microsoft.com/office/drawing/2014/main" id="{47362C87-17C4-3817-5778-91B00F135685}"/>
              </a:ext>
            </a:extLst>
          </p:cNvPr>
          <p:cNvPicPr>
            <a:picLocks noChangeAspect="1"/>
          </p:cNvPicPr>
          <p:nvPr/>
        </p:nvPicPr>
        <p:blipFill>
          <a:blip r:embed="rId3">
            <a:extLst>
              <a:ext uri="{28A0092B-C50C-407E-A947-70E740481C1C}">
                <a14:useLocalDpi xmlns:a14="http://schemas.microsoft.com/office/drawing/2010/main" val="0"/>
              </a:ext>
            </a:extLst>
          </a:blip>
          <a:srcRect l="22928" t="6478" r="22894" b="6766"/>
          <a:stretch>
            <a:fillRect/>
          </a:stretch>
        </p:blipFill>
        <p:spPr>
          <a:xfrm>
            <a:off x="5768581" y="172857"/>
            <a:ext cx="6047808" cy="6453777"/>
          </a:xfrm>
          <a:prstGeom prst="rect">
            <a:avLst/>
          </a:prstGeom>
        </p:spPr>
      </p:pic>
      <p:cxnSp>
        <p:nvCxnSpPr>
          <p:cNvPr id="7" name="Straight Arrow Connector 6">
            <a:extLst>
              <a:ext uri="{FF2B5EF4-FFF2-40B4-BE49-F238E27FC236}">
                <a16:creationId xmlns:a16="http://schemas.microsoft.com/office/drawing/2014/main" id="{E280D341-46F6-1B88-AEAF-A6ABE23100AC}"/>
              </a:ext>
            </a:extLst>
          </p:cNvPr>
          <p:cNvCxnSpPr>
            <a:cxnSpLocks/>
          </p:cNvCxnSpPr>
          <p:nvPr/>
        </p:nvCxnSpPr>
        <p:spPr>
          <a:xfrm>
            <a:off x="6096000" y="2120159"/>
            <a:ext cx="5104360" cy="0"/>
          </a:xfrm>
          <a:prstGeom prst="straightConnector1">
            <a:avLst/>
          </a:prstGeom>
          <a:ln w="57150">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C9A02A2-5328-0B09-AA10-31CD2B75CB7C}"/>
              </a:ext>
            </a:extLst>
          </p:cNvPr>
          <p:cNvCxnSpPr>
            <a:cxnSpLocks/>
          </p:cNvCxnSpPr>
          <p:nvPr/>
        </p:nvCxnSpPr>
        <p:spPr>
          <a:xfrm flipH="1">
            <a:off x="6096000" y="2746275"/>
            <a:ext cx="5104360" cy="0"/>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5457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B331E8-A7EF-1965-8D44-C354FCA33B34}"/>
              </a:ext>
            </a:extLst>
          </p:cNvPr>
          <p:cNvSpPr>
            <a:spLocks noGrp="1"/>
          </p:cNvSpPr>
          <p:nvPr>
            <p:ph idx="1"/>
          </p:nvPr>
        </p:nvSpPr>
        <p:spPr>
          <a:xfrm>
            <a:off x="542277" y="456270"/>
            <a:ext cx="11214654" cy="637690"/>
          </a:xfrm>
        </p:spPr>
        <p:txBody>
          <a:bodyPr>
            <a:normAutofit fontScale="85000" lnSpcReduction="20000"/>
          </a:bodyPr>
          <a:lstStyle/>
          <a:p>
            <a:r>
              <a:rPr lang="en-GB" dirty="0"/>
              <a:t>Gantry remains fixed so the beam direction is always the same. We rotate the modules to create ST Back.</a:t>
            </a:r>
            <a:endParaRPr lang="en-US" dirty="0"/>
          </a:p>
        </p:txBody>
      </p:sp>
      <p:pic>
        <p:nvPicPr>
          <p:cNvPr id="10" name="Picture 9">
            <a:extLst>
              <a:ext uri="{FF2B5EF4-FFF2-40B4-BE49-F238E27FC236}">
                <a16:creationId xmlns:a16="http://schemas.microsoft.com/office/drawing/2014/main" id="{BD0E131B-6872-5C2C-E8F0-7278819220FA}"/>
              </a:ext>
            </a:extLst>
          </p:cNvPr>
          <p:cNvPicPr>
            <a:picLocks noChangeAspect="1"/>
          </p:cNvPicPr>
          <p:nvPr/>
        </p:nvPicPr>
        <p:blipFill>
          <a:blip r:embed="rId2"/>
          <a:stretch>
            <a:fillRect/>
          </a:stretch>
        </p:blipFill>
        <p:spPr>
          <a:xfrm>
            <a:off x="117381" y="1318607"/>
            <a:ext cx="11731841" cy="5613320"/>
          </a:xfrm>
          <a:prstGeom prst="rect">
            <a:avLst/>
          </a:prstGeom>
        </p:spPr>
      </p:pic>
    </p:spTree>
    <p:extLst>
      <p:ext uri="{BB962C8B-B14F-4D97-AF65-F5344CB8AC3E}">
        <p14:creationId xmlns:p14="http://schemas.microsoft.com/office/powerpoint/2010/main" val="450493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3540-03A6-9B22-17E1-2894ABC8D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8C1F8-B345-9F20-DC9B-FD091F7DEFCE}"/>
              </a:ext>
            </a:extLst>
          </p:cNvPr>
          <p:cNvSpPr>
            <a:spLocks noGrp="1"/>
          </p:cNvSpPr>
          <p:nvPr>
            <p:ph type="title"/>
          </p:nvPr>
        </p:nvSpPr>
        <p:spPr/>
        <p:txBody>
          <a:bodyPr/>
          <a:lstStyle/>
          <a:p>
            <a:r>
              <a:rPr lang="en-GB" dirty="0"/>
              <a:t>MODULE 1: Shoot Through</a:t>
            </a:r>
          </a:p>
        </p:txBody>
      </p:sp>
      <p:sp>
        <p:nvSpPr>
          <p:cNvPr id="3" name="TextBox 2">
            <a:extLst>
              <a:ext uri="{FF2B5EF4-FFF2-40B4-BE49-F238E27FC236}">
                <a16:creationId xmlns:a16="http://schemas.microsoft.com/office/drawing/2014/main" id="{C23F5468-E24D-D0A4-EB7B-807F0600CFEF}"/>
              </a:ext>
            </a:extLst>
          </p:cNvPr>
          <p:cNvSpPr txBox="1"/>
          <p:nvPr/>
        </p:nvSpPr>
        <p:spPr>
          <a:xfrm>
            <a:off x="838200" y="1629266"/>
            <a:ext cx="11314123" cy="369332"/>
          </a:xfrm>
          <a:prstGeom prst="rect">
            <a:avLst/>
          </a:prstGeom>
          <a:noFill/>
        </p:spPr>
        <p:txBody>
          <a:bodyPr wrap="none" rtlCol="0">
            <a:spAutoFit/>
          </a:bodyPr>
          <a:lstStyle/>
          <a:p>
            <a:r>
              <a:rPr lang="en-GB" dirty="0"/>
              <a:t>Different scintillator sheets, so light output differs. Much higher light output on new sheets (number 400 onwards)</a:t>
            </a:r>
          </a:p>
        </p:txBody>
      </p:sp>
      <p:pic>
        <p:nvPicPr>
          <p:cNvPr id="7" name="Picture 6">
            <a:extLst>
              <a:ext uri="{FF2B5EF4-FFF2-40B4-BE49-F238E27FC236}">
                <a16:creationId xmlns:a16="http://schemas.microsoft.com/office/drawing/2014/main" id="{2301EDE6-1E30-8549-B94F-15C0F0FDF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220" y="2306509"/>
            <a:ext cx="7925323" cy="4551491"/>
          </a:xfrm>
          <a:prstGeom prst="rect">
            <a:avLst/>
          </a:prstGeom>
        </p:spPr>
      </p:pic>
    </p:spTree>
    <p:extLst>
      <p:ext uri="{BB962C8B-B14F-4D97-AF65-F5344CB8AC3E}">
        <p14:creationId xmlns:p14="http://schemas.microsoft.com/office/powerpoint/2010/main" val="4273443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6682D-7D9E-BC05-5522-3F3A1D51D9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8F375-E6C9-2F55-3E8D-2E330C1AB441}"/>
              </a:ext>
            </a:extLst>
          </p:cNvPr>
          <p:cNvSpPr>
            <a:spLocks noGrp="1"/>
          </p:cNvSpPr>
          <p:nvPr>
            <p:ph type="title"/>
          </p:nvPr>
        </p:nvSpPr>
        <p:spPr>
          <a:xfrm>
            <a:off x="838199" y="412704"/>
            <a:ext cx="9960429" cy="1325563"/>
          </a:xfrm>
        </p:spPr>
        <p:txBody>
          <a:bodyPr>
            <a:normAutofit/>
          </a:bodyPr>
          <a:lstStyle/>
          <a:p>
            <a:r>
              <a:rPr lang="en-GB" sz="3600"/>
              <a:t>MODULE 1: compare </a:t>
            </a:r>
            <a:r>
              <a:rPr lang="en-GB" sz="3600" err="1"/>
              <a:t>STFront</a:t>
            </a:r>
            <a:r>
              <a:rPr lang="en-GB" sz="3600"/>
              <a:t> and </a:t>
            </a:r>
            <a:r>
              <a:rPr lang="en-GB" sz="3600" err="1"/>
              <a:t>STBack</a:t>
            </a:r>
            <a:endParaRPr lang="en-GB" sz="3600"/>
          </a:p>
        </p:txBody>
      </p:sp>
      <p:pic>
        <p:nvPicPr>
          <p:cNvPr id="4" name="Picture 3">
            <a:extLst>
              <a:ext uri="{FF2B5EF4-FFF2-40B4-BE49-F238E27FC236}">
                <a16:creationId xmlns:a16="http://schemas.microsoft.com/office/drawing/2014/main" id="{83851140-DA6B-2E5E-1D84-CBEDA5738056}"/>
              </a:ext>
            </a:extLst>
          </p:cNvPr>
          <p:cNvPicPr>
            <a:picLocks noChangeAspect="1"/>
          </p:cNvPicPr>
          <p:nvPr/>
        </p:nvPicPr>
        <p:blipFill>
          <a:blip r:embed="rId2">
            <a:extLst>
              <a:ext uri="{28A0092B-C50C-407E-A947-70E740481C1C}">
                <a14:useLocalDpi xmlns:a14="http://schemas.microsoft.com/office/drawing/2010/main" val="0"/>
              </a:ext>
            </a:extLst>
          </a:blip>
          <a:srcRect t="6904" r="5129"/>
          <a:stretch/>
        </p:blipFill>
        <p:spPr>
          <a:xfrm>
            <a:off x="0" y="3107271"/>
            <a:ext cx="6000206" cy="3381466"/>
          </a:xfrm>
          <a:prstGeom prst="rect">
            <a:avLst/>
          </a:prstGeom>
        </p:spPr>
      </p:pic>
      <p:sp>
        <p:nvSpPr>
          <p:cNvPr id="5" name="TextBox 4">
            <a:extLst>
              <a:ext uri="{FF2B5EF4-FFF2-40B4-BE49-F238E27FC236}">
                <a16:creationId xmlns:a16="http://schemas.microsoft.com/office/drawing/2014/main" id="{09B1D5AD-0ED3-F24B-ED85-E4D57C559FB4}"/>
              </a:ext>
            </a:extLst>
          </p:cNvPr>
          <p:cNvSpPr txBox="1"/>
          <p:nvPr/>
        </p:nvSpPr>
        <p:spPr>
          <a:xfrm>
            <a:off x="8552796" y="2722207"/>
            <a:ext cx="788999" cy="369332"/>
          </a:xfrm>
          <a:prstGeom prst="rect">
            <a:avLst/>
          </a:prstGeom>
          <a:noFill/>
        </p:spPr>
        <p:txBody>
          <a:bodyPr wrap="none" rtlCol="0">
            <a:spAutoFit/>
          </a:bodyPr>
          <a:lstStyle/>
          <a:p>
            <a:r>
              <a:rPr lang="en-GB" dirty="0"/>
              <a:t>B side</a:t>
            </a:r>
          </a:p>
        </p:txBody>
      </p:sp>
      <p:pic>
        <p:nvPicPr>
          <p:cNvPr id="7" name="Picture 6" descr="A graph of a number of bars&#10;&#10;AI-generated content may be incorrect.">
            <a:extLst>
              <a:ext uri="{FF2B5EF4-FFF2-40B4-BE49-F238E27FC236}">
                <a16:creationId xmlns:a16="http://schemas.microsoft.com/office/drawing/2014/main" id="{6D72AE9B-0358-84E4-CA82-BF9E4823C717}"/>
              </a:ext>
            </a:extLst>
          </p:cNvPr>
          <p:cNvPicPr>
            <a:picLocks noChangeAspect="1"/>
          </p:cNvPicPr>
          <p:nvPr/>
        </p:nvPicPr>
        <p:blipFill>
          <a:blip r:embed="rId3">
            <a:extLst>
              <a:ext uri="{28A0092B-C50C-407E-A947-70E740481C1C}">
                <a14:useLocalDpi xmlns:a14="http://schemas.microsoft.com/office/drawing/2010/main" val="0"/>
              </a:ext>
            </a:extLst>
          </a:blip>
          <a:srcRect t="6662"/>
          <a:stretch/>
        </p:blipFill>
        <p:spPr>
          <a:xfrm>
            <a:off x="5883730" y="3107271"/>
            <a:ext cx="6308270" cy="3381467"/>
          </a:xfrm>
          <a:prstGeom prst="rect">
            <a:avLst/>
          </a:prstGeom>
        </p:spPr>
      </p:pic>
      <p:sp>
        <p:nvSpPr>
          <p:cNvPr id="8" name="TextBox 7">
            <a:extLst>
              <a:ext uri="{FF2B5EF4-FFF2-40B4-BE49-F238E27FC236}">
                <a16:creationId xmlns:a16="http://schemas.microsoft.com/office/drawing/2014/main" id="{5F04F8F4-E8D9-04EA-BD9C-BD6C6119B372}"/>
              </a:ext>
            </a:extLst>
          </p:cNvPr>
          <p:cNvSpPr txBox="1"/>
          <p:nvPr/>
        </p:nvSpPr>
        <p:spPr>
          <a:xfrm>
            <a:off x="2281645" y="2722207"/>
            <a:ext cx="785793" cy="369332"/>
          </a:xfrm>
          <a:prstGeom prst="rect">
            <a:avLst/>
          </a:prstGeom>
          <a:noFill/>
        </p:spPr>
        <p:txBody>
          <a:bodyPr wrap="none" rtlCol="0">
            <a:spAutoFit/>
          </a:bodyPr>
          <a:lstStyle/>
          <a:p>
            <a:r>
              <a:rPr lang="en-GB" dirty="0"/>
              <a:t>A side</a:t>
            </a:r>
          </a:p>
        </p:txBody>
      </p:sp>
      <p:sp>
        <p:nvSpPr>
          <p:cNvPr id="9" name="TextBox 8">
            <a:extLst>
              <a:ext uri="{FF2B5EF4-FFF2-40B4-BE49-F238E27FC236}">
                <a16:creationId xmlns:a16="http://schemas.microsoft.com/office/drawing/2014/main" id="{648893AA-8353-ABE3-3945-A25BAF2DFC64}"/>
              </a:ext>
            </a:extLst>
          </p:cNvPr>
          <p:cNvSpPr txBox="1"/>
          <p:nvPr/>
        </p:nvSpPr>
        <p:spPr>
          <a:xfrm>
            <a:off x="894915" y="1583905"/>
            <a:ext cx="10998926" cy="646331"/>
          </a:xfrm>
          <a:prstGeom prst="rect">
            <a:avLst/>
          </a:prstGeom>
          <a:noFill/>
        </p:spPr>
        <p:txBody>
          <a:bodyPr wrap="square" rtlCol="0">
            <a:spAutoFit/>
          </a:bodyPr>
          <a:lstStyle/>
          <a:p>
            <a:r>
              <a:rPr lang="en-GB" dirty="0"/>
              <a:t>A side (right) sees more light with STBack and B side (left) side sees more light with STFront -&gt; Always more light when the board is placed on the left hand side of the beam.</a:t>
            </a:r>
          </a:p>
        </p:txBody>
      </p:sp>
    </p:spTree>
    <p:extLst>
      <p:ext uri="{BB962C8B-B14F-4D97-AF65-F5344CB8AC3E}">
        <p14:creationId xmlns:p14="http://schemas.microsoft.com/office/powerpoint/2010/main" val="2018274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75FC-2118-0253-11AB-771C5B0E4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E8DE-AF0B-2756-3B84-8A41CFD45011}"/>
              </a:ext>
            </a:extLst>
          </p:cNvPr>
          <p:cNvSpPr>
            <a:spLocks noGrp="1"/>
          </p:cNvSpPr>
          <p:nvPr>
            <p:ph type="title"/>
          </p:nvPr>
        </p:nvSpPr>
        <p:spPr>
          <a:xfrm>
            <a:off x="838199" y="412704"/>
            <a:ext cx="9960429" cy="1325563"/>
          </a:xfrm>
        </p:spPr>
        <p:txBody>
          <a:bodyPr>
            <a:normAutofit/>
          </a:bodyPr>
          <a:lstStyle/>
          <a:p>
            <a:r>
              <a:rPr lang="en-GB" sz="3600"/>
              <a:t>MODULE 2: compare </a:t>
            </a:r>
            <a:r>
              <a:rPr lang="en-GB" sz="3600" err="1"/>
              <a:t>STFront</a:t>
            </a:r>
            <a:r>
              <a:rPr lang="en-GB" sz="3600"/>
              <a:t> and </a:t>
            </a:r>
            <a:r>
              <a:rPr lang="en-GB" sz="3600" err="1"/>
              <a:t>STBack</a:t>
            </a:r>
            <a:endParaRPr lang="en-GB" sz="3600"/>
          </a:p>
        </p:txBody>
      </p:sp>
      <p:sp>
        <p:nvSpPr>
          <p:cNvPr id="5" name="TextBox 4">
            <a:extLst>
              <a:ext uri="{FF2B5EF4-FFF2-40B4-BE49-F238E27FC236}">
                <a16:creationId xmlns:a16="http://schemas.microsoft.com/office/drawing/2014/main" id="{3649BF97-331C-9E32-6036-E69D3299EDD5}"/>
              </a:ext>
            </a:extLst>
          </p:cNvPr>
          <p:cNvSpPr txBox="1"/>
          <p:nvPr/>
        </p:nvSpPr>
        <p:spPr>
          <a:xfrm>
            <a:off x="8552796" y="2722207"/>
            <a:ext cx="788999" cy="369332"/>
          </a:xfrm>
          <a:prstGeom prst="rect">
            <a:avLst/>
          </a:prstGeom>
          <a:noFill/>
        </p:spPr>
        <p:txBody>
          <a:bodyPr wrap="none" rtlCol="0">
            <a:spAutoFit/>
          </a:bodyPr>
          <a:lstStyle/>
          <a:p>
            <a:r>
              <a:rPr lang="en-GB" dirty="0"/>
              <a:t>B side</a:t>
            </a:r>
          </a:p>
        </p:txBody>
      </p:sp>
      <p:sp>
        <p:nvSpPr>
          <p:cNvPr id="8" name="TextBox 7">
            <a:extLst>
              <a:ext uri="{FF2B5EF4-FFF2-40B4-BE49-F238E27FC236}">
                <a16:creationId xmlns:a16="http://schemas.microsoft.com/office/drawing/2014/main" id="{BDFE332D-2C0A-971A-653C-3083D009AFA2}"/>
              </a:ext>
            </a:extLst>
          </p:cNvPr>
          <p:cNvSpPr txBox="1"/>
          <p:nvPr/>
        </p:nvSpPr>
        <p:spPr>
          <a:xfrm>
            <a:off x="2281645" y="2722207"/>
            <a:ext cx="785793" cy="369332"/>
          </a:xfrm>
          <a:prstGeom prst="rect">
            <a:avLst/>
          </a:prstGeom>
          <a:noFill/>
        </p:spPr>
        <p:txBody>
          <a:bodyPr wrap="none" rtlCol="0">
            <a:spAutoFit/>
          </a:bodyPr>
          <a:lstStyle/>
          <a:p>
            <a:r>
              <a:rPr lang="en-GB" dirty="0"/>
              <a:t>A side</a:t>
            </a:r>
          </a:p>
        </p:txBody>
      </p:sp>
      <p:pic>
        <p:nvPicPr>
          <p:cNvPr id="3" name="Picture 2" descr="A graph of a number of bars&#10;&#10;AI-generated content may be incorrect.">
            <a:extLst>
              <a:ext uri="{FF2B5EF4-FFF2-40B4-BE49-F238E27FC236}">
                <a16:creationId xmlns:a16="http://schemas.microsoft.com/office/drawing/2014/main" id="{3E42D43D-ACB5-3F5E-EF38-0C2F8EB1569E}"/>
              </a:ext>
            </a:extLst>
          </p:cNvPr>
          <p:cNvPicPr>
            <a:picLocks noChangeAspect="1"/>
          </p:cNvPicPr>
          <p:nvPr/>
        </p:nvPicPr>
        <p:blipFill>
          <a:blip r:embed="rId2">
            <a:extLst>
              <a:ext uri="{28A0092B-C50C-407E-A947-70E740481C1C}">
                <a14:useLocalDpi xmlns:a14="http://schemas.microsoft.com/office/drawing/2010/main" val="0"/>
              </a:ext>
            </a:extLst>
          </a:blip>
          <a:srcRect t="6903"/>
          <a:stretch/>
        </p:blipFill>
        <p:spPr>
          <a:xfrm>
            <a:off x="5818413" y="3342271"/>
            <a:ext cx="6324600" cy="3381467"/>
          </a:xfrm>
          <a:prstGeom prst="rect">
            <a:avLst/>
          </a:prstGeom>
        </p:spPr>
      </p:pic>
      <p:pic>
        <p:nvPicPr>
          <p:cNvPr id="10" name="Picture 9" descr="A graph of a number of bars&#10;&#10;AI-generated content may be incorrect.">
            <a:extLst>
              <a:ext uri="{FF2B5EF4-FFF2-40B4-BE49-F238E27FC236}">
                <a16:creationId xmlns:a16="http://schemas.microsoft.com/office/drawing/2014/main" id="{A335D4F9-8D0D-1AB6-B3FF-EF86CD043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5" y="3401437"/>
            <a:ext cx="5460274" cy="3135820"/>
          </a:xfrm>
          <a:prstGeom prst="rect">
            <a:avLst/>
          </a:prstGeom>
        </p:spPr>
      </p:pic>
      <p:cxnSp>
        <p:nvCxnSpPr>
          <p:cNvPr id="12" name="Straight Arrow Connector 11">
            <a:extLst>
              <a:ext uri="{FF2B5EF4-FFF2-40B4-BE49-F238E27FC236}">
                <a16:creationId xmlns:a16="http://schemas.microsoft.com/office/drawing/2014/main" id="{5F96D082-F8A6-4CE9-7853-0066BD9459A9}"/>
              </a:ext>
            </a:extLst>
          </p:cNvPr>
          <p:cNvCxnSpPr>
            <a:cxnSpLocks/>
          </p:cNvCxnSpPr>
          <p:nvPr/>
        </p:nvCxnSpPr>
        <p:spPr>
          <a:xfrm>
            <a:off x="8856617" y="5274095"/>
            <a:ext cx="0" cy="830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BADC2F-1408-5EE5-539E-21BDAC293D8B}"/>
              </a:ext>
            </a:extLst>
          </p:cNvPr>
          <p:cNvSpPr txBox="1"/>
          <p:nvPr/>
        </p:nvSpPr>
        <p:spPr>
          <a:xfrm>
            <a:off x="838199" y="1640421"/>
            <a:ext cx="1099892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 side (right) sees more light with STBack and B side (left) side sees more light with STFront again -&gt; Always more light when the board is placed on the left hand side of the beam.</a:t>
            </a:r>
          </a:p>
        </p:txBody>
      </p:sp>
    </p:spTree>
    <p:extLst>
      <p:ext uri="{BB962C8B-B14F-4D97-AF65-F5344CB8AC3E}">
        <p14:creationId xmlns:p14="http://schemas.microsoft.com/office/powerpoint/2010/main" val="2553849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B1450-05FA-CD89-B7E3-5D28E8A84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6F0BB-DFD3-3E9C-0D16-1976EEA0677B}"/>
              </a:ext>
            </a:extLst>
          </p:cNvPr>
          <p:cNvSpPr>
            <a:spLocks noGrp="1"/>
          </p:cNvSpPr>
          <p:nvPr>
            <p:ph type="title"/>
          </p:nvPr>
        </p:nvSpPr>
        <p:spPr>
          <a:xfrm>
            <a:off x="838199" y="412704"/>
            <a:ext cx="9960429" cy="1325563"/>
          </a:xfrm>
        </p:spPr>
        <p:txBody>
          <a:bodyPr>
            <a:normAutofit/>
          </a:bodyPr>
          <a:lstStyle/>
          <a:p>
            <a:r>
              <a:rPr lang="en-GB" sz="3600"/>
              <a:t>MODULE 3: compare </a:t>
            </a:r>
            <a:r>
              <a:rPr lang="en-GB" sz="3600" err="1"/>
              <a:t>STFront</a:t>
            </a:r>
            <a:r>
              <a:rPr lang="en-GB" sz="3600"/>
              <a:t> and </a:t>
            </a:r>
            <a:r>
              <a:rPr lang="en-GB" sz="3600" err="1"/>
              <a:t>STBack</a:t>
            </a:r>
            <a:endParaRPr lang="en-GB" sz="3600"/>
          </a:p>
        </p:txBody>
      </p:sp>
      <p:sp>
        <p:nvSpPr>
          <p:cNvPr id="5" name="TextBox 4">
            <a:extLst>
              <a:ext uri="{FF2B5EF4-FFF2-40B4-BE49-F238E27FC236}">
                <a16:creationId xmlns:a16="http://schemas.microsoft.com/office/drawing/2014/main" id="{9ADCA057-EC3A-1D2A-AD4D-3FEB535EEF1C}"/>
              </a:ext>
            </a:extLst>
          </p:cNvPr>
          <p:cNvSpPr txBox="1"/>
          <p:nvPr/>
        </p:nvSpPr>
        <p:spPr>
          <a:xfrm>
            <a:off x="8680234" y="2930489"/>
            <a:ext cx="788999" cy="369332"/>
          </a:xfrm>
          <a:prstGeom prst="rect">
            <a:avLst/>
          </a:prstGeom>
          <a:noFill/>
        </p:spPr>
        <p:txBody>
          <a:bodyPr wrap="none" rtlCol="0">
            <a:spAutoFit/>
          </a:bodyPr>
          <a:lstStyle/>
          <a:p>
            <a:r>
              <a:rPr lang="en-GB" dirty="0"/>
              <a:t>B side</a:t>
            </a:r>
          </a:p>
        </p:txBody>
      </p:sp>
      <p:sp>
        <p:nvSpPr>
          <p:cNvPr id="8" name="TextBox 7">
            <a:extLst>
              <a:ext uri="{FF2B5EF4-FFF2-40B4-BE49-F238E27FC236}">
                <a16:creationId xmlns:a16="http://schemas.microsoft.com/office/drawing/2014/main" id="{5E8608BA-AC9E-62C4-C35D-05C3B78E34D5}"/>
              </a:ext>
            </a:extLst>
          </p:cNvPr>
          <p:cNvSpPr txBox="1"/>
          <p:nvPr/>
        </p:nvSpPr>
        <p:spPr>
          <a:xfrm>
            <a:off x="2722767" y="3029229"/>
            <a:ext cx="1212675" cy="369332"/>
          </a:xfrm>
          <a:prstGeom prst="rect">
            <a:avLst/>
          </a:prstGeom>
          <a:noFill/>
        </p:spPr>
        <p:txBody>
          <a:bodyPr wrap="square" rtlCol="0">
            <a:spAutoFit/>
          </a:bodyPr>
          <a:lstStyle/>
          <a:p>
            <a:r>
              <a:rPr lang="en-GB" dirty="0"/>
              <a:t>A side</a:t>
            </a:r>
          </a:p>
        </p:txBody>
      </p:sp>
      <p:pic>
        <p:nvPicPr>
          <p:cNvPr id="14" name="Picture 13" descr="A graph of a number of bars&#10;&#10;AI-generated content may be incorrect.">
            <a:extLst>
              <a:ext uri="{FF2B5EF4-FFF2-40B4-BE49-F238E27FC236}">
                <a16:creationId xmlns:a16="http://schemas.microsoft.com/office/drawing/2014/main" id="{1A4F27AC-62B7-C149-4BAE-5ACAB86DB648}"/>
              </a:ext>
            </a:extLst>
          </p:cNvPr>
          <p:cNvPicPr>
            <a:picLocks noChangeAspect="1"/>
          </p:cNvPicPr>
          <p:nvPr/>
        </p:nvPicPr>
        <p:blipFill>
          <a:blip r:embed="rId2">
            <a:extLst>
              <a:ext uri="{28A0092B-C50C-407E-A947-70E740481C1C}">
                <a14:useLocalDpi xmlns:a14="http://schemas.microsoft.com/office/drawing/2010/main" val="0"/>
              </a:ext>
            </a:extLst>
          </a:blip>
          <a:srcRect t="6028"/>
          <a:stretch/>
        </p:blipFill>
        <p:spPr>
          <a:xfrm>
            <a:off x="6178621" y="3299821"/>
            <a:ext cx="5973365" cy="3223689"/>
          </a:xfrm>
          <a:prstGeom prst="rect">
            <a:avLst/>
          </a:prstGeom>
        </p:spPr>
      </p:pic>
      <p:pic>
        <p:nvPicPr>
          <p:cNvPr id="18" name="Picture 17" descr="A graph of a number of columns&#10;&#10;AI-generated content may be incorrect.">
            <a:extLst>
              <a:ext uri="{FF2B5EF4-FFF2-40B4-BE49-F238E27FC236}">
                <a16:creationId xmlns:a16="http://schemas.microsoft.com/office/drawing/2014/main" id="{05E70DC0-7E9A-EBD8-AACB-37041225DB76}"/>
              </a:ext>
            </a:extLst>
          </p:cNvPr>
          <p:cNvPicPr>
            <a:picLocks noChangeAspect="1"/>
          </p:cNvPicPr>
          <p:nvPr/>
        </p:nvPicPr>
        <p:blipFill>
          <a:blip r:embed="rId3">
            <a:extLst>
              <a:ext uri="{28A0092B-C50C-407E-A947-70E740481C1C}">
                <a14:useLocalDpi xmlns:a14="http://schemas.microsoft.com/office/drawing/2010/main" val="0"/>
              </a:ext>
            </a:extLst>
          </a:blip>
          <a:srcRect t="9921"/>
          <a:stretch/>
        </p:blipFill>
        <p:spPr>
          <a:xfrm>
            <a:off x="143580" y="3459439"/>
            <a:ext cx="6035041" cy="3122073"/>
          </a:xfrm>
          <a:prstGeom prst="rect">
            <a:avLst/>
          </a:prstGeom>
        </p:spPr>
      </p:pic>
    </p:spTree>
    <p:extLst>
      <p:ext uri="{BB962C8B-B14F-4D97-AF65-F5344CB8AC3E}">
        <p14:creationId xmlns:p14="http://schemas.microsoft.com/office/powerpoint/2010/main" val="1427648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3DBC9-E398-01CA-8261-E20B196FD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F25AC-46FF-6EFE-B633-5EAB937C769F}"/>
              </a:ext>
            </a:extLst>
          </p:cNvPr>
          <p:cNvSpPr>
            <a:spLocks noGrp="1"/>
          </p:cNvSpPr>
          <p:nvPr>
            <p:ph type="title"/>
          </p:nvPr>
        </p:nvSpPr>
        <p:spPr>
          <a:xfrm>
            <a:off x="838199" y="412704"/>
            <a:ext cx="9960429" cy="1325563"/>
          </a:xfrm>
        </p:spPr>
        <p:txBody>
          <a:bodyPr>
            <a:normAutofit/>
          </a:bodyPr>
          <a:lstStyle/>
          <a:p>
            <a:r>
              <a:rPr lang="en-GB" sz="3600"/>
              <a:t>MODULE 4: compare </a:t>
            </a:r>
            <a:r>
              <a:rPr lang="en-GB" sz="3600" err="1"/>
              <a:t>STFront</a:t>
            </a:r>
            <a:r>
              <a:rPr lang="en-GB" sz="3600"/>
              <a:t> and </a:t>
            </a:r>
            <a:r>
              <a:rPr lang="en-GB" sz="3600" err="1"/>
              <a:t>STBack</a:t>
            </a:r>
            <a:endParaRPr lang="en-GB" sz="3600"/>
          </a:p>
        </p:txBody>
      </p:sp>
      <p:sp>
        <p:nvSpPr>
          <p:cNvPr id="5" name="TextBox 4">
            <a:extLst>
              <a:ext uri="{FF2B5EF4-FFF2-40B4-BE49-F238E27FC236}">
                <a16:creationId xmlns:a16="http://schemas.microsoft.com/office/drawing/2014/main" id="{1145CABF-4923-67C1-82B3-CCE354DA2986}"/>
              </a:ext>
            </a:extLst>
          </p:cNvPr>
          <p:cNvSpPr txBox="1"/>
          <p:nvPr/>
        </p:nvSpPr>
        <p:spPr>
          <a:xfrm>
            <a:off x="8299704" y="2733831"/>
            <a:ext cx="788999" cy="369332"/>
          </a:xfrm>
          <a:prstGeom prst="rect">
            <a:avLst/>
          </a:prstGeom>
          <a:noFill/>
        </p:spPr>
        <p:txBody>
          <a:bodyPr wrap="none" rtlCol="0">
            <a:spAutoFit/>
          </a:bodyPr>
          <a:lstStyle/>
          <a:p>
            <a:r>
              <a:rPr lang="en-GB" dirty="0"/>
              <a:t>B side</a:t>
            </a:r>
          </a:p>
        </p:txBody>
      </p:sp>
      <p:sp>
        <p:nvSpPr>
          <p:cNvPr id="8" name="TextBox 7">
            <a:extLst>
              <a:ext uri="{FF2B5EF4-FFF2-40B4-BE49-F238E27FC236}">
                <a16:creationId xmlns:a16="http://schemas.microsoft.com/office/drawing/2014/main" id="{865F10C5-83AF-1C61-F3FE-7A49C83FAB40}"/>
              </a:ext>
            </a:extLst>
          </p:cNvPr>
          <p:cNvSpPr txBox="1"/>
          <p:nvPr/>
        </p:nvSpPr>
        <p:spPr>
          <a:xfrm>
            <a:off x="3213463" y="2894589"/>
            <a:ext cx="785793" cy="369332"/>
          </a:xfrm>
          <a:prstGeom prst="rect">
            <a:avLst/>
          </a:prstGeom>
          <a:noFill/>
        </p:spPr>
        <p:txBody>
          <a:bodyPr wrap="none" rtlCol="0">
            <a:spAutoFit/>
          </a:bodyPr>
          <a:lstStyle/>
          <a:p>
            <a:r>
              <a:rPr lang="en-GB" dirty="0"/>
              <a:t>A side</a:t>
            </a:r>
          </a:p>
        </p:txBody>
      </p:sp>
      <p:pic>
        <p:nvPicPr>
          <p:cNvPr id="4" name="Picture 3" descr="A graph of a number of columns&#10;&#10;AI-generated content may be incorrect.">
            <a:extLst>
              <a:ext uri="{FF2B5EF4-FFF2-40B4-BE49-F238E27FC236}">
                <a16:creationId xmlns:a16="http://schemas.microsoft.com/office/drawing/2014/main" id="{3AF7A012-1E62-C37B-1F09-4B0828C01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24" y="3429000"/>
            <a:ext cx="5469609" cy="3141181"/>
          </a:xfrm>
          <a:prstGeom prst="rect">
            <a:avLst/>
          </a:prstGeom>
        </p:spPr>
      </p:pic>
      <p:pic>
        <p:nvPicPr>
          <p:cNvPr id="11" name="Picture 10" descr="A graph of a bar chart&#10;&#10;AI-generated content may be incorrect.">
            <a:extLst>
              <a:ext uri="{FF2B5EF4-FFF2-40B4-BE49-F238E27FC236}">
                <a16:creationId xmlns:a16="http://schemas.microsoft.com/office/drawing/2014/main" id="{BFC70DA9-705A-0975-DC9E-D2F0DBA2E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413" y="3183490"/>
            <a:ext cx="6324600" cy="3632200"/>
          </a:xfrm>
          <a:prstGeom prst="rect">
            <a:avLst/>
          </a:prstGeom>
        </p:spPr>
      </p:pic>
      <p:cxnSp>
        <p:nvCxnSpPr>
          <p:cNvPr id="12" name="Straight Arrow Connector 11">
            <a:extLst>
              <a:ext uri="{FF2B5EF4-FFF2-40B4-BE49-F238E27FC236}">
                <a16:creationId xmlns:a16="http://schemas.microsoft.com/office/drawing/2014/main" id="{D4C8C624-CC88-5179-8B98-0D8356685869}"/>
              </a:ext>
            </a:extLst>
          </p:cNvPr>
          <p:cNvCxnSpPr>
            <a:cxnSpLocks/>
          </p:cNvCxnSpPr>
          <p:nvPr/>
        </p:nvCxnSpPr>
        <p:spPr>
          <a:xfrm>
            <a:off x="7923929" y="5447831"/>
            <a:ext cx="0" cy="830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0DFF784-9D61-9EB3-67F1-47857D6EB43E}"/>
              </a:ext>
            </a:extLst>
          </p:cNvPr>
          <p:cNvSpPr txBox="1"/>
          <p:nvPr/>
        </p:nvSpPr>
        <p:spPr>
          <a:xfrm>
            <a:off x="838199" y="1586310"/>
            <a:ext cx="1099892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 side (right) sees more light with STBack and B side (left) side sees more light with STFront -&gt; Always more light when the board is placed on the left hand side of the beam.</a:t>
            </a:r>
          </a:p>
        </p:txBody>
      </p:sp>
    </p:spTree>
    <p:extLst>
      <p:ext uri="{BB962C8B-B14F-4D97-AF65-F5344CB8AC3E}">
        <p14:creationId xmlns:p14="http://schemas.microsoft.com/office/powerpoint/2010/main" val="3053649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0</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PPTC Analysis</vt:lpstr>
      <vt:lpstr>Shoot Through</vt:lpstr>
      <vt:lpstr>Shoot Through</vt:lpstr>
      <vt:lpstr>PowerPoint Presentation</vt:lpstr>
      <vt:lpstr>MODULE 1: Shoot Through</vt:lpstr>
      <vt:lpstr>MODULE 1: compare STFront and STBack</vt:lpstr>
      <vt:lpstr>MODULE 2: compare STFront and STBack</vt:lpstr>
      <vt:lpstr>MODULE 3: compare STFront and STBack</vt:lpstr>
      <vt:lpstr>MODULE 4: compare STFront and STBack</vt:lpstr>
      <vt:lpstr>Previous experiments: UCLH 2024</vt:lpstr>
      <vt:lpstr>Bragg Peak results</vt:lpstr>
      <vt:lpstr>Bragg Peak results II</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PPTC Analysis</dc:title>
  <dc:creator>Escribano Rodriguez, Sonia</dc:creator>
  <cp:lastModifiedBy>Escribano Rodriguez, Sonia</cp:lastModifiedBy>
  <cp:revision>10</cp:revision>
  <dcterms:created xsi:type="dcterms:W3CDTF">2025-06-05T20:25:29Z</dcterms:created>
  <dcterms:modified xsi:type="dcterms:W3CDTF">2025-06-05T21:30:01Z</dcterms:modified>
</cp:coreProperties>
</file>