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579" r:id="rId3"/>
    <p:sldId id="598" r:id="rId4"/>
    <p:sldId id="583" r:id="rId5"/>
    <p:sldId id="599" r:id="rId6"/>
    <p:sldId id="600" r:id="rId7"/>
    <p:sldId id="60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674"/>
    <p:restoredTop sz="96327"/>
  </p:normalViewPr>
  <p:slideViewPr>
    <p:cSldViewPr snapToGrid="0">
      <p:cViewPr varScale="1">
        <p:scale>
          <a:sx n="207" d="100"/>
          <a:sy n="207" d="100"/>
        </p:scale>
        <p:origin x="148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55925-A290-C844-B149-34E29E106EE2}" type="datetimeFigureOut">
              <a:rPr lang="en-GB" smtClean="0"/>
              <a:t>26/02/2025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B970BE-0AFE-0746-9DA9-44004E85CD67}" type="slidenum">
              <a:rPr lang="en-GB" smtClean="0"/>
              <a:t>‹#›</a:t>
            </a:fld>
            <a:endParaRPr lang="en-GB"/>
          </a:p>
        </p:txBody>
      </p:sp>
    </p:spTree>
    <p:extLst>
      <p:ext uri="{BB962C8B-B14F-4D97-AF65-F5344CB8AC3E}">
        <p14:creationId xmlns:p14="http://schemas.microsoft.com/office/powerpoint/2010/main" val="907180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B49EA-F6D6-3771-1311-450BB02BD4C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C5EDC359-56C3-846A-08D2-BD1225E1A7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CADC04AA-4955-43F8-78CB-3F5223C3E4F5}"/>
              </a:ext>
            </a:extLst>
          </p:cNvPr>
          <p:cNvSpPr>
            <a:spLocks noGrp="1"/>
          </p:cNvSpPr>
          <p:nvPr>
            <p:ph type="dt" sz="half" idx="10"/>
          </p:nvPr>
        </p:nvSpPr>
        <p:spPr/>
        <p:txBody>
          <a:bodyPr/>
          <a:lstStyle/>
          <a:p>
            <a:fld id="{5B441A50-AC70-2D44-B790-A46A75EFC89F}" type="datetimeFigureOut">
              <a:rPr lang="en-GB" smtClean="0"/>
              <a:t>26/02/2025</a:t>
            </a:fld>
            <a:endParaRPr lang="en-GB"/>
          </a:p>
        </p:txBody>
      </p:sp>
      <p:sp>
        <p:nvSpPr>
          <p:cNvPr id="5" name="Footer Placeholder 4">
            <a:extLst>
              <a:ext uri="{FF2B5EF4-FFF2-40B4-BE49-F238E27FC236}">
                <a16:creationId xmlns:a16="http://schemas.microsoft.com/office/drawing/2014/main" id="{2A727E88-844F-194D-6910-9AF4DD8AC5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933CF1-F1BF-1477-D995-8E5B957ACDE6}"/>
              </a:ext>
            </a:extLst>
          </p:cNvPr>
          <p:cNvSpPr>
            <a:spLocks noGrp="1"/>
          </p:cNvSpPr>
          <p:nvPr>
            <p:ph type="sldNum" sz="quarter" idx="12"/>
          </p:nvPr>
        </p:nvSpPr>
        <p:spPr/>
        <p:txBody>
          <a:bodyPr/>
          <a:lstStyle/>
          <a:p>
            <a:fld id="{02D2A2D2-A021-6942-8954-3FAE7A026230}" type="slidenum">
              <a:rPr lang="en-GB" smtClean="0"/>
              <a:t>‹#›</a:t>
            </a:fld>
            <a:endParaRPr lang="en-GB"/>
          </a:p>
        </p:txBody>
      </p:sp>
    </p:spTree>
    <p:extLst>
      <p:ext uri="{BB962C8B-B14F-4D97-AF65-F5344CB8AC3E}">
        <p14:creationId xmlns:p14="http://schemas.microsoft.com/office/powerpoint/2010/main" val="2240796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4100E-0D21-4A5D-F088-572A0B1F2134}"/>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4514599F-F552-0044-FD5D-B936288F7E0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36538AE-D7B7-7026-61AE-577960B00EEA}"/>
              </a:ext>
            </a:extLst>
          </p:cNvPr>
          <p:cNvSpPr>
            <a:spLocks noGrp="1"/>
          </p:cNvSpPr>
          <p:nvPr>
            <p:ph type="dt" sz="half" idx="10"/>
          </p:nvPr>
        </p:nvSpPr>
        <p:spPr/>
        <p:txBody>
          <a:bodyPr/>
          <a:lstStyle/>
          <a:p>
            <a:fld id="{5B441A50-AC70-2D44-B790-A46A75EFC89F}" type="datetimeFigureOut">
              <a:rPr lang="en-GB" smtClean="0"/>
              <a:t>26/02/2025</a:t>
            </a:fld>
            <a:endParaRPr lang="en-GB"/>
          </a:p>
        </p:txBody>
      </p:sp>
      <p:sp>
        <p:nvSpPr>
          <p:cNvPr id="5" name="Footer Placeholder 4">
            <a:extLst>
              <a:ext uri="{FF2B5EF4-FFF2-40B4-BE49-F238E27FC236}">
                <a16:creationId xmlns:a16="http://schemas.microsoft.com/office/drawing/2014/main" id="{E0AA7021-3A8D-CBD0-AC15-1E8818BCA7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DCF830-1276-5BAD-6D2A-9641E70A7CE3}"/>
              </a:ext>
            </a:extLst>
          </p:cNvPr>
          <p:cNvSpPr>
            <a:spLocks noGrp="1"/>
          </p:cNvSpPr>
          <p:nvPr>
            <p:ph type="sldNum" sz="quarter" idx="12"/>
          </p:nvPr>
        </p:nvSpPr>
        <p:spPr/>
        <p:txBody>
          <a:bodyPr/>
          <a:lstStyle/>
          <a:p>
            <a:fld id="{02D2A2D2-A021-6942-8954-3FAE7A026230}" type="slidenum">
              <a:rPr lang="en-GB" smtClean="0"/>
              <a:t>‹#›</a:t>
            </a:fld>
            <a:endParaRPr lang="en-GB"/>
          </a:p>
        </p:txBody>
      </p:sp>
    </p:spTree>
    <p:extLst>
      <p:ext uri="{BB962C8B-B14F-4D97-AF65-F5344CB8AC3E}">
        <p14:creationId xmlns:p14="http://schemas.microsoft.com/office/powerpoint/2010/main" val="2175165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8D3D2C-9898-DEE6-7846-6A9E99CE07CD}"/>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97C98E15-926E-E280-F7E1-8BBB77BF5EF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520C8CC-69A1-66DA-D8EA-53EB0407D035}"/>
              </a:ext>
            </a:extLst>
          </p:cNvPr>
          <p:cNvSpPr>
            <a:spLocks noGrp="1"/>
          </p:cNvSpPr>
          <p:nvPr>
            <p:ph type="dt" sz="half" idx="10"/>
          </p:nvPr>
        </p:nvSpPr>
        <p:spPr/>
        <p:txBody>
          <a:bodyPr/>
          <a:lstStyle/>
          <a:p>
            <a:fld id="{5B441A50-AC70-2D44-B790-A46A75EFC89F}" type="datetimeFigureOut">
              <a:rPr lang="en-GB" smtClean="0"/>
              <a:t>26/02/2025</a:t>
            </a:fld>
            <a:endParaRPr lang="en-GB"/>
          </a:p>
        </p:txBody>
      </p:sp>
      <p:sp>
        <p:nvSpPr>
          <p:cNvPr id="5" name="Footer Placeholder 4">
            <a:extLst>
              <a:ext uri="{FF2B5EF4-FFF2-40B4-BE49-F238E27FC236}">
                <a16:creationId xmlns:a16="http://schemas.microsoft.com/office/drawing/2014/main" id="{971B1A2E-D593-5E6A-51D0-BE81DBB5CC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1AC6E0-B9A0-D6E1-6BCC-D93FE59F6E0C}"/>
              </a:ext>
            </a:extLst>
          </p:cNvPr>
          <p:cNvSpPr>
            <a:spLocks noGrp="1"/>
          </p:cNvSpPr>
          <p:nvPr>
            <p:ph type="sldNum" sz="quarter" idx="12"/>
          </p:nvPr>
        </p:nvSpPr>
        <p:spPr/>
        <p:txBody>
          <a:bodyPr/>
          <a:lstStyle/>
          <a:p>
            <a:fld id="{02D2A2D2-A021-6942-8954-3FAE7A026230}" type="slidenum">
              <a:rPr lang="en-GB" smtClean="0"/>
              <a:t>‹#›</a:t>
            </a:fld>
            <a:endParaRPr lang="en-GB"/>
          </a:p>
        </p:txBody>
      </p:sp>
    </p:spTree>
    <p:extLst>
      <p:ext uri="{BB962C8B-B14F-4D97-AF65-F5344CB8AC3E}">
        <p14:creationId xmlns:p14="http://schemas.microsoft.com/office/powerpoint/2010/main" val="199277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40498-CDF6-1A7D-8F7A-B18F4A9586D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1CF67B8-6EE7-A14A-1698-010AB3A52A3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4A85846-D465-AED4-B67B-84409B31BAF5}"/>
              </a:ext>
            </a:extLst>
          </p:cNvPr>
          <p:cNvSpPr>
            <a:spLocks noGrp="1"/>
          </p:cNvSpPr>
          <p:nvPr>
            <p:ph type="dt" sz="half" idx="10"/>
          </p:nvPr>
        </p:nvSpPr>
        <p:spPr/>
        <p:txBody>
          <a:bodyPr/>
          <a:lstStyle/>
          <a:p>
            <a:fld id="{5B441A50-AC70-2D44-B790-A46A75EFC89F}" type="datetimeFigureOut">
              <a:rPr lang="en-GB" smtClean="0"/>
              <a:t>26/02/2025</a:t>
            </a:fld>
            <a:endParaRPr lang="en-GB"/>
          </a:p>
        </p:txBody>
      </p:sp>
      <p:sp>
        <p:nvSpPr>
          <p:cNvPr id="5" name="Footer Placeholder 4">
            <a:extLst>
              <a:ext uri="{FF2B5EF4-FFF2-40B4-BE49-F238E27FC236}">
                <a16:creationId xmlns:a16="http://schemas.microsoft.com/office/drawing/2014/main" id="{2C24C496-025B-0337-9F1D-EBBD1B9DB4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1FB9F2-BF4C-08B2-A838-2086E7DA516A}"/>
              </a:ext>
            </a:extLst>
          </p:cNvPr>
          <p:cNvSpPr>
            <a:spLocks noGrp="1"/>
          </p:cNvSpPr>
          <p:nvPr>
            <p:ph type="sldNum" sz="quarter" idx="12"/>
          </p:nvPr>
        </p:nvSpPr>
        <p:spPr/>
        <p:txBody>
          <a:bodyPr/>
          <a:lstStyle/>
          <a:p>
            <a:fld id="{02D2A2D2-A021-6942-8954-3FAE7A026230}" type="slidenum">
              <a:rPr lang="en-GB" smtClean="0"/>
              <a:t>‹#›</a:t>
            </a:fld>
            <a:endParaRPr lang="en-GB"/>
          </a:p>
        </p:txBody>
      </p:sp>
    </p:spTree>
    <p:extLst>
      <p:ext uri="{BB962C8B-B14F-4D97-AF65-F5344CB8AC3E}">
        <p14:creationId xmlns:p14="http://schemas.microsoft.com/office/powerpoint/2010/main" val="732291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D23C0-1F92-75DB-C540-A3C18A0E07B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81F278D7-3C68-6860-59D5-893B6A47873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F62533A-F50C-9272-6DAA-EF450A1A6B02}"/>
              </a:ext>
            </a:extLst>
          </p:cNvPr>
          <p:cNvSpPr>
            <a:spLocks noGrp="1"/>
          </p:cNvSpPr>
          <p:nvPr>
            <p:ph type="dt" sz="half" idx="10"/>
          </p:nvPr>
        </p:nvSpPr>
        <p:spPr/>
        <p:txBody>
          <a:bodyPr/>
          <a:lstStyle/>
          <a:p>
            <a:fld id="{5B441A50-AC70-2D44-B790-A46A75EFC89F}" type="datetimeFigureOut">
              <a:rPr lang="en-GB" smtClean="0"/>
              <a:t>26/02/2025</a:t>
            </a:fld>
            <a:endParaRPr lang="en-GB"/>
          </a:p>
        </p:txBody>
      </p:sp>
      <p:sp>
        <p:nvSpPr>
          <p:cNvPr id="5" name="Footer Placeholder 4">
            <a:extLst>
              <a:ext uri="{FF2B5EF4-FFF2-40B4-BE49-F238E27FC236}">
                <a16:creationId xmlns:a16="http://schemas.microsoft.com/office/drawing/2014/main" id="{5FB3931B-BE12-8C96-9042-3B7364C1EF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CE27C6-5B57-2F79-88B6-2A0B8A54494B}"/>
              </a:ext>
            </a:extLst>
          </p:cNvPr>
          <p:cNvSpPr>
            <a:spLocks noGrp="1"/>
          </p:cNvSpPr>
          <p:nvPr>
            <p:ph type="sldNum" sz="quarter" idx="12"/>
          </p:nvPr>
        </p:nvSpPr>
        <p:spPr/>
        <p:txBody>
          <a:bodyPr/>
          <a:lstStyle/>
          <a:p>
            <a:fld id="{02D2A2D2-A021-6942-8954-3FAE7A026230}" type="slidenum">
              <a:rPr lang="en-GB" smtClean="0"/>
              <a:t>‹#›</a:t>
            </a:fld>
            <a:endParaRPr lang="en-GB"/>
          </a:p>
        </p:txBody>
      </p:sp>
    </p:spTree>
    <p:extLst>
      <p:ext uri="{BB962C8B-B14F-4D97-AF65-F5344CB8AC3E}">
        <p14:creationId xmlns:p14="http://schemas.microsoft.com/office/powerpoint/2010/main" val="1729969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555BF-DA11-F684-241C-316311C786E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AA0F4A4-19B1-4637-3AE7-DA5D47A3CDF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66907D17-4770-7254-999F-37569A2D738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520F12D7-D7F6-1493-42E8-9645FA67CD48}"/>
              </a:ext>
            </a:extLst>
          </p:cNvPr>
          <p:cNvSpPr>
            <a:spLocks noGrp="1"/>
          </p:cNvSpPr>
          <p:nvPr>
            <p:ph type="dt" sz="half" idx="10"/>
          </p:nvPr>
        </p:nvSpPr>
        <p:spPr/>
        <p:txBody>
          <a:bodyPr/>
          <a:lstStyle/>
          <a:p>
            <a:fld id="{5B441A50-AC70-2D44-B790-A46A75EFC89F}" type="datetimeFigureOut">
              <a:rPr lang="en-GB" smtClean="0"/>
              <a:t>26/02/2025</a:t>
            </a:fld>
            <a:endParaRPr lang="en-GB"/>
          </a:p>
        </p:txBody>
      </p:sp>
      <p:sp>
        <p:nvSpPr>
          <p:cNvPr id="6" name="Footer Placeholder 5">
            <a:extLst>
              <a:ext uri="{FF2B5EF4-FFF2-40B4-BE49-F238E27FC236}">
                <a16:creationId xmlns:a16="http://schemas.microsoft.com/office/drawing/2014/main" id="{A79ACBE4-62D7-D996-7901-6BD4FCE2FC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221F44-C58E-2268-8C7C-5504A34C13CF}"/>
              </a:ext>
            </a:extLst>
          </p:cNvPr>
          <p:cNvSpPr>
            <a:spLocks noGrp="1"/>
          </p:cNvSpPr>
          <p:nvPr>
            <p:ph type="sldNum" sz="quarter" idx="12"/>
          </p:nvPr>
        </p:nvSpPr>
        <p:spPr/>
        <p:txBody>
          <a:bodyPr/>
          <a:lstStyle/>
          <a:p>
            <a:fld id="{02D2A2D2-A021-6942-8954-3FAE7A026230}" type="slidenum">
              <a:rPr lang="en-GB" smtClean="0"/>
              <a:t>‹#›</a:t>
            </a:fld>
            <a:endParaRPr lang="en-GB"/>
          </a:p>
        </p:txBody>
      </p:sp>
    </p:spTree>
    <p:extLst>
      <p:ext uri="{BB962C8B-B14F-4D97-AF65-F5344CB8AC3E}">
        <p14:creationId xmlns:p14="http://schemas.microsoft.com/office/powerpoint/2010/main" val="3760387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E907C-7CBC-5826-86D4-E5FD0AAF9572}"/>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4B973612-D043-250B-CA84-ECB1D4BBC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A257597-E474-1D92-2D1F-E928521C190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D1ECD721-05E6-1FCD-30BA-692B7A953C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CC7F7BA-B9FD-36F6-0652-F39F89B1D95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5E88CD7B-48DC-1298-481F-D1ECD81309BE}"/>
              </a:ext>
            </a:extLst>
          </p:cNvPr>
          <p:cNvSpPr>
            <a:spLocks noGrp="1"/>
          </p:cNvSpPr>
          <p:nvPr>
            <p:ph type="dt" sz="half" idx="10"/>
          </p:nvPr>
        </p:nvSpPr>
        <p:spPr/>
        <p:txBody>
          <a:bodyPr/>
          <a:lstStyle/>
          <a:p>
            <a:fld id="{5B441A50-AC70-2D44-B790-A46A75EFC89F}" type="datetimeFigureOut">
              <a:rPr lang="en-GB" smtClean="0"/>
              <a:t>26/02/2025</a:t>
            </a:fld>
            <a:endParaRPr lang="en-GB"/>
          </a:p>
        </p:txBody>
      </p:sp>
      <p:sp>
        <p:nvSpPr>
          <p:cNvPr id="8" name="Footer Placeholder 7">
            <a:extLst>
              <a:ext uri="{FF2B5EF4-FFF2-40B4-BE49-F238E27FC236}">
                <a16:creationId xmlns:a16="http://schemas.microsoft.com/office/drawing/2014/main" id="{AB38A15E-8834-D5E6-5E18-0AEAAA88536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9B92687-62B8-090C-2C4C-49420C314630}"/>
              </a:ext>
            </a:extLst>
          </p:cNvPr>
          <p:cNvSpPr>
            <a:spLocks noGrp="1"/>
          </p:cNvSpPr>
          <p:nvPr>
            <p:ph type="sldNum" sz="quarter" idx="12"/>
          </p:nvPr>
        </p:nvSpPr>
        <p:spPr/>
        <p:txBody>
          <a:bodyPr/>
          <a:lstStyle/>
          <a:p>
            <a:fld id="{02D2A2D2-A021-6942-8954-3FAE7A026230}" type="slidenum">
              <a:rPr lang="en-GB" smtClean="0"/>
              <a:t>‹#›</a:t>
            </a:fld>
            <a:endParaRPr lang="en-GB"/>
          </a:p>
        </p:txBody>
      </p:sp>
    </p:spTree>
    <p:extLst>
      <p:ext uri="{BB962C8B-B14F-4D97-AF65-F5344CB8AC3E}">
        <p14:creationId xmlns:p14="http://schemas.microsoft.com/office/powerpoint/2010/main" val="4129576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0F5C9-6583-A75A-B357-26A65955F9CF}"/>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635283E4-B947-863C-0730-0111E9254A66}"/>
              </a:ext>
            </a:extLst>
          </p:cNvPr>
          <p:cNvSpPr>
            <a:spLocks noGrp="1"/>
          </p:cNvSpPr>
          <p:nvPr>
            <p:ph type="dt" sz="half" idx="10"/>
          </p:nvPr>
        </p:nvSpPr>
        <p:spPr/>
        <p:txBody>
          <a:bodyPr/>
          <a:lstStyle/>
          <a:p>
            <a:fld id="{5B441A50-AC70-2D44-B790-A46A75EFC89F}" type="datetimeFigureOut">
              <a:rPr lang="en-GB" smtClean="0"/>
              <a:t>26/02/2025</a:t>
            </a:fld>
            <a:endParaRPr lang="en-GB"/>
          </a:p>
        </p:txBody>
      </p:sp>
      <p:sp>
        <p:nvSpPr>
          <p:cNvPr id="4" name="Footer Placeholder 3">
            <a:extLst>
              <a:ext uri="{FF2B5EF4-FFF2-40B4-BE49-F238E27FC236}">
                <a16:creationId xmlns:a16="http://schemas.microsoft.com/office/drawing/2014/main" id="{20BEA127-17DA-8DA7-200A-A0AD2D0A90D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3930272-4490-0AC6-A3C3-72B6DB939054}"/>
              </a:ext>
            </a:extLst>
          </p:cNvPr>
          <p:cNvSpPr>
            <a:spLocks noGrp="1"/>
          </p:cNvSpPr>
          <p:nvPr>
            <p:ph type="sldNum" sz="quarter" idx="12"/>
          </p:nvPr>
        </p:nvSpPr>
        <p:spPr/>
        <p:txBody>
          <a:bodyPr/>
          <a:lstStyle/>
          <a:p>
            <a:fld id="{02D2A2D2-A021-6942-8954-3FAE7A026230}" type="slidenum">
              <a:rPr lang="en-GB" smtClean="0"/>
              <a:t>‹#›</a:t>
            </a:fld>
            <a:endParaRPr lang="en-GB"/>
          </a:p>
        </p:txBody>
      </p:sp>
    </p:spTree>
    <p:extLst>
      <p:ext uri="{BB962C8B-B14F-4D97-AF65-F5344CB8AC3E}">
        <p14:creationId xmlns:p14="http://schemas.microsoft.com/office/powerpoint/2010/main" val="2837017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AC887C-C161-056F-0B18-C29A71FB7012}"/>
              </a:ext>
            </a:extLst>
          </p:cNvPr>
          <p:cNvSpPr>
            <a:spLocks noGrp="1"/>
          </p:cNvSpPr>
          <p:nvPr>
            <p:ph type="dt" sz="half" idx="10"/>
          </p:nvPr>
        </p:nvSpPr>
        <p:spPr/>
        <p:txBody>
          <a:bodyPr/>
          <a:lstStyle/>
          <a:p>
            <a:fld id="{5B441A50-AC70-2D44-B790-A46A75EFC89F}" type="datetimeFigureOut">
              <a:rPr lang="en-GB" smtClean="0"/>
              <a:t>26/02/2025</a:t>
            </a:fld>
            <a:endParaRPr lang="en-GB"/>
          </a:p>
        </p:txBody>
      </p:sp>
      <p:sp>
        <p:nvSpPr>
          <p:cNvPr id="3" name="Footer Placeholder 2">
            <a:extLst>
              <a:ext uri="{FF2B5EF4-FFF2-40B4-BE49-F238E27FC236}">
                <a16:creationId xmlns:a16="http://schemas.microsoft.com/office/drawing/2014/main" id="{2F0FF461-7733-A272-F140-FADB3070E87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C35AF5E-F66B-F195-EB24-D0098C1198A3}"/>
              </a:ext>
            </a:extLst>
          </p:cNvPr>
          <p:cNvSpPr>
            <a:spLocks noGrp="1"/>
          </p:cNvSpPr>
          <p:nvPr>
            <p:ph type="sldNum" sz="quarter" idx="12"/>
          </p:nvPr>
        </p:nvSpPr>
        <p:spPr/>
        <p:txBody>
          <a:bodyPr/>
          <a:lstStyle/>
          <a:p>
            <a:fld id="{02D2A2D2-A021-6942-8954-3FAE7A026230}" type="slidenum">
              <a:rPr lang="en-GB" smtClean="0"/>
              <a:t>‹#›</a:t>
            </a:fld>
            <a:endParaRPr lang="en-GB"/>
          </a:p>
        </p:txBody>
      </p:sp>
    </p:spTree>
    <p:extLst>
      <p:ext uri="{BB962C8B-B14F-4D97-AF65-F5344CB8AC3E}">
        <p14:creationId xmlns:p14="http://schemas.microsoft.com/office/powerpoint/2010/main" val="1476077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50970-3218-1A10-8275-E93979D82D9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D4B4E0A2-6D7C-6845-7CDB-82F9218E13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A26B0E0-D12A-031D-7F34-EED8533FFC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9A9D5CD-E51C-84AD-6023-CE850913341E}"/>
              </a:ext>
            </a:extLst>
          </p:cNvPr>
          <p:cNvSpPr>
            <a:spLocks noGrp="1"/>
          </p:cNvSpPr>
          <p:nvPr>
            <p:ph type="dt" sz="half" idx="10"/>
          </p:nvPr>
        </p:nvSpPr>
        <p:spPr/>
        <p:txBody>
          <a:bodyPr/>
          <a:lstStyle/>
          <a:p>
            <a:fld id="{5B441A50-AC70-2D44-B790-A46A75EFC89F}" type="datetimeFigureOut">
              <a:rPr lang="en-GB" smtClean="0"/>
              <a:t>26/02/2025</a:t>
            </a:fld>
            <a:endParaRPr lang="en-GB"/>
          </a:p>
        </p:txBody>
      </p:sp>
      <p:sp>
        <p:nvSpPr>
          <p:cNvPr id="6" name="Footer Placeholder 5">
            <a:extLst>
              <a:ext uri="{FF2B5EF4-FFF2-40B4-BE49-F238E27FC236}">
                <a16:creationId xmlns:a16="http://schemas.microsoft.com/office/drawing/2014/main" id="{70FAF2A9-5CF0-92E9-9913-D06F0FF3F24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E9198E-7BCC-9F6C-7097-B56D45FE4903}"/>
              </a:ext>
            </a:extLst>
          </p:cNvPr>
          <p:cNvSpPr>
            <a:spLocks noGrp="1"/>
          </p:cNvSpPr>
          <p:nvPr>
            <p:ph type="sldNum" sz="quarter" idx="12"/>
          </p:nvPr>
        </p:nvSpPr>
        <p:spPr/>
        <p:txBody>
          <a:bodyPr/>
          <a:lstStyle/>
          <a:p>
            <a:fld id="{02D2A2D2-A021-6942-8954-3FAE7A026230}" type="slidenum">
              <a:rPr lang="en-GB" smtClean="0"/>
              <a:t>‹#›</a:t>
            </a:fld>
            <a:endParaRPr lang="en-GB"/>
          </a:p>
        </p:txBody>
      </p:sp>
    </p:spTree>
    <p:extLst>
      <p:ext uri="{BB962C8B-B14F-4D97-AF65-F5344CB8AC3E}">
        <p14:creationId xmlns:p14="http://schemas.microsoft.com/office/powerpoint/2010/main" val="2212372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0BED3-B53E-EAA6-8AEB-BDB4507874E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DF2B285B-FC43-5800-A537-9B0F0C3715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B0E2A33-971B-C23B-F424-9DBD51C2FC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9874139-1228-1701-D9F1-033A26E9C597}"/>
              </a:ext>
            </a:extLst>
          </p:cNvPr>
          <p:cNvSpPr>
            <a:spLocks noGrp="1"/>
          </p:cNvSpPr>
          <p:nvPr>
            <p:ph type="dt" sz="half" idx="10"/>
          </p:nvPr>
        </p:nvSpPr>
        <p:spPr/>
        <p:txBody>
          <a:bodyPr/>
          <a:lstStyle/>
          <a:p>
            <a:fld id="{5B441A50-AC70-2D44-B790-A46A75EFC89F}" type="datetimeFigureOut">
              <a:rPr lang="en-GB" smtClean="0"/>
              <a:t>26/02/2025</a:t>
            </a:fld>
            <a:endParaRPr lang="en-GB"/>
          </a:p>
        </p:txBody>
      </p:sp>
      <p:sp>
        <p:nvSpPr>
          <p:cNvPr id="6" name="Footer Placeholder 5">
            <a:extLst>
              <a:ext uri="{FF2B5EF4-FFF2-40B4-BE49-F238E27FC236}">
                <a16:creationId xmlns:a16="http://schemas.microsoft.com/office/drawing/2014/main" id="{AD240AA5-BDF1-1391-F54B-11ADDEDA1F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CC310F-238F-A0DD-2D17-E3535F02DF85}"/>
              </a:ext>
            </a:extLst>
          </p:cNvPr>
          <p:cNvSpPr>
            <a:spLocks noGrp="1"/>
          </p:cNvSpPr>
          <p:nvPr>
            <p:ph type="sldNum" sz="quarter" idx="12"/>
          </p:nvPr>
        </p:nvSpPr>
        <p:spPr/>
        <p:txBody>
          <a:bodyPr/>
          <a:lstStyle/>
          <a:p>
            <a:fld id="{02D2A2D2-A021-6942-8954-3FAE7A026230}" type="slidenum">
              <a:rPr lang="en-GB" smtClean="0"/>
              <a:t>‹#›</a:t>
            </a:fld>
            <a:endParaRPr lang="en-GB"/>
          </a:p>
        </p:txBody>
      </p:sp>
    </p:spTree>
    <p:extLst>
      <p:ext uri="{BB962C8B-B14F-4D97-AF65-F5344CB8AC3E}">
        <p14:creationId xmlns:p14="http://schemas.microsoft.com/office/powerpoint/2010/main" val="1384640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8A5821-E45E-DDD1-7235-90063E2F19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ADD16961-77FE-8FBC-6320-6D5936B2C8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7422E8B-9628-39A7-DEC3-148EBBBB07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B441A50-AC70-2D44-B790-A46A75EFC89F}" type="datetimeFigureOut">
              <a:rPr lang="en-GB" smtClean="0"/>
              <a:t>26/02/2025</a:t>
            </a:fld>
            <a:endParaRPr lang="en-GB"/>
          </a:p>
        </p:txBody>
      </p:sp>
      <p:sp>
        <p:nvSpPr>
          <p:cNvPr id="5" name="Footer Placeholder 4">
            <a:extLst>
              <a:ext uri="{FF2B5EF4-FFF2-40B4-BE49-F238E27FC236}">
                <a16:creationId xmlns:a16="http://schemas.microsoft.com/office/drawing/2014/main" id="{A9228E61-0643-8103-E471-DF46B2C487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BA9DA22-3834-316E-3854-DC579ABEBC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2D2A2D2-A021-6942-8954-3FAE7A026230}" type="slidenum">
              <a:rPr lang="en-GB" smtClean="0"/>
              <a:t>‹#›</a:t>
            </a:fld>
            <a:endParaRPr lang="en-GB"/>
          </a:p>
        </p:txBody>
      </p:sp>
    </p:spTree>
    <p:extLst>
      <p:ext uri="{BB962C8B-B14F-4D97-AF65-F5344CB8AC3E}">
        <p14:creationId xmlns:p14="http://schemas.microsoft.com/office/powerpoint/2010/main" val="929155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hep.ucl.ac.uk/pbt/wiki/Proton_Calorimetry/Equipment/ZyboZ7_DDC232#Compiling_and_Running_FTDI_Code"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hep.ucl.ac.uk/pbt/wiki/Proton_Calorimetry/Equipment/ZyboZ7_DDC232#Compiling_and_Running_FTDI_Cod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hep.ucl.ac.uk/pbt/wiki/Proton_Calorimetry/Equipment/ZyboZ7_DDC232#Compiling_and_Running_FTDI_Code"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7F073-6D00-A2BE-5B95-6242A9A497DC}"/>
              </a:ext>
            </a:extLst>
          </p:cNvPr>
          <p:cNvSpPr>
            <a:spLocks noGrp="1"/>
          </p:cNvSpPr>
          <p:nvPr>
            <p:ph type="ctrTitle"/>
          </p:nvPr>
        </p:nvSpPr>
        <p:spPr>
          <a:xfrm>
            <a:off x="1305998" y="1443311"/>
            <a:ext cx="9144000" cy="2387600"/>
          </a:xfrm>
        </p:spPr>
        <p:txBody>
          <a:bodyPr/>
          <a:lstStyle/>
          <a:p>
            <a:r>
              <a:rPr lang="en-GB" dirty="0"/>
              <a:t>Raspberry Pi 5: Argon v3 cases</a:t>
            </a:r>
          </a:p>
        </p:txBody>
      </p:sp>
      <p:sp>
        <p:nvSpPr>
          <p:cNvPr id="3" name="Subtitle 2">
            <a:extLst>
              <a:ext uri="{FF2B5EF4-FFF2-40B4-BE49-F238E27FC236}">
                <a16:creationId xmlns:a16="http://schemas.microsoft.com/office/drawing/2014/main" id="{9E168107-A17D-9192-48B9-D39769D532C5}"/>
              </a:ext>
            </a:extLst>
          </p:cNvPr>
          <p:cNvSpPr>
            <a:spLocks noGrp="1"/>
          </p:cNvSpPr>
          <p:nvPr>
            <p:ph type="subTitle" idx="1"/>
          </p:nvPr>
        </p:nvSpPr>
        <p:spPr>
          <a:xfrm>
            <a:off x="1305998" y="3989598"/>
            <a:ext cx="9144000" cy="1655762"/>
          </a:xfrm>
        </p:spPr>
        <p:txBody>
          <a:bodyPr/>
          <a:lstStyle/>
          <a:p>
            <a:r>
              <a:rPr lang="en-GB" dirty="0"/>
              <a:t>Sonia </a:t>
            </a:r>
            <a:r>
              <a:rPr lang="en-GB" dirty="0" err="1"/>
              <a:t>Escribano</a:t>
            </a:r>
            <a:r>
              <a:rPr lang="en-GB" dirty="0"/>
              <a:t> Rodriguez</a:t>
            </a:r>
          </a:p>
          <a:p>
            <a:r>
              <a:rPr lang="en-GB" dirty="0"/>
              <a:t>26/02/2025</a:t>
            </a:r>
          </a:p>
        </p:txBody>
      </p:sp>
    </p:spTree>
    <p:extLst>
      <p:ext uri="{BB962C8B-B14F-4D97-AF65-F5344CB8AC3E}">
        <p14:creationId xmlns:p14="http://schemas.microsoft.com/office/powerpoint/2010/main" val="2601339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04FF4-B193-5DEF-A50F-9F2E63A5342C}"/>
              </a:ext>
            </a:extLst>
          </p:cNvPr>
          <p:cNvSpPr>
            <a:spLocks noGrp="1"/>
          </p:cNvSpPr>
          <p:nvPr>
            <p:ph type="title"/>
          </p:nvPr>
        </p:nvSpPr>
        <p:spPr>
          <a:xfrm>
            <a:off x="838200" y="148997"/>
            <a:ext cx="10515600" cy="1325563"/>
          </a:xfrm>
        </p:spPr>
        <p:txBody>
          <a:bodyPr/>
          <a:lstStyle/>
          <a:p>
            <a:r>
              <a:rPr lang="en-GB" dirty="0"/>
              <a:t>Install power button and fan control script</a:t>
            </a:r>
          </a:p>
        </p:txBody>
      </p:sp>
      <p:sp>
        <p:nvSpPr>
          <p:cNvPr id="3" name="Content Placeholder 2">
            <a:extLst>
              <a:ext uri="{FF2B5EF4-FFF2-40B4-BE49-F238E27FC236}">
                <a16:creationId xmlns:a16="http://schemas.microsoft.com/office/drawing/2014/main" id="{42828D1E-64CE-848E-D7FE-811639C8256D}"/>
              </a:ext>
            </a:extLst>
          </p:cNvPr>
          <p:cNvSpPr>
            <a:spLocks noGrp="1"/>
          </p:cNvSpPr>
          <p:nvPr>
            <p:ph idx="1"/>
          </p:nvPr>
        </p:nvSpPr>
        <p:spPr>
          <a:xfrm>
            <a:off x="652449" y="1253331"/>
            <a:ext cx="10515600" cy="4351338"/>
          </a:xfrm>
        </p:spPr>
        <p:txBody>
          <a:bodyPr/>
          <a:lstStyle/>
          <a:p>
            <a:pPr marL="0" indent="0">
              <a:buNone/>
            </a:pPr>
            <a:r>
              <a:rPr lang="en-GB" sz="2600" dirty="0">
                <a:solidFill>
                  <a:srgbClr val="0F0F0F"/>
                </a:solidFill>
                <a:latin typeface="Söhne"/>
              </a:rPr>
              <a:t>For the functioning pi, we need to configure the EEPROM and the argon control script. To do so, connect pi to internet and from the terminal do:</a:t>
            </a:r>
          </a:p>
          <a:p>
            <a:pPr marL="0" indent="0">
              <a:buNone/>
            </a:pPr>
            <a:endParaRPr lang="en-GB" sz="2600" dirty="0">
              <a:solidFill>
                <a:srgbClr val="0F0F0F"/>
              </a:solidFill>
              <a:latin typeface="Söhne"/>
            </a:endParaRPr>
          </a:p>
          <a:p>
            <a:pPr marL="0" indent="0" algn="ctr">
              <a:buNone/>
            </a:pPr>
            <a:r>
              <a:rPr lang="en-GB" sz="2000" dirty="0">
                <a:solidFill>
                  <a:srgbClr val="0F0F0F"/>
                </a:solidFill>
                <a:latin typeface="Menlo" panose="020B0609030804020204" pitchFamily="49" charset="0"/>
                <a:ea typeface="Menlo" panose="020B0609030804020204" pitchFamily="49" charset="0"/>
                <a:cs typeface="Menlo" panose="020B0609030804020204" pitchFamily="49" charset="0"/>
              </a:rPr>
              <a:t>curl https://download.argon40.com/argon-</a:t>
            </a:r>
            <a:r>
              <a:rPr lang="en-GB" sz="2000" dirty="0" err="1">
                <a:solidFill>
                  <a:srgbClr val="0F0F0F"/>
                </a:solidFill>
                <a:latin typeface="Menlo" panose="020B0609030804020204" pitchFamily="49" charset="0"/>
                <a:ea typeface="Menlo" panose="020B0609030804020204" pitchFamily="49" charset="0"/>
                <a:cs typeface="Menlo" panose="020B0609030804020204" pitchFamily="49" charset="0"/>
              </a:rPr>
              <a:t>eeprom.sh</a:t>
            </a:r>
            <a:r>
              <a:rPr lang="en-GB" sz="2000" dirty="0">
                <a:solidFill>
                  <a:srgbClr val="0F0F0F"/>
                </a:solidFill>
                <a:latin typeface="Menlo" panose="020B0609030804020204" pitchFamily="49" charset="0"/>
                <a:ea typeface="Menlo" panose="020B0609030804020204" pitchFamily="49" charset="0"/>
                <a:cs typeface="Menlo" panose="020B0609030804020204" pitchFamily="49" charset="0"/>
              </a:rPr>
              <a:t> | bash</a:t>
            </a:r>
          </a:p>
          <a:p>
            <a:pPr marL="0" indent="0" algn="ctr">
              <a:buNone/>
            </a:pPr>
            <a:endParaRPr lang="en-GB" sz="200" dirty="0">
              <a:solidFill>
                <a:srgbClr val="0F0F0F"/>
              </a:solidFill>
              <a:latin typeface="Menlo" panose="020B0609030804020204" pitchFamily="49" charset="0"/>
              <a:ea typeface="Menlo" panose="020B0609030804020204" pitchFamily="49" charset="0"/>
              <a:cs typeface="Menlo" panose="020B0609030804020204" pitchFamily="49" charset="0"/>
            </a:endParaRPr>
          </a:p>
          <a:p>
            <a:pPr marL="0" indent="0">
              <a:buNone/>
            </a:pPr>
            <a:r>
              <a:rPr lang="en-GB" sz="2600" dirty="0">
                <a:solidFill>
                  <a:srgbClr val="0F0F0F"/>
                </a:solidFill>
                <a:latin typeface="Söhne"/>
              </a:rPr>
              <a:t>Reboot pi for it to take effect</a:t>
            </a:r>
          </a:p>
          <a:p>
            <a:pPr marL="0" indent="0">
              <a:buNone/>
            </a:pPr>
            <a:endParaRPr lang="en-GB" sz="600" dirty="0">
              <a:solidFill>
                <a:srgbClr val="0F0F0F"/>
              </a:solidFill>
              <a:latin typeface="Söhne"/>
            </a:endParaRPr>
          </a:p>
          <a:p>
            <a:pPr marL="0" indent="0" algn="ctr">
              <a:buNone/>
            </a:pPr>
            <a:r>
              <a:rPr lang="en-GB" sz="2000" dirty="0">
                <a:solidFill>
                  <a:srgbClr val="0F0F0F"/>
                </a:solidFill>
                <a:latin typeface="Menlo" panose="020B0609030804020204" pitchFamily="49" charset="0"/>
                <a:ea typeface="Menlo" panose="020B0609030804020204" pitchFamily="49" charset="0"/>
                <a:cs typeface="Menlo" panose="020B0609030804020204" pitchFamily="49" charset="0"/>
              </a:rPr>
              <a:t>curl https://download.argon40.com/argon1.sh | bash</a:t>
            </a:r>
          </a:p>
          <a:p>
            <a:pPr marL="0" indent="0">
              <a:buNone/>
            </a:pPr>
            <a:endParaRPr lang="en-GB" sz="2600" dirty="0">
              <a:solidFill>
                <a:srgbClr val="0F0F0F"/>
              </a:solidFill>
              <a:latin typeface="Söhne"/>
            </a:endParaRPr>
          </a:p>
          <a:p>
            <a:pPr marL="0" indent="0">
              <a:buNone/>
            </a:pPr>
            <a:r>
              <a:rPr lang="en-GB" sz="2600" dirty="0">
                <a:solidFill>
                  <a:srgbClr val="0F0F0F"/>
                </a:solidFill>
                <a:latin typeface="Söhne"/>
              </a:rPr>
              <a:t>Reboot pi again. Now we should see an argon icon on the desktop to configure fan speed and other elements (we keep the default values).</a:t>
            </a:r>
          </a:p>
          <a:p>
            <a:pPr marL="0" indent="0">
              <a:buNone/>
            </a:pPr>
            <a:endParaRPr lang="en-GB" sz="2600" dirty="0">
              <a:solidFill>
                <a:srgbClr val="0F0F0F"/>
              </a:solidFill>
              <a:latin typeface="Söhne"/>
            </a:endParaRPr>
          </a:p>
          <a:p>
            <a:pPr marL="0" indent="0">
              <a:buNone/>
            </a:pPr>
            <a:endParaRPr lang="en-GB" sz="2600" dirty="0">
              <a:solidFill>
                <a:srgbClr val="0F0F0F"/>
              </a:solidFill>
              <a:latin typeface="Söhne"/>
            </a:endParaRPr>
          </a:p>
        </p:txBody>
      </p:sp>
    </p:spTree>
    <p:extLst>
      <p:ext uri="{BB962C8B-B14F-4D97-AF65-F5344CB8AC3E}">
        <p14:creationId xmlns:p14="http://schemas.microsoft.com/office/powerpoint/2010/main" val="1247237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C316A-8C32-2A35-B0DA-5774B64243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72E5E1-DCE6-F4FC-3AF8-669294C7527B}"/>
              </a:ext>
            </a:extLst>
          </p:cNvPr>
          <p:cNvSpPr>
            <a:spLocks noGrp="1"/>
          </p:cNvSpPr>
          <p:nvPr>
            <p:ph type="title"/>
          </p:nvPr>
        </p:nvSpPr>
        <p:spPr>
          <a:xfrm>
            <a:off x="838200" y="148997"/>
            <a:ext cx="10515600" cy="1325563"/>
          </a:xfrm>
        </p:spPr>
        <p:txBody>
          <a:bodyPr/>
          <a:lstStyle/>
          <a:p>
            <a:r>
              <a:rPr lang="en-GB" dirty="0"/>
              <a:t>Copying OS + configuration</a:t>
            </a:r>
          </a:p>
        </p:txBody>
      </p:sp>
      <p:sp>
        <p:nvSpPr>
          <p:cNvPr id="3" name="Content Placeholder 2">
            <a:extLst>
              <a:ext uri="{FF2B5EF4-FFF2-40B4-BE49-F238E27FC236}">
                <a16:creationId xmlns:a16="http://schemas.microsoft.com/office/drawing/2014/main" id="{7124484E-08EA-3BFF-BB0E-4DB371FC0614}"/>
              </a:ext>
            </a:extLst>
          </p:cNvPr>
          <p:cNvSpPr>
            <a:spLocks noGrp="1"/>
          </p:cNvSpPr>
          <p:nvPr>
            <p:ph idx="1"/>
          </p:nvPr>
        </p:nvSpPr>
        <p:spPr>
          <a:xfrm>
            <a:off x="848831" y="1253331"/>
            <a:ext cx="10515600" cy="4351338"/>
          </a:xfrm>
        </p:spPr>
        <p:txBody>
          <a:bodyPr/>
          <a:lstStyle/>
          <a:p>
            <a:pPr marL="0" indent="0">
              <a:buNone/>
            </a:pPr>
            <a:r>
              <a:rPr lang="en-GB" sz="2600" dirty="0">
                <a:solidFill>
                  <a:srgbClr val="0F0F0F"/>
                </a:solidFill>
                <a:latin typeface="Söhne"/>
              </a:rPr>
              <a:t>Considering that we have one fully functioning pi, with the power button and control script set up (explained on slides from 26/01/2024 + previous slide), we want to copy that OS + all the files to a new microSD card. </a:t>
            </a:r>
          </a:p>
          <a:p>
            <a:pPr marL="0" indent="0">
              <a:buNone/>
            </a:pPr>
            <a:endParaRPr lang="en-GB" sz="2600" dirty="0">
              <a:solidFill>
                <a:srgbClr val="0F0F0F"/>
              </a:solidFill>
              <a:latin typeface="Söhne"/>
            </a:endParaRPr>
          </a:p>
          <a:p>
            <a:pPr marL="0" indent="0">
              <a:buNone/>
            </a:pPr>
            <a:r>
              <a:rPr lang="en-GB" sz="2600" dirty="0">
                <a:solidFill>
                  <a:srgbClr val="0F0F0F"/>
                </a:solidFill>
                <a:latin typeface="Söhne"/>
              </a:rPr>
              <a:t>This can be done using the SD Card Copier that comes by default on the raspberry pi. </a:t>
            </a:r>
          </a:p>
        </p:txBody>
      </p:sp>
    </p:spTree>
    <p:extLst>
      <p:ext uri="{BB962C8B-B14F-4D97-AF65-F5344CB8AC3E}">
        <p14:creationId xmlns:p14="http://schemas.microsoft.com/office/powerpoint/2010/main" val="1954079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7064-D8F9-F519-7A6C-4E9A1CFBF363}"/>
              </a:ext>
            </a:extLst>
          </p:cNvPr>
          <p:cNvSpPr>
            <a:spLocks noGrp="1"/>
          </p:cNvSpPr>
          <p:nvPr>
            <p:ph type="title"/>
          </p:nvPr>
        </p:nvSpPr>
        <p:spPr>
          <a:xfrm>
            <a:off x="898585" y="244356"/>
            <a:ext cx="10515600" cy="1325563"/>
          </a:xfrm>
        </p:spPr>
        <p:txBody>
          <a:bodyPr/>
          <a:lstStyle/>
          <a:p>
            <a:r>
              <a:rPr lang="en-GB" dirty="0"/>
              <a:t>Assembly: boards</a:t>
            </a:r>
          </a:p>
        </p:txBody>
      </p:sp>
      <p:sp>
        <p:nvSpPr>
          <p:cNvPr id="3" name="Content Placeholder 2">
            <a:extLst>
              <a:ext uri="{FF2B5EF4-FFF2-40B4-BE49-F238E27FC236}">
                <a16:creationId xmlns:a16="http://schemas.microsoft.com/office/drawing/2014/main" id="{98C68663-93EF-86A0-5D0E-9CC61C9E1608}"/>
              </a:ext>
            </a:extLst>
          </p:cNvPr>
          <p:cNvSpPr>
            <a:spLocks noGrp="1"/>
          </p:cNvSpPr>
          <p:nvPr>
            <p:ph idx="1"/>
          </p:nvPr>
        </p:nvSpPr>
        <p:spPr>
          <a:xfrm>
            <a:off x="958051" y="1397183"/>
            <a:ext cx="10515600" cy="1213622"/>
          </a:xfrm>
        </p:spPr>
        <p:txBody>
          <a:bodyPr>
            <a:normAutofit/>
          </a:bodyPr>
          <a:lstStyle/>
          <a:p>
            <a:pPr marL="0" indent="0">
              <a:buNone/>
            </a:pPr>
            <a:r>
              <a:rPr lang="en-GB" sz="2600" b="0" i="0" dirty="0">
                <a:solidFill>
                  <a:srgbClr val="0F0F0F"/>
                </a:solidFill>
                <a:effectLst/>
                <a:latin typeface="Söhne"/>
              </a:rPr>
              <a:t>Connect HDMI-power board to the raspberry pi. </a:t>
            </a:r>
            <a:r>
              <a:rPr lang="en-GB" sz="2600" dirty="0">
                <a:solidFill>
                  <a:srgbClr val="0F0F0F"/>
                </a:solidFill>
                <a:latin typeface="Söhne"/>
              </a:rPr>
              <a:t>One has to push in the board ALL the way, otherwise </a:t>
            </a:r>
            <a:r>
              <a:rPr lang="en-GB" sz="2600" dirty="0" err="1">
                <a:solidFill>
                  <a:srgbClr val="0F0F0F"/>
                </a:solidFill>
                <a:latin typeface="Söhne"/>
              </a:rPr>
              <a:t>usb</a:t>
            </a:r>
            <a:r>
              <a:rPr lang="en-GB" sz="2600" dirty="0">
                <a:solidFill>
                  <a:srgbClr val="0F0F0F"/>
                </a:solidFill>
                <a:latin typeface="Söhne"/>
              </a:rPr>
              <a:t>-C connection fails and board does not work. Stick RTC battery on top of the </a:t>
            </a:r>
            <a:r>
              <a:rPr lang="en-GB" sz="2600" dirty="0" err="1">
                <a:solidFill>
                  <a:srgbClr val="0F0F0F"/>
                </a:solidFill>
                <a:latin typeface="Söhne"/>
              </a:rPr>
              <a:t>hdmi</a:t>
            </a:r>
            <a:r>
              <a:rPr lang="en-GB" sz="2600" dirty="0">
                <a:solidFill>
                  <a:srgbClr val="0F0F0F"/>
                </a:solidFill>
                <a:latin typeface="Söhne"/>
              </a:rPr>
              <a:t>-power board.</a:t>
            </a:r>
            <a:endParaRPr lang="en-GB" sz="2600" b="0" i="0" dirty="0">
              <a:solidFill>
                <a:srgbClr val="0F0F0F"/>
              </a:solidFill>
              <a:effectLst/>
              <a:latin typeface="Söhne"/>
              <a:hlinkClick r:id="rId2"/>
            </a:endParaRPr>
          </a:p>
          <a:p>
            <a:pPr marL="0" indent="0">
              <a:buNone/>
            </a:pPr>
            <a:endParaRPr lang="en-GB" sz="2400" dirty="0"/>
          </a:p>
        </p:txBody>
      </p:sp>
      <p:pic>
        <p:nvPicPr>
          <p:cNvPr id="6" name="Picture 5" descr="A drawing of a computer chip&#10;&#10;AI-generated content may be incorrect.">
            <a:extLst>
              <a:ext uri="{FF2B5EF4-FFF2-40B4-BE49-F238E27FC236}">
                <a16:creationId xmlns:a16="http://schemas.microsoft.com/office/drawing/2014/main" id="{D6B03E91-29BD-D710-D1FD-246B259663D6}"/>
              </a:ext>
            </a:extLst>
          </p:cNvPr>
          <p:cNvPicPr>
            <a:picLocks noChangeAspect="1"/>
          </p:cNvPicPr>
          <p:nvPr/>
        </p:nvPicPr>
        <p:blipFill>
          <a:blip r:embed="rId3"/>
          <a:stretch>
            <a:fillRect/>
          </a:stretch>
        </p:blipFill>
        <p:spPr>
          <a:xfrm>
            <a:off x="637982" y="3156596"/>
            <a:ext cx="4120321" cy="2563755"/>
          </a:xfrm>
          <a:prstGeom prst="rect">
            <a:avLst/>
          </a:prstGeom>
        </p:spPr>
      </p:pic>
      <p:pic>
        <p:nvPicPr>
          <p:cNvPr id="9" name="Picture 8" descr="A hand holding a green circuit board&#10;&#10;AI-generated content may be incorrect.">
            <a:extLst>
              <a:ext uri="{FF2B5EF4-FFF2-40B4-BE49-F238E27FC236}">
                <a16:creationId xmlns:a16="http://schemas.microsoft.com/office/drawing/2014/main" id="{F20ED66D-AAB2-8BF8-E740-01DF524D0D67}"/>
              </a:ext>
            </a:extLst>
          </p:cNvPr>
          <p:cNvPicPr>
            <a:picLocks noChangeAspect="1"/>
          </p:cNvPicPr>
          <p:nvPr/>
        </p:nvPicPr>
        <p:blipFill>
          <a:blip r:embed="rId4"/>
          <a:srcRect l="15570" t="10666" r="15794" b="15717"/>
          <a:stretch/>
        </p:blipFill>
        <p:spPr>
          <a:xfrm rot="16200000">
            <a:off x="5779683" y="3079561"/>
            <a:ext cx="3852397" cy="3098993"/>
          </a:xfrm>
          <a:prstGeom prst="rect">
            <a:avLst/>
          </a:prstGeom>
        </p:spPr>
      </p:pic>
    </p:spTree>
    <p:extLst>
      <p:ext uri="{BB962C8B-B14F-4D97-AF65-F5344CB8AC3E}">
        <p14:creationId xmlns:p14="http://schemas.microsoft.com/office/powerpoint/2010/main" val="2220020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3A8CA-4B16-D0C3-AFCE-3B5D6D59FA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1EF2ED-83AE-E448-9CFB-FEE7A2B3CE43}"/>
              </a:ext>
            </a:extLst>
          </p:cNvPr>
          <p:cNvSpPr>
            <a:spLocks noGrp="1"/>
          </p:cNvSpPr>
          <p:nvPr>
            <p:ph type="title"/>
          </p:nvPr>
        </p:nvSpPr>
        <p:spPr>
          <a:xfrm>
            <a:off x="898585" y="244356"/>
            <a:ext cx="10515600" cy="1325563"/>
          </a:xfrm>
        </p:spPr>
        <p:txBody>
          <a:bodyPr/>
          <a:lstStyle/>
          <a:p>
            <a:r>
              <a:rPr lang="en-GB" dirty="0"/>
              <a:t>Assembly: power button</a:t>
            </a:r>
          </a:p>
        </p:txBody>
      </p:sp>
      <p:sp>
        <p:nvSpPr>
          <p:cNvPr id="3" name="Content Placeholder 2">
            <a:extLst>
              <a:ext uri="{FF2B5EF4-FFF2-40B4-BE49-F238E27FC236}">
                <a16:creationId xmlns:a16="http://schemas.microsoft.com/office/drawing/2014/main" id="{7896DACD-F914-0150-456E-6B82E8454524}"/>
              </a:ext>
            </a:extLst>
          </p:cNvPr>
          <p:cNvSpPr>
            <a:spLocks noGrp="1"/>
          </p:cNvSpPr>
          <p:nvPr>
            <p:ph idx="1"/>
          </p:nvPr>
        </p:nvSpPr>
        <p:spPr>
          <a:xfrm>
            <a:off x="958051" y="1526058"/>
            <a:ext cx="7052534" cy="1824696"/>
          </a:xfrm>
        </p:spPr>
        <p:txBody>
          <a:bodyPr>
            <a:normAutofit fontScale="92500" lnSpcReduction="10000"/>
          </a:bodyPr>
          <a:lstStyle/>
          <a:p>
            <a:pPr marL="0" indent="0">
              <a:buNone/>
            </a:pPr>
            <a:r>
              <a:rPr lang="en-GB" sz="2600" b="0" i="0" dirty="0">
                <a:solidFill>
                  <a:srgbClr val="0F0F0F"/>
                </a:solidFill>
                <a:effectLst/>
                <a:latin typeface="Söhne"/>
              </a:rPr>
              <a:t>There are two possible configurations to turn the pi on:</a:t>
            </a:r>
          </a:p>
          <a:p>
            <a:pPr marL="514350" indent="-514350">
              <a:buAutoNum type="arabicPeriod"/>
            </a:pPr>
            <a:r>
              <a:rPr lang="en-GB" sz="2600" b="0" i="0" dirty="0">
                <a:solidFill>
                  <a:srgbClr val="0F0F0F"/>
                </a:solidFill>
                <a:effectLst/>
                <a:latin typeface="Söhne"/>
              </a:rPr>
              <a:t>Press on button to turn on: default option, place jumper over pins 1-2</a:t>
            </a:r>
          </a:p>
          <a:p>
            <a:pPr marL="514350" indent="-514350">
              <a:buAutoNum type="arabicPeriod"/>
            </a:pPr>
            <a:r>
              <a:rPr lang="en-GB" sz="2600" b="0" i="0" dirty="0">
                <a:solidFill>
                  <a:srgbClr val="0F0F0F"/>
                </a:solidFill>
                <a:effectLst/>
                <a:latin typeface="Söhne"/>
              </a:rPr>
              <a:t>Turn on as soon as power cable is connected: our chosen configuration, place jumper over pins 2-3</a:t>
            </a:r>
          </a:p>
          <a:p>
            <a:pPr marL="0" indent="0">
              <a:buNone/>
            </a:pPr>
            <a:endParaRPr lang="en-GB" sz="2400" dirty="0"/>
          </a:p>
        </p:txBody>
      </p:sp>
      <p:pic>
        <p:nvPicPr>
          <p:cNvPr id="5" name="Picture 4" descr="A drawing of a computer&#10;&#10;AI-generated content may be incorrect.">
            <a:extLst>
              <a:ext uri="{FF2B5EF4-FFF2-40B4-BE49-F238E27FC236}">
                <a16:creationId xmlns:a16="http://schemas.microsoft.com/office/drawing/2014/main" id="{861ADF6A-08AB-3A14-B89E-1A1D65BC13CF}"/>
              </a:ext>
            </a:extLst>
          </p:cNvPr>
          <p:cNvPicPr>
            <a:picLocks noChangeAspect="1"/>
          </p:cNvPicPr>
          <p:nvPr/>
        </p:nvPicPr>
        <p:blipFill>
          <a:blip r:embed="rId2"/>
          <a:stretch>
            <a:fillRect/>
          </a:stretch>
        </p:blipFill>
        <p:spPr>
          <a:xfrm>
            <a:off x="8395467" y="1349268"/>
            <a:ext cx="3403600" cy="5080000"/>
          </a:xfrm>
          <a:prstGeom prst="rect">
            <a:avLst/>
          </a:prstGeom>
        </p:spPr>
      </p:pic>
      <p:sp>
        <p:nvSpPr>
          <p:cNvPr id="7" name="Content Placeholder 2">
            <a:extLst>
              <a:ext uri="{FF2B5EF4-FFF2-40B4-BE49-F238E27FC236}">
                <a16:creationId xmlns:a16="http://schemas.microsoft.com/office/drawing/2014/main" id="{C3A09C18-1DFC-0D9A-3BC5-271069D8959A}"/>
              </a:ext>
            </a:extLst>
          </p:cNvPr>
          <p:cNvSpPr txBox="1">
            <a:spLocks/>
          </p:cNvSpPr>
          <p:nvPr/>
        </p:nvSpPr>
        <p:spPr>
          <a:xfrm>
            <a:off x="898585" y="5202567"/>
            <a:ext cx="7052534" cy="18246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solidFill>
                  <a:srgbClr val="FF9300"/>
                </a:solidFill>
                <a:latin typeface="Söhne"/>
              </a:rPr>
              <a:t>This needs to be done before placing and testing board on the enclosure!!!</a:t>
            </a:r>
          </a:p>
          <a:p>
            <a:pPr marL="0" indent="0">
              <a:buFont typeface="Arial" panose="020B0604020202020204" pitchFamily="34" charset="0"/>
              <a:buNone/>
            </a:pPr>
            <a:endParaRPr lang="en-GB" sz="2400" dirty="0"/>
          </a:p>
        </p:txBody>
      </p:sp>
    </p:spTree>
    <p:extLst>
      <p:ext uri="{BB962C8B-B14F-4D97-AF65-F5344CB8AC3E}">
        <p14:creationId xmlns:p14="http://schemas.microsoft.com/office/powerpoint/2010/main" val="4244545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980B3-B819-15F6-4672-1AC3673A53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ED5B7D-DDDD-9C79-4FB4-4898412EC68C}"/>
              </a:ext>
            </a:extLst>
          </p:cNvPr>
          <p:cNvSpPr>
            <a:spLocks noGrp="1"/>
          </p:cNvSpPr>
          <p:nvPr>
            <p:ph type="title"/>
          </p:nvPr>
        </p:nvSpPr>
        <p:spPr>
          <a:xfrm>
            <a:off x="898585" y="244356"/>
            <a:ext cx="10515600" cy="1325563"/>
          </a:xfrm>
        </p:spPr>
        <p:txBody>
          <a:bodyPr/>
          <a:lstStyle/>
          <a:p>
            <a:r>
              <a:rPr lang="en-GB" dirty="0"/>
              <a:t>Assembly: enclosure</a:t>
            </a:r>
          </a:p>
        </p:txBody>
      </p:sp>
      <p:sp>
        <p:nvSpPr>
          <p:cNvPr id="3" name="Content Placeholder 2">
            <a:extLst>
              <a:ext uri="{FF2B5EF4-FFF2-40B4-BE49-F238E27FC236}">
                <a16:creationId xmlns:a16="http://schemas.microsoft.com/office/drawing/2014/main" id="{5B55B2D7-78E7-0ECA-CBCC-B24D126085C3}"/>
              </a:ext>
            </a:extLst>
          </p:cNvPr>
          <p:cNvSpPr>
            <a:spLocks noGrp="1"/>
          </p:cNvSpPr>
          <p:nvPr>
            <p:ph idx="1"/>
          </p:nvPr>
        </p:nvSpPr>
        <p:spPr>
          <a:xfrm>
            <a:off x="958051" y="1397182"/>
            <a:ext cx="10515600" cy="4402201"/>
          </a:xfrm>
        </p:spPr>
        <p:txBody>
          <a:bodyPr>
            <a:normAutofit/>
          </a:bodyPr>
          <a:lstStyle/>
          <a:p>
            <a:pPr marL="0" indent="0">
              <a:buNone/>
            </a:pPr>
            <a:r>
              <a:rPr lang="en-GB" sz="2600" b="0" i="0" u="sng" dirty="0">
                <a:solidFill>
                  <a:srgbClr val="0F0F0F"/>
                </a:solidFill>
                <a:effectLst/>
                <a:latin typeface="Söhne"/>
              </a:rPr>
              <a:t>Remove</a:t>
            </a:r>
            <a:r>
              <a:rPr lang="en-GB" sz="2600" b="0" i="0" dirty="0">
                <a:solidFill>
                  <a:srgbClr val="0F0F0F"/>
                </a:solidFill>
                <a:effectLst/>
                <a:latin typeface="Söhne"/>
              </a:rPr>
              <a:t> microSD from the pi.</a:t>
            </a:r>
          </a:p>
          <a:p>
            <a:pPr marL="0" indent="0">
              <a:buNone/>
            </a:pPr>
            <a:r>
              <a:rPr lang="en-GB" sz="2600" dirty="0">
                <a:solidFill>
                  <a:srgbClr val="0F0F0F"/>
                </a:solidFill>
                <a:latin typeface="Söhne"/>
              </a:rPr>
              <a:t>Connect the set of two board to the top part of the argon case. This should be </a:t>
            </a:r>
            <a:r>
              <a:rPr lang="en-GB" sz="2600" u="sng" dirty="0">
                <a:solidFill>
                  <a:srgbClr val="0F0F0F"/>
                </a:solidFill>
                <a:latin typeface="Söhne"/>
              </a:rPr>
              <a:t>very smooth</a:t>
            </a:r>
            <a:r>
              <a:rPr lang="en-GB" sz="2600" dirty="0">
                <a:solidFill>
                  <a:srgbClr val="0F0F0F"/>
                </a:solidFill>
                <a:latin typeface="Söhne"/>
              </a:rPr>
              <a:t>, if it isn’t is because the HDMI boards is not pushed all the way in the pi. Attention to this because the board will fit into the case, but due to the loose connection the device won’t work. </a:t>
            </a:r>
          </a:p>
          <a:p>
            <a:pPr marL="0" indent="0">
              <a:buNone/>
            </a:pPr>
            <a:endParaRPr lang="en-GB" sz="2600" dirty="0">
              <a:solidFill>
                <a:srgbClr val="0F0F0F"/>
              </a:solidFill>
              <a:latin typeface="Söhne"/>
            </a:endParaRPr>
          </a:p>
          <a:p>
            <a:pPr marL="0" indent="0">
              <a:buNone/>
            </a:pPr>
            <a:r>
              <a:rPr lang="en-GB" sz="2600" dirty="0">
                <a:solidFill>
                  <a:srgbClr val="0F0F0F"/>
                </a:solidFill>
                <a:latin typeface="Söhne"/>
              </a:rPr>
              <a:t>This is the moment for testing: check that pi5 and all ports of the enclosure are working correctly before doing anything else.</a:t>
            </a:r>
          </a:p>
          <a:p>
            <a:pPr marL="0" indent="0">
              <a:buNone/>
            </a:pPr>
            <a:endParaRPr lang="en-GB" sz="2600" b="0" i="0" dirty="0">
              <a:solidFill>
                <a:srgbClr val="0F0F0F"/>
              </a:solidFill>
              <a:effectLst/>
              <a:latin typeface="Söhne"/>
              <a:hlinkClick r:id="rId2"/>
            </a:endParaRPr>
          </a:p>
          <a:p>
            <a:pPr marL="0" indent="0">
              <a:buNone/>
            </a:pPr>
            <a:endParaRPr lang="en-GB" sz="2600" b="0" i="0" dirty="0">
              <a:solidFill>
                <a:srgbClr val="0F0F0F"/>
              </a:solidFill>
              <a:effectLst/>
              <a:latin typeface="Söhne"/>
              <a:hlinkClick r:id="rId2"/>
            </a:endParaRPr>
          </a:p>
          <a:p>
            <a:pPr marL="0" indent="0">
              <a:buNone/>
            </a:pPr>
            <a:endParaRPr lang="en-GB" sz="2400" dirty="0"/>
          </a:p>
        </p:txBody>
      </p:sp>
    </p:spTree>
    <p:extLst>
      <p:ext uri="{BB962C8B-B14F-4D97-AF65-F5344CB8AC3E}">
        <p14:creationId xmlns:p14="http://schemas.microsoft.com/office/powerpoint/2010/main" val="1242113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6A07C-A7AB-9C7F-33E3-452FE2671F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EEA1DB-F2D9-A22F-D169-E36878D6F51D}"/>
              </a:ext>
            </a:extLst>
          </p:cNvPr>
          <p:cNvSpPr>
            <a:spLocks noGrp="1"/>
          </p:cNvSpPr>
          <p:nvPr>
            <p:ph type="title"/>
          </p:nvPr>
        </p:nvSpPr>
        <p:spPr>
          <a:xfrm>
            <a:off x="898585" y="244356"/>
            <a:ext cx="10515600" cy="1325563"/>
          </a:xfrm>
        </p:spPr>
        <p:txBody>
          <a:bodyPr/>
          <a:lstStyle/>
          <a:p>
            <a:r>
              <a:rPr lang="en-GB" dirty="0"/>
              <a:t>Assembly: secure</a:t>
            </a:r>
          </a:p>
        </p:txBody>
      </p:sp>
      <p:sp>
        <p:nvSpPr>
          <p:cNvPr id="3" name="Content Placeholder 2">
            <a:extLst>
              <a:ext uri="{FF2B5EF4-FFF2-40B4-BE49-F238E27FC236}">
                <a16:creationId xmlns:a16="http://schemas.microsoft.com/office/drawing/2014/main" id="{0B012B1F-DADE-CA6D-C23B-8A658D8FE16C}"/>
              </a:ext>
            </a:extLst>
          </p:cNvPr>
          <p:cNvSpPr>
            <a:spLocks noGrp="1"/>
          </p:cNvSpPr>
          <p:nvPr>
            <p:ph idx="1"/>
          </p:nvPr>
        </p:nvSpPr>
        <p:spPr>
          <a:xfrm>
            <a:off x="958051" y="1397182"/>
            <a:ext cx="10515600" cy="4402201"/>
          </a:xfrm>
        </p:spPr>
        <p:txBody>
          <a:bodyPr>
            <a:normAutofit/>
          </a:bodyPr>
          <a:lstStyle/>
          <a:p>
            <a:pPr marL="0" indent="0">
              <a:buNone/>
            </a:pPr>
            <a:r>
              <a:rPr lang="en-GB" sz="2600" dirty="0">
                <a:solidFill>
                  <a:srgbClr val="0F0F0F"/>
                </a:solidFill>
                <a:latin typeface="Söhne"/>
              </a:rPr>
              <a:t>Once we have tested that everything works we can secure the boards to the top of the case with the flat screws and then the bottom with the round screws. </a:t>
            </a:r>
            <a:endParaRPr lang="en-GB" sz="2600" b="0" i="0" dirty="0">
              <a:solidFill>
                <a:srgbClr val="0F0F0F"/>
              </a:solidFill>
              <a:effectLst/>
              <a:latin typeface="Söhne"/>
              <a:hlinkClick r:id="rId2"/>
            </a:endParaRPr>
          </a:p>
          <a:p>
            <a:pPr marL="0" indent="0">
              <a:buNone/>
            </a:pPr>
            <a:endParaRPr lang="en-GB" sz="2600" b="0" i="0" dirty="0">
              <a:solidFill>
                <a:srgbClr val="0F0F0F"/>
              </a:solidFill>
              <a:effectLst/>
              <a:latin typeface="Söhne"/>
              <a:hlinkClick r:id="rId2"/>
            </a:endParaRPr>
          </a:p>
          <a:p>
            <a:pPr marL="0" indent="0">
              <a:buNone/>
            </a:pPr>
            <a:endParaRPr lang="en-GB" sz="2400" dirty="0"/>
          </a:p>
        </p:txBody>
      </p:sp>
      <p:pic>
        <p:nvPicPr>
          <p:cNvPr id="5" name="Picture 4" descr="A drawing of a machine&#10;&#10;AI-generated content may be incorrect.">
            <a:extLst>
              <a:ext uri="{FF2B5EF4-FFF2-40B4-BE49-F238E27FC236}">
                <a16:creationId xmlns:a16="http://schemas.microsoft.com/office/drawing/2014/main" id="{BAF29729-76FA-BCF7-C80A-6586E0797398}"/>
              </a:ext>
            </a:extLst>
          </p:cNvPr>
          <p:cNvPicPr>
            <a:picLocks noChangeAspect="1"/>
          </p:cNvPicPr>
          <p:nvPr/>
        </p:nvPicPr>
        <p:blipFill>
          <a:blip r:embed="rId3"/>
          <a:stretch>
            <a:fillRect/>
          </a:stretch>
        </p:blipFill>
        <p:spPr>
          <a:xfrm>
            <a:off x="792557" y="3025498"/>
            <a:ext cx="4309657" cy="2967526"/>
          </a:xfrm>
          <a:prstGeom prst="rect">
            <a:avLst/>
          </a:prstGeom>
        </p:spPr>
      </p:pic>
      <p:pic>
        <p:nvPicPr>
          <p:cNvPr id="7" name="Picture 6" descr="A diagram of a computer&#10;&#10;AI-generated content may be incorrect.">
            <a:extLst>
              <a:ext uri="{FF2B5EF4-FFF2-40B4-BE49-F238E27FC236}">
                <a16:creationId xmlns:a16="http://schemas.microsoft.com/office/drawing/2014/main" id="{D148CE03-233B-6B91-C55C-26FA66EF6B4F}"/>
              </a:ext>
            </a:extLst>
          </p:cNvPr>
          <p:cNvPicPr>
            <a:picLocks noChangeAspect="1"/>
          </p:cNvPicPr>
          <p:nvPr/>
        </p:nvPicPr>
        <p:blipFill>
          <a:blip r:embed="rId4"/>
          <a:stretch>
            <a:fillRect/>
          </a:stretch>
        </p:blipFill>
        <p:spPr>
          <a:xfrm>
            <a:off x="5502634" y="2362710"/>
            <a:ext cx="3073068" cy="4126691"/>
          </a:xfrm>
          <a:prstGeom prst="rect">
            <a:avLst/>
          </a:prstGeom>
        </p:spPr>
      </p:pic>
    </p:spTree>
    <p:extLst>
      <p:ext uri="{BB962C8B-B14F-4D97-AF65-F5344CB8AC3E}">
        <p14:creationId xmlns:p14="http://schemas.microsoft.com/office/powerpoint/2010/main" val="10592139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212</TotalTime>
  <Words>412</Words>
  <Application>Microsoft Macintosh PowerPoint</Application>
  <PresentationFormat>Widescreen</PresentationFormat>
  <Paragraphs>32</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Aptos</vt:lpstr>
      <vt:lpstr>Aptos Display</vt:lpstr>
      <vt:lpstr>Arial</vt:lpstr>
      <vt:lpstr>Menlo</vt:lpstr>
      <vt:lpstr>Söhne</vt:lpstr>
      <vt:lpstr>Office Theme</vt:lpstr>
      <vt:lpstr>Raspberry Pi 5: Argon v3 cases</vt:lpstr>
      <vt:lpstr>Install power button and fan control script</vt:lpstr>
      <vt:lpstr>Copying OS + configuration</vt:lpstr>
      <vt:lpstr>Assembly: boards</vt:lpstr>
      <vt:lpstr>Assembly: power button</vt:lpstr>
      <vt:lpstr>Assembly: enclosure</vt:lpstr>
      <vt:lpstr>Assembly: secure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Raspberry Pi 5: Setting Up + Initial Testing</dc:title>
  <dc:creator>Escribano Rodriguez, Sonia</dc:creator>
  <cp:lastModifiedBy>Escribano Rodriguez, Sonia</cp:lastModifiedBy>
  <cp:revision>11</cp:revision>
  <dcterms:created xsi:type="dcterms:W3CDTF">2024-01-26T11:38:19Z</dcterms:created>
  <dcterms:modified xsi:type="dcterms:W3CDTF">2025-02-26T17:05:33Z</dcterms:modified>
</cp:coreProperties>
</file>