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10"/>
  </p:notesMasterIdLst>
  <p:handoutMasterIdLst>
    <p:handoutMasterId r:id="rId11"/>
  </p:handoutMasterIdLst>
  <p:sldIdLst>
    <p:sldId id="1647" r:id="rId2"/>
    <p:sldId id="1934" r:id="rId3"/>
    <p:sldId id="1935" r:id="rId4"/>
    <p:sldId id="1936" r:id="rId5"/>
    <p:sldId id="1940" r:id="rId6"/>
    <p:sldId id="1939" r:id="rId7"/>
    <p:sldId id="1937" r:id="rId8"/>
    <p:sldId id="1938" r:id="rId9"/>
  </p:sldIdLst>
  <p:sldSz cx="12192000" cy="6858000"/>
  <p:notesSz cx="6731000" cy="9856788"/>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4B6"/>
    <a:srgbClr val="BBE0E3"/>
    <a:srgbClr val="FF6666"/>
    <a:srgbClr val="FF66FF"/>
    <a:srgbClr val="FF8000"/>
    <a:srgbClr val="FFCC66"/>
    <a:srgbClr val="FF3300"/>
    <a:srgbClr val="FF6699"/>
    <a:srgbClr val="DAEE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88D5E2-D0E1-9A4D-9BC3-B102960A1B4F}" v="34" dt="2025-06-05T10:30:22.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3"/>
  </p:normalViewPr>
  <p:slideViewPr>
    <p:cSldViewPr snapToGrid="0">
      <p:cViewPr varScale="1">
        <p:scale>
          <a:sx n="128" d="100"/>
          <a:sy n="128" d="100"/>
        </p:scale>
        <p:origin x="176"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lly, Simon" userId="483c67c2-aa76-446b-83f2-8414b3e7bd97" providerId="ADAL" clId="{B488D5E2-D0E1-9A4D-9BC3-B102960A1B4F}"/>
    <pc:docChg chg="undo redo custSel addSld delSld modSld sldOrd">
      <pc:chgData name="Jolly, Simon" userId="483c67c2-aa76-446b-83f2-8414b3e7bd97" providerId="ADAL" clId="{B488D5E2-D0E1-9A4D-9BC3-B102960A1B4F}" dt="2025-06-05T10:30:30.251" v="1918" actId="1037"/>
      <pc:docMkLst>
        <pc:docMk/>
      </pc:docMkLst>
      <pc:sldChg chg="del">
        <pc:chgData name="Jolly, Simon" userId="483c67c2-aa76-446b-83f2-8414b3e7bd97" providerId="ADAL" clId="{B488D5E2-D0E1-9A4D-9BC3-B102960A1B4F}" dt="2025-06-04T19:58:35.570" v="17" actId="2696"/>
        <pc:sldMkLst>
          <pc:docMk/>
          <pc:sldMk cId="2941573478" sldId="276"/>
        </pc:sldMkLst>
      </pc:sldChg>
      <pc:sldChg chg="del">
        <pc:chgData name="Jolly, Simon" userId="483c67c2-aa76-446b-83f2-8414b3e7bd97" providerId="ADAL" clId="{B488D5E2-D0E1-9A4D-9BC3-B102960A1B4F}" dt="2025-06-04T19:58:35.589" v="31" actId="2696"/>
        <pc:sldMkLst>
          <pc:docMk/>
          <pc:sldMk cId="870739745" sldId="279"/>
        </pc:sldMkLst>
      </pc:sldChg>
      <pc:sldChg chg="del">
        <pc:chgData name="Jolly, Simon" userId="483c67c2-aa76-446b-83f2-8414b3e7bd97" providerId="ADAL" clId="{B488D5E2-D0E1-9A4D-9BC3-B102960A1B4F}" dt="2025-06-04T19:58:35.567" v="15" actId="2696"/>
        <pc:sldMkLst>
          <pc:docMk/>
          <pc:sldMk cId="1463604453" sldId="314"/>
        </pc:sldMkLst>
      </pc:sldChg>
      <pc:sldChg chg="modSp mod">
        <pc:chgData name="Jolly, Simon" userId="483c67c2-aa76-446b-83f2-8414b3e7bd97" providerId="ADAL" clId="{B488D5E2-D0E1-9A4D-9BC3-B102960A1B4F}" dt="2025-06-04T21:27:23.222" v="1737" actId="20577"/>
        <pc:sldMkLst>
          <pc:docMk/>
          <pc:sldMk cId="98545993" sldId="1647"/>
        </pc:sldMkLst>
        <pc:spChg chg="mod">
          <ac:chgData name="Jolly, Simon" userId="483c67c2-aa76-446b-83f2-8414b3e7bd97" providerId="ADAL" clId="{B488D5E2-D0E1-9A4D-9BC3-B102960A1B4F}" dt="2025-06-04T20:00:10.818" v="139" actId="404"/>
          <ac:spMkLst>
            <pc:docMk/>
            <pc:sldMk cId="98545993" sldId="1647"/>
            <ac:spMk id="2" creationId="{00000000-0000-0000-0000-000000000000}"/>
          </ac:spMkLst>
        </pc:spChg>
        <pc:spChg chg="mod">
          <ac:chgData name="Jolly, Simon" userId="483c67c2-aa76-446b-83f2-8414b3e7bd97" providerId="ADAL" clId="{B488D5E2-D0E1-9A4D-9BC3-B102960A1B4F}" dt="2025-06-04T21:27:23.222" v="1737" actId="20577"/>
          <ac:spMkLst>
            <pc:docMk/>
            <pc:sldMk cId="98545993" sldId="1647"/>
            <ac:spMk id="3" creationId="{00000000-0000-0000-0000-000000000000}"/>
          </ac:spMkLst>
        </pc:spChg>
      </pc:sldChg>
      <pc:sldChg chg="del">
        <pc:chgData name="Jolly, Simon" userId="483c67c2-aa76-446b-83f2-8414b3e7bd97" providerId="ADAL" clId="{B488D5E2-D0E1-9A4D-9BC3-B102960A1B4F}" dt="2025-06-04T19:58:35.594" v="35" actId="2696"/>
        <pc:sldMkLst>
          <pc:docMk/>
          <pc:sldMk cId="2504989474" sldId="1782"/>
        </pc:sldMkLst>
      </pc:sldChg>
      <pc:sldChg chg="del">
        <pc:chgData name="Jolly, Simon" userId="483c67c2-aa76-446b-83f2-8414b3e7bd97" providerId="ADAL" clId="{B488D5E2-D0E1-9A4D-9BC3-B102960A1B4F}" dt="2025-06-04T19:58:35.750" v="49" actId="2696"/>
        <pc:sldMkLst>
          <pc:docMk/>
          <pc:sldMk cId="4047907413" sldId="1783"/>
        </pc:sldMkLst>
      </pc:sldChg>
      <pc:sldChg chg="del">
        <pc:chgData name="Jolly, Simon" userId="483c67c2-aa76-446b-83f2-8414b3e7bd97" providerId="ADAL" clId="{B488D5E2-D0E1-9A4D-9BC3-B102960A1B4F}" dt="2025-06-04T19:58:35.599" v="39" actId="2696"/>
        <pc:sldMkLst>
          <pc:docMk/>
          <pc:sldMk cId="1140372097" sldId="1788"/>
        </pc:sldMkLst>
      </pc:sldChg>
      <pc:sldChg chg="del">
        <pc:chgData name="Jolly, Simon" userId="483c67c2-aa76-446b-83f2-8414b3e7bd97" providerId="ADAL" clId="{B488D5E2-D0E1-9A4D-9BC3-B102960A1B4F}" dt="2025-06-04T19:58:35.773" v="63" actId="2696"/>
        <pc:sldMkLst>
          <pc:docMk/>
          <pc:sldMk cId="202817307" sldId="1805"/>
        </pc:sldMkLst>
      </pc:sldChg>
      <pc:sldChg chg="del">
        <pc:chgData name="Jolly, Simon" userId="483c67c2-aa76-446b-83f2-8414b3e7bd97" providerId="ADAL" clId="{B488D5E2-D0E1-9A4D-9BC3-B102960A1B4F}" dt="2025-06-04T19:58:35.779" v="64" actId="2696"/>
        <pc:sldMkLst>
          <pc:docMk/>
          <pc:sldMk cId="1402458602" sldId="1824"/>
        </pc:sldMkLst>
      </pc:sldChg>
      <pc:sldChg chg="del">
        <pc:chgData name="Jolly, Simon" userId="483c67c2-aa76-446b-83f2-8414b3e7bd97" providerId="ADAL" clId="{B488D5E2-D0E1-9A4D-9BC3-B102960A1B4F}" dt="2025-06-04T19:58:35.575" v="21" actId="2696"/>
        <pc:sldMkLst>
          <pc:docMk/>
          <pc:sldMk cId="2527926049" sldId="1825"/>
        </pc:sldMkLst>
      </pc:sldChg>
      <pc:sldChg chg="del">
        <pc:chgData name="Jolly, Simon" userId="483c67c2-aa76-446b-83f2-8414b3e7bd97" providerId="ADAL" clId="{B488D5E2-D0E1-9A4D-9BC3-B102960A1B4F}" dt="2025-06-04T19:58:35.605" v="44" actId="2696"/>
        <pc:sldMkLst>
          <pc:docMk/>
          <pc:sldMk cId="808531904" sldId="1826"/>
        </pc:sldMkLst>
      </pc:sldChg>
      <pc:sldChg chg="del">
        <pc:chgData name="Jolly, Simon" userId="483c67c2-aa76-446b-83f2-8414b3e7bd97" providerId="ADAL" clId="{B488D5E2-D0E1-9A4D-9BC3-B102960A1B4F}" dt="2025-06-04T19:58:35.603" v="42" actId="2696"/>
        <pc:sldMkLst>
          <pc:docMk/>
          <pc:sldMk cId="2801362641" sldId="1827"/>
        </pc:sldMkLst>
      </pc:sldChg>
      <pc:sldChg chg="del">
        <pc:chgData name="Jolly, Simon" userId="483c67c2-aa76-446b-83f2-8414b3e7bd97" providerId="ADAL" clId="{B488D5E2-D0E1-9A4D-9BC3-B102960A1B4F}" dt="2025-06-04T19:58:35.554" v="13" actId="2696"/>
        <pc:sldMkLst>
          <pc:docMk/>
          <pc:sldMk cId="2466535062" sldId="1829"/>
        </pc:sldMkLst>
      </pc:sldChg>
      <pc:sldChg chg="del">
        <pc:chgData name="Jolly, Simon" userId="483c67c2-aa76-446b-83f2-8414b3e7bd97" providerId="ADAL" clId="{B488D5E2-D0E1-9A4D-9BC3-B102960A1B4F}" dt="2025-06-04T19:58:35.757" v="55" actId="2696"/>
        <pc:sldMkLst>
          <pc:docMk/>
          <pc:sldMk cId="798501173" sldId="1830"/>
        </pc:sldMkLst>
      </pc:sldChg>
      <pc:sldChg chg="del">
        <pc:chgData name="Jolly, Simon" userId="483c67c2-aa76-446b-83f2-8414b3e7bd97" providerId="ADAL" clId="{B488D5E2-D0E1-9A4D-9BC3-B102960A1B4F}" dt="2025-06-04T19:58:35.584" v="26" actId="2696"/>
        <pc:sldMkLst>
          <pc:docMk/>
          <pc:sldMk cId="2825408504" sldId="1831"/>
        </pc:sldMkLst>
      </pc:sldChg>
      <pc:sldChg chg="del">
        <pc:chgData name="Jolly, Simon" userId="483c67c2-aa76-446b-83f2-8414b3e7bd97" providerId="ADAL" clId="{B488D5E2-D0E1-9A4D-9BC3-B102960A1B4F}" dt="2025-06-04T19:58:35.585" v="27" actId="2696"/>
        <pc:sldMkLst>
          <pc:docMk/>
          <pc:sldMk cId="1509545377" sldId="1832"/>
        </pc:sldMkLst>
      </pc:sldChg>
      <pc:sldChg chg="del">
        <pc:chgData name="Jolly, Simon" userId="483c67c2-aa76-446b-83f2-8414b3e7bd97" providerId="ADAL" clId="{B488D5E2-D0E1-9A4D-9BC3-B102960A1B4F}" dt="2025-06-04T19:58:35.768" v="62" actId="2696"/>
        <pc:sldMkLst>
          <pc:docMk/>
          <pc:sldMk cId="450397476" sldId="1833"/>
        </pc:sldMkLst>
      </pc:sldChg>
      <pc:sldChg chg="del">
        <pc:chgData name="Jolly, Simon" userId="483c67c2-aa76-446b-83f2-8414b3e7bd97" providerId="ADAL" clId="{B488D5E2-D0E1-9A4D-9BC3-B102960A1B4F}" dt="2025-06-04T19:58:35.767" v="61" actId="2696"/>
        <pc:sldMkLst>
          <pc:docMk/>
          <pc:sldMk cId="3408671980" sldId="1834"/>
        </pc:sldMkLst>
      </pc:sldChg>
      <pc:sldChg chg="del">
        <pc:chgData name="Jolly, Simon" userId="483c67c2-aa76-446b-83f2-8414b3e7bd97" providerId="ADAL" clId="{B488D5E2-D0E1-9A4D-9BC3-B102960A1B4F}" dt="2025-06-04T19:58:35.759" v="56" actId="2696"/>
        <pc:sldMkLst>
          <pc:docMk/>
          <pc:sldMk cId="2246890277" sldId="1881"/>
        </pc:sldMkLst>
      </pc:sldChg>
      <pc:sldChg chg="del">
        <pc:chgData name="Jolly, Simon" userId="483c67c2-aa76-446b-83f2-8414b3e7bd97" providerId="ADAL" clId="{B488D5E2-D0E1-9A4D-9BC3-B102960A1B4F}" dt="2025-06-04T19:58:35.752" v="51" actId="2696"/>
        <pc:sldMkLst>
          <pc:docMk/>
          <pc:sldMk cId="3060688680" sldId="1891"/>
        </pc:sldMkLst>
      </pc:sldChg>
      <pc:sldChg chg="del">
        <pc:chgData name="Jolly, Simon" userId="483c67c2-aa76-446b-83f2-8414b3e7bd97" providerId="ADAL" clId="{B488D5E2-D0E1-9A4D-9BC3-B102960A1B4F}" dt="2025-06-04T19:58:35.760" v="57" actId="2696"/>
        <pc:sldMkLst>
          <pc:docMk/>
          <pc:sldMk cId="3006442422" sldId="1892"/>
        </pc:sldMkLst>
      </pc:sldChg>
      <pc:sldChg chg="del">
        <pc:chgData name="Jolly, Simon" userId="483c67c2-aa76-446b-83f2-8414b3e7bd97" providerId="ADAL" clId="{B488D5E2-D0E1-9A4D-9BC3-B102960A1B4F}" dt="2025-06-04T19:58:35.550" v="10" actId="2696"/>
        <pc:sldMkLst>
          <pc:docMk/>
          <pc:sldMk cId="3603634416" sldId="1893"/>
        </pc:sldMkLst>
      </pc:sldChg>
      <pc:sldChg chg="del">
        <pc:chgData name="Jolly, Simon" userId="483c67c2-aa76-446b-83f2-8414b3e7bd97" providerId="ADAL" clId="{B488D5E2-D0E1-9A4D-9BC3-B102960A1B4F}" dt="2025-06-04T19:58:35.751" v="50" actId="2696"/>
        <pc:sldMkLst>
          <pc:docMk/>
          <pc:sldMk cId="1078863479" sldId="1894"/>
        </pc:sldMkLst>
      </pc:sldChg>
      <pc:sldChg chg="del">
        <pc:chgData name="Jolly, Simon" userId="483c67c2-aa76-446b-83f2-8414b3e7bd97" providerId="ADAL" clId="{B488D5E2-D0E1-9A4D-9BC3-B102960A1B4F}" dt="2025-06-04T19:58:35.592" v="33" actId="2696"/>
        <pc:sldMkLst>
          <pc:docMk/>
          <pc:sldMk cId="1310588269" sldId="1895"/>
        </pc:sldMkLst>
      </pc:sldChg>
      <pc:sldChg chg="del">
        <pc:chgData name="Jolly, Simon" userId="483c67c2-aa76-446b-83f2-8414b3e7bd97" providerId="ADAL" clId="{B488D5E2-D0E1-9A4D-9BC3-B102960A1B4F}" dt="2025-06-04T19:58:35.596" v="37" actId="2696"/>
        <pc:sldMkLst>
          <pc:docMk/>
          <pc:sldMk cId="534721868" sldId="1896"/>
        </pc:sldMkLst>
      </pc:sldChg>
      <pc:sldChg chg="del">
        <pc:chgData name="Jolly, Simon" userId="483c67c2-aa76-446b-83f2-8414b3e7bd97" providerId="ADAL" clId="{B488D5E2-D0E1-9A4D-9BC3-B102960A1B4F}" dt="2025-06-04T19:58:35.587" v="29" actId="2696"/>
        <pc:sldMkLst>
          <pc:docMk/>
          <pc:sldMk cId="1031142642" sldId="1900"/>
        </pc:sldMkLst>
      </pc:sldChg>
      <pc:sldChg chg="del">
        <pc:chgData name="Jolly, Simon" userId="483c67c2-aa76-446b-83f2-8414b3e7bd97" providerId="ADAL" clId="{B488D5E2-D0E1-9A4D-9BC3-B102960A1B4F}" dt="2025-06-04T19:58:35.606" v="45" actId="2696"/>
        <pc:sldMkLst>
          <pc:docMk/>
          <pc:sldMk cId="987454622" sldId="1901"/>
        </pc:sldMkLst>
      </pc:sldChg>
      <pc:sldChg chg="del">
        <pc:chgData name="Jolly, Simon" userId="483c67c2-aa76-446b-83f2-8414b3e7bd97" providerId="ADAL" clId="{B488D5E2-D0E1-9A4D-9BC3-B102960A1B4F}" dt="2025-06-04T19:58:35.609" v="48" actId="2696"/>
        <pc:sldMkLst>
          <pc:docMk/>
          <pc:sldMk cId="2133984800" sldId="1902"/>
        </pc:sldMkLst>
      </pc:sldChg>
      <pc:sldChg chg="del">
        <pc:chgData name="Jolly, Simon" userId="483c67c2-aa76-446b-83f2-8414b3e7bd97" providerId="ADAL" clId="{B488D5E2-D0E1-9A4D-9BC3-B102960A1B4F}" dt="2025-06-04T19:58:35.573" v="19" actId="2696"/>
        <pc:sldMkLst>
          <pc:docMk/>
          <pc:sldMk cId="3027786356" sldId="1903"/>
        </pc:sldMkLst>
      </pc:sldChg>
      <pc:sldChg chg="del">
        <pc:chgData name="Jolly, Simon" userId="483c67c2-aa76-446b-83f2-8414b3e7bd97" providerId="ADAL" clId="{B488D5E2-D0E1-9A4D-9BC3-B102960A1B4F}" dt="2025-06-04T19:58:35.552" v="11" actId="2696"/>
        <pc:sldMkLst>
          <pc:docMk/>
          <pc:sldMk cId="121778234" sldId="1904"/>
        </pc:sldMkLst>
      </pc:sldChg>
      <pc:sldChg chg="del">
        <pc:chgData name="Jolly, Simon" userId="483c67c2-aa76-446b-83f2-8414b3e7bd97" providerId="ADAL" clId="{B488D5E2-D0E1-9A4D-9BC3-B102960A1B4F}" dt="2025-06-04T19:58:35.590" v="32" actId="2696"/>
        <pc:sldMkLst>
          <pc:docMk/>
          <pc:sldMk cId="2527485146" sldId="1907"/>
        </pc:sldMkLst>
      </pc:sldChg>
      <pc:sldChg chg="del">
        <pc:chgData name="Jolly, Simon" userId="483c67c2-aa76-446b-83f2-8414b3e7bd97" providerId="ADAL" clId="{B488D5E2-D0E1-9A4D-9BC3-B102960A1B4F}" dt="2025-06-04T19:58:35.588" v="30" actId="2696"/>
        <pc:sldMkLst>
          <pc:docMk/>
          <pc:sldMk cId="1323830672" sldId="1911"/>
        </pc:sldMkLst>
      </pc:sldChg>
      <pc:sldChg chg="del">
        <pc:chgData name="Jolly, Simon" userId="483c67c2-aa76-446b-83f2-8414b3e7bd97" providerId="ADAL" clId="{B488D5E2-D0E1-9A4D-9BC3-B102960A1B4F}" dt="2025-06-04T19:58:35.581" v="24" actId="2696"/>
        <pc:sldMkLst>
          <pc:docMk/>
          <pc:sldMk cId="3356030875" sldId="1913"/>
        </pc:sldMkLst>
      </pc:sldChg>
      <pc:sldChg chg="del">
        <pc:chgData name="Jolly, Simon" userId="483c67c2-aa76-446b-83f2-8414b3e7bd97" providerId="ADAL" clId="{B488D5E2-D0E1-9A4D-9BC3-B102960A1B4F}" dt="2025-06-04T19:58:35.753" v="52" actId="2696"/>
        <pc:sldMkLst>
          <pc:docMk/>
          <pc:sldMk cId="2800206435" sldId="1914"/>
        </pc:sldMkLst>
      </pc:sldChg>
      <pc:sldChg chg="del">
        <pc:chgData name="Jolly, Simon" userId="483c67c2-aa76-446b-83f2-8414b3e7bd97" providerId="ADAL" clId="{B488D5E2-D0E1-9A4D-9BC3-B102960A1B4F}" dt="2025-06-04T19:58:35.571" v="18" actId="2696"/>
        <pc:sldMkLst>
          <pc:docMk/>
          <pc:sldMk cId="267694372" sldId="1915"/>
        </pc:sldMkLst>
      </pc:sldChg>
      <pc:sldChg chg="del">
        <pc:chgData name="Jolly, Simon" userId="483c67c2-aa76-446b-83f2-8414b3e7bd97" providerId="ADAL" clId="{B488D5E2-D0E1-9A4D-9BC3-B102960A1B4F}" dt="2025-06-04T19:58:35.608" v="47" actId="2696"/>
        <pc:sldMkLst>
          <pc:docMk/>
          <pc:sldMk cId="1437346907" sldId="1916"/>
        </pc:sldMkLst>
      </pc:sldChg>
      <pc:sldChg chg="del">
        <pc:chgData name="Jolly, Simon" userId="483c67c2-aa76-446b-83f2-8414b3e7bd97" providerId="ADAL" clId="{B488D5E2-D0E1-9A4D-9BC3-B102960A1B4F}" dt="2025-06-04T19:58:35.549" v="9" actId="2696"/>
        <pc:sldMkLst>
          <pc:docMk/>
          <pc:sldMk cId="565926961" sldId="1917"/>
        </pc:sldMkLst>
      </pc:sldChg>
      <pc:sldChg chg="del">
        <pc:chgData name="Jolly, Simon" userId="483c67c2-aa76-446b-83f2-8414b3e7bd97" providerId="ADAL" clId="{B488D5E2-D0E1-9A4D-9BC3-B102960A1B4F}" dt="2025-06-04T19:58:35.582" v="25" actId="2696"/>
        <pc:sldMkLst>
          <pc:docMk/>
          <pc:sldMk cId="813987781" sldId="1918"/>
        </pc:sldMkLst>
      </pc:sldChg>
      <pc:sldChg chg="del">
        <pc:chgData name="Jolly, Simon" userId="483c67c2-aa76-446b-83f2-8414b3e7bd97" providerId="ADAL" clId="{B488D5E2-D0E1-9A4D-9BC3-B102960A1B4F}" dt="2025-06-04T19:58:35.762" v="59" actId="2696"/>
        <pc:sldMkLst>
          <pc:docMk/>
          <pc:sldMk cId="555571791" sldId="1919"/>
        </pc:sldMkLst>
      </pc:sldChg>
      <pc:sldChg chg="del">
        <pc:chgData name="Jolly, Simon" userId="483c67c2-aa76-446b-83f2-8414b3e7bd97" providerId="ADAL" clId="{B488D5E2-D0E1-9A4D-9BC3-B102960A1B4F}" dt="2025-06-04T19:58:35.547" v="7" actId="2696"/>
        <pc:sldMkLst>
          <pc:docMk/>
          <pc:sldMk cId="573625510" sldId="1920"/>
        </pc:sldMkLst>
      </pc:sldChg>
      <pc:sldChg chg="del">
        <pc:chgData name="Jolly, Simon" userId="483c67c2-aa76-446b-83f2-8414b3e7bd97" providerId="ADAL" clId="{B488D5E2-D0E1-9A4D-9BC3-B102960A1B4F}" dt="2025-06-04T19:58:35.540" v="3" actId="2696"/>
        <pc:sldMkLst>
          <pc:docMk/>
          <pc:sldMk cId="3881678154" sldId="1921"/>
        </pc:sldMkLst>
      </pc:sldChg>
      <pc:sldChg chg="del">
        <pc:chgData name="Jolly, Simon" userId="483c67c2-aa76-446b-83f2-8414b3e7bd97" providerId="ADAL" clId="{B488D5E2-D0E1-9A4D-9BC3-B102960A1B4F}" dt="2025-06-04T19:58:35.756" v="54" actId="2696"/>
        <pc:sldMkLst>
          <pc:docMk/>
          <pc:sldMk cId="180466680" sldId="1922"/>
        </pc:sldMkLst>
      </pc:sldChg>
      <pc:sldChg chg="del">
        <pc:chgData name="Jolly, Simon" userId="483c67c2-aa76-446b-83f2-8414b3e7bd97" providerId="ADAL" clId="{B488D5E2-D0E1-9A4D-9BC3-B102960A1B4F}" dt="2025-06-04T19:58:35.548" v="8" actId="2696"/>
        <pc:sldMkLst>
          <pc:docMk/>
          <pc:sldMk cId="3987316527" sldId="1925"/>
        </pc:sldMkLst>
      </pc:sldChg>
      <pc:sldChg chg="del">
        <pc:chgData name="Jolly, Simon" userId="483c67c2-aa76-446b-83f2-8414b3e7bd97" providerId="ADAL" clId="{B488D5E2-D0E1-9A4D-9BC3-B102960A1B4F}" dt="2025-06-04T19:58:35.553" v="12" actId="2696"/>
        <pc:sldMkLst>
          <pc:docMk/>
          <pc:sldMk cId="375593139" sldId="1926"/>
        </pc:sldMkLst>
      </pc:sldChg>
      <pc:sldChg chg="del">
        <pc:chgData name="Jolly, Simon" userId="483c67c2-aa76-446b-83f2-8414b3e7bd97" providerId="ADAL" clId="{B488D5E2-D0E1-9A4D-9BC3-B102960A1B4F}" dt="2025-06-04T19:58:35.542" v="4" actId="2696"/>
        <pc:sldMkLst>
          <pc:docMk/>
          <pc:sldMk cId="2742184351" sldId="1928"/>
        </pc:sldMkLst>
      </pc:sldChg>
      <pc:sldChg chg="del">
        <pc:chgData name="Jolly, Simon" userId="483c67c2-aa76-446b-83f2-8414b3e7bd97" providerId="ADAL" clId="{B488D5E2-D0E1-9A4D-9BC3-B102960A1B4F}" dt="2025-06-04T19:58:35.592" v="34" actId="2696"/>
        <pc:sldMkLst>
          <pc:docMk/>
          <pc:sldMk cId="1249214706" sldId="1929"/>
        </pc:sldMkLst>
      </pc:sldChg>
      <pc:sldChg chg="del">
        <pc:chgData name="Jolly, Simon" userId="483c67c2-aa76-446b-83f2-8414b3e7bd97" providerId="ADAL" clId="{B488D5E2-D0E1-9A4D-9BC3-B102960A1B4F}" dt="2025-06-04T19:58:35.536" v="0" actId="2696"/>
        <pc:sldMkLst>
          <pc:docMk/>
          <pc:sldMk cId="4098042672" sldId="1931"/>
        </pc:sldMkLst>
      </pc:sldChg>
      <pc:sldChg chg="del">
        <pc:chgData name="Jolly, Simon" userId="483c67c2-aa76-446b-83f2-8414b3e7bd97" providerId="ADAL" clId="{B488D5E2-D0E1-9A4D-9BC3-B102960A1B4F}" dt="2025-06-04T19:58:35.766" v="60" actId="2696"/>
        <pc:sldMkLst>
          <pc:docMk/>
          <pc:sldMk cId="1725658243" sldId="1932"/>
        </pc:sldMkLst>
      </pc:sldChg>
      <pc:sldChg chg="del">
        <pc:chgData name="Jolly, Simon" userId="483c67c2-aa76-446b-83f2-8414b3e7bd97" providerId="ADAL" clId="{B488D5E2-D0E1-9A4D-9BC3-B102960A1B4F}" dt="2025-06-04T20:19:49.761" v="255" actId="2696"/>
        <pc:sldMkLst>
          <pc:docMk/>
          <pc:sldMk cId="1641040020" sldId="1933"/>
        </pc:sldMkLst>
      </pc:sldChg>
      <pc:sldChg chg="addSp delSp modSp new mod modClrScheme chgLayout">
        <pc:chgData name="Jolly, Simon" userId="483c67c2-aa76-446b-83f2-8414b3e7bd97" providerId="ADAL" clId="{B488D5E2-D0E1-9A4D-9BC3-B102960A1B4F}" dt="2025-06-05T02:28:45.135" v="1768" actId="1037"/>
        <pc:sldMkLst>
          <pc:docMk/>
          <pc:sldMk cId="1074612585" sldId="1934"/>
        </pc:sldMkLst>
        <pc:spChg chg="mod ord">
          <ac:chgData name="Jolly, Simon" userId="483c67c2-aa76-446b-83f2-8414b3e7bd97" providerId="ADAL" clId="{B488D5E2-D0E1-9A4D-9BC3-B102960A1B4F}" dt="2025-06-04T20:13:31.591" v="219" actId="700"/>
          <ac:spMkLst>
            <pc:docMk/>
            <pc:sldMk cId="1074612585" sldId="1934"/>
            <ac:spMk id="2" creationId="{BF25F7C7-AA08-9196-DC92-8532042209BE}"/>
          </ac:spMkLst>
        </pc:spChg>
        <pc:spChg chg="del mod ord">
          <ac:chgData name="Jolly, Simon" userId="483c67c2-aa76-446b-83f2-8414b3e7bd97" providerId="ADAL" clId="{B488D5E2-D0E1-9A4D-9BC3-B102960A1B4F}" dt="2025-06-04T20:00:39.042" v="166" actId="700"/>
          <ac:spMkLst>
            <pc:docMk/>
            <pc:sldMk cId="1074612585" sldId="1934"/>
            <ac:spMk id="3" creationId="{EC9F4F04-0372-D01D-962B-883E220C4EB9}"/>
          </ac:spMkLst>
        </pc:spChg>
        <pc:spChg chg="mod ord">
          <ac:chgData name="Jolly, Simon" userId="483c67c2-aa76-446b-83f2-8414b3e7bd97" providerId="ADAL" clId="{B488D5E2-D0E1-9A4D-9BC3-B102960A1B4F}" dt="2025-06-04T20:13:31.591" v="219" actId="700"/>
          <ac:spMkLst>
            <pc:docMk/>
            <pc:sldMk cId="1074612585" sldId="1934"/>
            <ac:spMk id="4" creationId="{1E8666A5-DA66-6014-E6EC-243F1F8B9ED6}"/>
          </ac:spMkLst>
        </pc:spChg>
        <pc:spChg chg="mod ord">
          <ac:chgData name="Jolly, Simon" userId="483c67c2-aa76-446b-83f2-8414b3e7bd97" providerId="ADAL" clId="{B488D5E2-D0E1-9A4D-9BC3-B102960A1B4F}" dt="2025-06-04T20:13:31.591" v="219" actId="700"/>
          <ac:spMkLst>
            <pc:docMk/>
            <pc:sldMk cId="1074612585" sldId="1934"/>
            <ac:spMk id="5" creationId="{343819DC-18D3-B73C-DE22-291CE2A3496F}"/>
          </ac:spMkLst>
        </pc:spChg>
        <pc:spChg chg="mod ord">
          <ac:chgData name="Jolly, Simon" userId="483c67c2-aa76-446b-83f2-8414b3e7bd97" providerId="ADAL" clId="{B488D5E2-D0E1-9A4D-9BC3-B102960A1B4F}" dt="2025-06-04T20:13:31.591" v="219" actId="700"/>
          <ac:spMkLst>
            <pc:docMk/>
            <pc:sldMk cId="1074612585" sldId="1934"/>
            <ac:spMk id="6" creationId="{42265CAB-3F6B-1DA5-03F8-67C662496689}"/>
          </ac:spMkLst>
        </pc:spChg>
        <pc:spChg chg="add del mod ord">
          <ac:chgData name="Jolly, Simon" userId="483c67c2-aa76-446b-83f2-8414b3e7bd97" providerId="ADAL" clId="{B488D5E2-D0E1-9A4D-9BC3-B102960A1B4F}" dt="2025-06-04T20:10:59.013" v="200" actId="700"/>
          <ac:spMkLst>
            <pc:docMk/>
            <pc:sldMk cId="1074612585" sldId="1934"/>
            <ac:spMk id="7" creationId="{C69D77ED-9066-3E7B-8DFB-9E271554D583}"/>
          </ac:spMkLst>
        </pc:spChg>
        <pc:spChg chg="add del mod">
          <ac:chgData name="Jolly, Simon" userId="483c67c2-aa76-446b-83f2-8414b3e7bd97" providerId="ADAL" clId="{B488D5E2-D0E1-9A4D-9BC3-B102960A1B4F}" dt="2025-06-05T02:25:51.624" v="1741" actId="931"/>
          <ac:spMkLst>
            <pc:docMk/>
            <pc:sldMk cId="1074612585" sldId="1934"/>
            <ac:spMk id="7" creationId="{F58EAF79-7690-E582-EE21-BDEC59CB3714}"/>
          </ac:spMkLst>
        </pc:spChg>
        <pc:spChg chg="add del mod ord">
          <ac:chgData name="Jolly, Simon" userId="483c67c2-aa76-446b-83f2-8414b3e7bd97" providerId="ADAL" clId="{B488D5E2-D0E1-9A4D-9BC3-B102960A1B4F}" dt="2025-06-04T20:10:59.013" v="200" actId="700"/>
          <ac:spMkLst>
            <pc:docMk/>
            <pc:sldMk cId="1074612585" sldId="1934"/>
            <ac:spMk id="8" creationId="{3276A1BF-64AF-CF61-6474-362B40BF0CA9}"/>
          </ac:spMkLst>
        </pc:spChg>
        <pc:spChg chg="add del mod ord">
          <ac:chgData name="Jolly, Simon" userId="483c67c2-aa76-446b-83f2-8414b3e7bd97" providerId="ADAL" clId="{B488D5E2-D0E1-9A4D-9BC3-B102960A1B4F}" dt="2025-06-04T20:11:06.095" v="201" actId="931"/>
          <ac:spMkLst>
            <pc:docMk/>
            <pc:sldMk cId="1074612585" sldId="1934"/>
            <ac:spMk id="9" creationId="{83EB4443-6D15-7C9A-99EE-1CDDFFD524E1}"/>
          </ac:spMkLst>
        </pc:spChg>
        <pc:spChg chg="add del mod ord">
          <ac:chgData name="Jolly, Simon" userId="483c67c2-aa76-446b-83f2-8414b3e7bd97" providerId="ADAL" clId="{B488D5E2-D0E1-9A4D-9BC3-B102960A1B4F}" dt="2025-06-04T20:13:31.591" v="219" actId="700"/>
          <ac:spMkLst>
            <pc:docMk/>
            <pc:sldMk cId="1074612585" sldId="1934"/>
            <ac:spMk id="10" creationId="{64764627-ED9B-5015-CCCD-56EC1CFDC470}"/>
          </ac:spMkLst>
        </pc:spChg>
        <pc:spChg chg="add del mod ord">
          <ac:chgData name="Jolly, Simon" userId="483c67c2-aa76-446b-83f2-8414b3e7bd97" providerId="ADAL" clId="{B488D5E2-D0E1-9A4D-9BC3-B102960A1B4F}" dt="2025-06-04T20:12:40.707" v="216" actId="931"/>
          <ac:spMkLst>
            <pc:docMk/>
            <pc:sldMk cId="1074612585" sldId="1934"/>
            <ac:spMk id="11" creationId="{15B4E65F-C4CC-46B9-551F-08E7E275F6B7}"/>
          </ac:spMkLst>
        </pc:spChg>
        <pc:spChg chg="add del mod">
          <ac:chgData name="Jolly, Simon" userId="483c67c2-aa76-446b-83f2-8414b3e7bd97" providerId="ADAL" clId="{B488D5E2-D0E1-9A4D-9BC3-B102960A1B4F}" dt="2025-06-05T02:26:45.573" v="1743"/>
          <ac:spMkLst>
            <pc:docMk/>
            <pc:sldMk cId="1074612585" sldId="1934"/>
            <ac:spMk id="11" creationId="{A2F2E113-81B2-3DDB-34CD-F6E3049DB014}"/>
          </ac:spMkLst>
        </pc:spChg>
        <pc:spChg chg="add del mod">
          <ac:chgData name="Jolly, Simon" userId="483c67c2-aa76-446b-83f2-8414b3e7bd97" providerId="ADAL" clId="{B488D5E2-D0E1-9A4D-9BC3-B102960A1B4F}" dt="2025-06-04T20:12:18.217" v="214"/>
          <ac:spMkLst>
            <pc:docMk/>
            <pc:sldMk cId="1074612585" sldId="1934"/>
            <ac:spMk id="15" creationId="{31ADDF16-26D6-4D3A-96C1-E73B44217514}"/>
          </ac:spMkLst>
        </pc:spChg>
        <pc:spChg chg="add del mod">
          <ac:chgData name="Jolly, Simon" userId="483c67c2-aa76-446b-83f2-8414b3e7bd97" providerId="ADAL" clId="{B488D5E2-D0E1-9A4D-9BC3-B102960A1B4F}" dt="2025-06-04T20:13:40.656" v="221"/>
          <ac:spMkLst>
            <pc:docMk/>
            <pc:sldMk cId="1074612585" sldId="1934"/>
            <ac:spMk id="20" creationId="{EF52B5A3-DF2F-72CB-F223-C72619DA8100}"/>
          </ac:spMkLst>
        </pc:spChg>
        <pc:picChg chg="add del mod">
          <ac:chgData name="Jolly, Simon" userId="483c67c2-aa76-446b-83f2-8414b3e7bd97" providerId="ADAL" clId="{B488D5E2-D0E1-9A4D-9BC3-B102960A1B4F}" dt="2025-06-05T02:26:42.289" v="1742" actId="478"/>
          <ac:picMkLst>
            <pc:docMk/>
            <pc:sldMk cId="1074612585" sldId="1934"/>
            <ac:picMk id="9" creationId="{05ECFB94-8283-EFD8-9D4C-668A88DA3EBA}"/>
          </ac:picMkLst>
        </pc:picChg>
        <pc:picChg chg="add mod">
          <ac:chgData name="Jolly, Simon" userId="483c67c2-aa76-446b-83f2-8414b3e7bd97" providerId="ADAL" clId="{B488D5E2-D0E1-9A4D-9BC3-B102960A1B4F}" dt="2025-06-05T02:28:45.135" v="1768" actId="1037"/>
          <ac:picMkLst>
            <pc:docMk/>
            <pc:sldMk cId="1074612585" sldId="1934"/>
            <ac:picMk id="12" creationId="{A3FDB4F8-B6E7-A88F-4329-EC91972AA059}"/>
          </ac:picMkLst>
        </pc:picChg>
        <pc:picChg chg="add mod">
          <ac:chgData name="Jolly, Simon" userId="483c67c2-aa76-446b-83f2-8414b3e7bd97" providerId="ADAL" clId="{B488D5E2-D0E1-9A4D-9BC3-B102960A1B4F}" dt="2025-06-05T02:28:36.580" v="1755" actId="554"/>
          <ac:picMkLst>
            <pc:docMk/>
            <pc:sldMk cId="1074612585" sldId="1934"/>
            <ac:picMk id="13" creationId="{0B393A03-11C5-31ED-7516-55638DAFCF49}"/>
          </ac:picMkLst>
        </pc:picChg>
        <pc:picChg chg="add del mod modCrop">
          <ac:chgData name="Jolly, Simon" userId="483c67c2-aa76-446b-83f2-8414b3e7bd97" providerId="ADAL" clId="{B488D5E2-D0E1-9A4D-9BC3-B102960A1B4F}" dt="2025-06-04T20:11:27.025" v="206" actId="21"/>
          <ac:picMkLst>
            <pc:docMk/>
            <pc:sldMk cId="1074612585" sldId="1934"/>
            <ac:picMk id="13" creationId="{57C88F1F-A4AF-6B19-D3FF-AD6F5D7021FA}"/>
          </ac:picMkLst>
        </pc:picChg>
        <pc:picChg chg="add del mod ord">
          <ac:chgData name="Jolly, Simon" userId="483c67c2-aa76-446b-83f2-8414b3e7bd97" providerId="ADAL" clId="{B488D5E2-D0E1-9A4D-9BC3-B102960A1B4F}" dt="2025-06-04T20:13:34.541" v="220" actId="478"/>
          <ac:picMkLst>
            <pc:docMk/>
            <pc:sldMk cId="1074612585" sldId="1934"/>
            <ac:picMk id="16" creationId="{BE1B27EF-D7AB-A7D5-D344-3A9255DA6184}"/>
          </ac:picMkLst>
        </pc:picChg>
        <pc:picChg chg="add del mod ord">
          <ac:chgData name="Jolly, Simon" userId="483c67c2-aa76-446b-83f2-8414b3e7bd97" providerId="ADAL" clId="{B488D5E2-D0E1-9A4D-9BC3-B102960A1B4F}" dt="2025-06-05T02:25:35.206" v="1740" actId="478"/>
          <ac:picMkLst>
            <pc:docMk/>
            <pc:sldMk cId="1074612585" sldId="1934"/>
            <ac:picMk id="18" creationId="{221D8C8C-B797-43FF-DCBC-E54E8383271B}"/>
          </ac:picMkLst>
        </pc:picChg>
        <pc:picChg chg="add mod modCrop">
          <ac:chgData name="Jolly, Simon" userId="483c67c2-aa76-446b-83f2-8414b3e7bd97" providerId="ADAL" clId="{B488D5E2-D0E1-9A4D-9BC3-B102960A1B4F}" dt="2025-06-05T02:28:36.580" v="1755" actId="554"/>
          <ac:picMkLst>
            <pc:docMk/>
            <pc:sldMk cId="1074612585" sldId="1934"/>
            <ac:picMk id="21" creationId="{9CB179BF-3A59-E742-07CA-A62F0CA82285}"/>
          </ac:picMkLst>
        </pc:picChg>
        <pc:picChg chg="add del mod">
          <ac:chgData name="Jolly, Simon" userId="483c67c2-aa76-446b-83f2-8414b3e7bd97" providerId="ADAL" clId="{B488D5E2-D0E1-9A4D-9BC3-B102960A1B4F}" dt="2025-06-05T02:25:33.352" v="1739" actId="478"/>
          <ac:picMkLst>
            <pc:docMk/>
            <pc:sldMk cId="1074612585" sldId="1934"/>
            <ac:picMk id="23" creationId="{1F2AD31E-E71C-ADFE-477E-BBCA9618F394}"/>
          </ac:picMkLst>
        </pc:picChg>
      </pc:sldChg>
      <pc:sldChg chg="del">
        <pc:chgData name="Jolly, Simon" userId="483c67c2-aa76-446b-83f2-8414b3e7bd97" providerId="ADAL" clId="{B488D5E2-D0E1-9A4D-9BC3-B102960A1B4F}" dt="2025-06-04T19:58:35.604" v="43" actId="2696"/>
        <pc:sldMkLst>
          <pc:docMk/>
          <pc:sldMk cId="1542725604" sldId="1934"/>
        </pc:sldMkLst>
      </pc:sldChg>
      <pc:sldChg chg="addSp delSp modSp new mod delAnim modAnim">
        <pc:chgData name="Jolly, Simon" userId="483c67c2-aa76-446b-83f2-8414b3e7bd97" providerId="ADAL" clId="{B488D5E2-D0E1-9A4D-9BC3-B102960A1B4F}" dt="2025-06-05T02:34:20.701" v="1771" actId="21"/>
        <pc:sldMkLst>
          <pc:docMk/>
          <pc:sldMk cId="248751266" sldId="1935"/>
        </pc:sldMkLst>
        <pc:spChg chg="mod">
          <ac:chgData name="Jolly, Simon" userId="483c67c2-aa76-446b-83f2-8414b3e7bd97" providerId="ADAL" clId="{B488D5E2-D0E1-9A4D-9BC3-B102960A1B4F}" dt="2025-06-04T20:10:33.585" v="199" actId="20577"/>
          <ac:spMkLst>
            <pc:docMk/>
            <pc:sldMk cId="248751266" sldId="1935"/>
            <ac:spMk id="2" creationId="{4DD9DC98-B699-4E4A-FD23-01D6F6C49F95}"/>
          </ac:spMkLst>
        </pc:spChg>
        <pc:spChg chg="del">
          <ac:chgData name="Jolly, Simon" userId="483c67c2-aa76-446b-83f2-8414b3e7bd97" providerId="ADAL" clId="{B488D5E2-D0E1-9A4D-9BC3-B102960A1B4F}" dt="2025-06-04T20:10:23.740" v="171" actId="931"/>
          <ac:spMkLst>
            <pc:docMk/>
            <pc:sldMk cId="248751266" sldId="1935"/>
            <ac:spMk id="3" creationId="{1588F5E5-DAB8-E2A7-76A5-D9F6A5F36497}"/>
          </ac:spMkLst>
        </pc:spChg>
        <pc:spChg chg="del">
          <ac:chgData name="Jolly, Simon" userId="483c67c2-aa76-446b-83f2-8414b3e7bd97" providerId="ADAL" clId="{B488D5E2-D0E1-9A4D-9BC3-B102960A1B4F}" dt="2025-06-04T20:01:29.917" v="168" actId="931"/>
          <ac:spMkLst>
            <pc:docMk/>
            <pc:sldMk cId="248751266" sldId="1935"/>
            <ac:spMk id="4" creationId="{58C8DC2B-45F4-ADF6-C0AE-76EE3593A03F}"/>
          </ac:spMkLst>
        </pc:spChg>
        <pc:picChg chg="add del mod">
          <ac:chgData name="Jolly, Simon" userId="483c67c2-aa76-446b-83f2-8414b3e7bd97" providerId="ADAL" clId="{B488D5E2-D0E1-9A4D-9BC3-B102960A1B4F}" dt="2025-06-05T02:34:20.701" v="1771" actId="21"/>
          <ac:picMkLst>
            <pc:docMk/>
            <pc:sldMk cId="248751266" sldId="1935"/>
            <ac:picMk id="3" creationId="{0BC59FD7-A3DA-73EE-D3F6-F4F9938492A9}"/>
          </ac:picMkLst>
        </pc:picChg>
        <pc:picChg chg="add mod">
          <ac:chgData name="Jolly, Simon" userId="483c67c2-aa76-446b-83f2-8414b3e7bd97" providerId="ADAL" clId="{B488D5E2-D0E1-9A4D-9BC3-B102960A1B4F}" dt="2025-06-04T20:01:40.635" v="170" actId="962"/>
          <ac:picMkLst>
            <pc:docMk/>
            <pc:sldMk cId="248751266" sldId="1935"/>
            <ac:picMk id="9" creationId="{55EC2A2B-B19F-4FAB-59B7-BE5323AB219F}"/>
          </ac:picMkLst>
        </pc:picChg>
        <pc:picChg chg="add mod">
          <ac:chgData name="Jolly, Simon" userId="483c67c2-aa76-446b-83f2-8414b3e7bd97" providerId="ADAL" clId="{B488D5E2-D0E1-9A4D-9BC3-B102960A1B4F}" dt="2025-06-04T20:10:29.606" v="179" actId="27614"/>
          <ac:picMkLst>
            <pc:docMk/>
            <pc:sldMk cId="248751266" sldId="1935"/>
            <ac:picMk id="11" creationId="{FD91095B-A56C-6355-8469-AA887381259F}"/>
          </ac:picMkLst>
        </pc:picChg>
      </pc:sldChg>
      <pc:sldChg chg="del">
        <pc:chgData name="Jolly, Simon" userId="483c67c2-aa76-446b-83f2-8414b3e7bd97" providerId="ADAL" clId="{B488D5E2-D0E1-9A4D-9BC3-B102960A1B4F}" dt="2025-06-04T19:58:35.577" v="22" actId="2696"/>
        <pc:sldMkLst>
          <pc:docMk/>
          <pc:sldMk cId="3507226544" sldId="1935"/>
        </pc:sldMkLst>
      </pc:sldChg>
      <pc:sldChg chg="del">
        <pc:chgData name="Jolly, Simon" userId="483c67c2-aa76-446b-83f2-8414b3e7bd97" providerId="ADAL" clId="{B488D5E2-D0E1-9A4D-9BC3-B102960A1B4F}" dt="2025-06-04T19:58:35.544" v="5" actId="2696"/>
        <pc:sldMkLst>
          <pc:docMk/>
          <pc:sldMk cId="734925291" sldId="1936"/>
        </pc:sldMkLst>
      </pc:sldChg>
      <pc:sldChg chg="addSp delSp modSp new mod modClrScheme chgLayout">
        <pc:chgData name="Jolly, Simon" userId="483c67c2-aa76-446b-83f2-8414b3e7bd97" providerId="ADAL" clId="{B488D5E2-D0E1-9A4D-9BC3-B102960A1B4F}" dt="2025-06-04T20:28:23.669" v="666" actId="20577"/>
        <pc:sldMkLst>
          <pc:docMk/>
          <pc:sldMk cId="828070091" sldId="1936"/>
        </pc:sldMkLst>
        <pc:spChg chg="mod ord">
          <ac:chgData name="Jolly, Simon" userId="483c67c2-aa76-446b-83f2-8414b3e7bd97" providerId="ADAL" clId="{B488D5E2-D0E1-9A4D-9BC3-B102960A1B4F}" dt="2025-06-04T20:19:39.558" v="254" actId="700"/>
          <ac:spMkLst>
            <pc:docMk/>
            <pc:sldMk cId="828070091" sldId="1936"/>
            <ac:spMk id="2" creationId="{A1EE0D0A-5568-AA2D-268A-FCBAB0E46433}"/>
          </ac:spMkLst>
        </pc:spChg>
        <pc:spChg chg="del mod ord">
          <ac:chgData name="Jolly, Simon" userId="483c67c2-aa76-446b-83f2-8414b3e7bd97" providerId="ADAL" clId="{B488D5E2-D0E1-9A4D-9BC3-B102960A1B4F}" dt="2025-06-04T20:19:39.558" v="254" actId="700"/>
          <ac:spMkLst>
            <pc:docMk/>
            <pc:sldMk cId="828070091" sldId="1936"/>
            <ac:spMk id="3" creationId="{69D69451-571C-A208-296E-0463518DD564}"/>
          </ac:spMkLst>
        </pc:spChg>
        <pc:spChg chg="del">
          <ac:chgData name="Jolly, Simon" userId="483c67c2-aa76-446b-83f2-8414b3e7bd97" providerId="ADAL" clId="{B488D5E2-D0E1-9A4D-9BC3-B102960A1B4F}" dt="2025-06-04T20:19:39.558" v="254" actId="700"/>
          <ac:spMkLst>
            <pc:docMk/>
            <pc:sldMk cId="828070091" sldId="1936"/>
            <ac:spMk id="4" creationId="{1A3D3DA2-8393-AB52-9439-08D081F14DF5}"/>
          </ac:spMkLst>
        </pc:spChg>
        <pc:spChg chg="mod ord">
          <ac:chgData name="Jolly, Simon" userId="483c67c2-aa76-446b-83f2-8414b3e7bd97" providerId="ADAL" clId="{B488D5E2-D0E1-9A4D-9BC3-B102960A1B4F}" dt="2025-06-04T20:19:39.558" v="254" actId="700"/>
          <ac:spMkLst>
            <pc:docMk/>
            <pc:sldMk cId="828070091" sldId="1936"/>
            <ac:spMk id="5" creationId="{43F72E6C-33B4-7788-F769-C5C0E1DDE793}"/>
          </ac:spMkLst>
        </pc:spChg>
        <pc:spChg chg="mod ord">
          <ac:chgData name="Jolly, Simon" userId="483c67c2-aa76-446b-83f2-8414b3e7bd97" providerId="ADAL" clId="{B488D5E2-D0E1-9A4D-9BC3-B102960A1B4F}" dt="2025-06-04T20:19:39.558" v="254" actId="700"/>
          <ac:spMkLst>
            <pc:docMk/>
            <pc:sldMk cId="828070091" sldId="1936"/>
            <ac:spMk id="6" creationId="{ECA97FB6-85A9-662D-1598-1B4C03BE1144}"/>
          </ac:spMkLst>
        </pc:spChg>
        <pc:spChg chg="mod ord">
          <ac:chgData name="Jolly, Simon" userId="483c67c2-aa76-446b-83f2-8414b3e7bd97" providerId="ADAL" clId="{B488D5E2-D0E1-9A4D-9BC3-B102960A1B4F}" dt="2025-06-04T20:19:39.558" v="254" actId="700"/>
          <ac:spMkLst>
            <pc:docMk/>
            <pc:sldMk cId="828070091" sldId="1936"/>
            <ac:spMk id="7" creationId="{E758A78A-51B2-D88F-3BA8-DDF8DF179008}"/>
          </ac:spMkLst>
        </pc:spChg>
        <pc:spChg chg="add mod ord">
          <ac:chgData name="Jolly, Simon" userId="483c67c2-aa76-446b-83f2-8414b3e7bd97" providerId="ADAL" clId="{B488D5E2-D0E1-9A4D-9BC3-B102960A1B4F}" dt="2025-06-04T20:28:23.669" v="666" actId="20577"/>
          <ac:spMkLst>
            <pc:docMk/>
            <pc:sldMk cId="828070091" sldId="1936"/>
            <ac:spMk id="8" creationId="{8949D0AF-9E30-763D-7105-72C25BEAF28B}"/>
          </ac:spMkLst>
        </pc:spChg>
      </pc:sldChg>
      <pc:sldChg chg="addSp delSp modSp new del mod modClrScheme chgLayout">
        <pc:chgData name="Jolly, Simon" userId="483c67c2-aa76-446b-83f2-8414b3e7bd97" providerId="ADAL" clId="{B488D5E2-D0E1-9A4D-9BC3-B102960A1B4F}" dt="2025-06-04T20:19:21.881" v="236" actId="2696"/>
        <pc:sldMkLst>
          <pc:docMk/>
          <pc:sldMk cId="1776598489" sldId="1936"/>
        </pc:sldMkLst>
        <pc:spChg chg="del mod ord">
          <ac:chgData name="Jolly, Simon" userId="483c67c2-aa76-446b-83f2-8414b3e7bd97" providerId="ADAL" clId="{B488D5E2-D0E1-9A4D-9BC3-B102960A1B4F}" dt="2025-06-04T20:11:38.897" v="209" actId="700"/>
          <ac:spMkLst>
            <pc:docMk/>
            <pc:sldMk cId="1776598489" sldId="1936"/>
            <ac:spMk id="2" creationId="{2A9C4893-B4CF-74B5-A2AA-6CFC5FB01DF3}"/>
          </ac:spMkLst>
        </pc:spChg>
        <pc:spChg chg="del mod ord">
          <ac:chgData name="Jolly, Simon" userId="483c67c2-aa76-446b-83f2-8414b3e7bd97" providerId="ADAL" clId="{B488D5E2-D0E1-9A4D-9BC3-B102960A1B4F}" dt="2025-06-04T20:11:38.897" v="209" actId="700"/>
          <ac:spMkLst>
            <pc:docMk/>
            <pc:sldMk cId="1776598489" sldId="1936"/>
            <ac:spMk id="3" creationId="{31F4D1F1-EFE6-9078-4258-D55CCED9F31F}"/>
          </ac:spMkLst>
        </pc:spChg>
        <pc:spChg chg="del">
          <ac:chgData name="Jolly, Simon" userId="483c67c2-aa76-446b-83f2-8414b3e7bd97" providerId="ADAL" clId="{B488D5E2-D0E1-9A4D-9BC3-B102960A1B4F}" dt="2025-06-04T20:11:38.897" v="209" actId="700"/>
          <ac:spMkLst>
            <pc:docMk/>
            <pc:sldMk cId="1776598489" sldId="1936"/>
            <ac:spMk id="4" creationId="{874BC8E7-5749-05C3-A512-E11573071A03}"/>
          </ac:spMkLst>
        </pc:spChg>
        <pc:spChg chg="del">
          <ac:chgData name="Jolly, Simon" userId="483c67c2-aa76-446b-83f2-8414b3e7bd97" providerId="ADAL" clId="{B488D5E2-D0E1-9A4D-9BC3-B102960A1B4F}" dt="2025-06-04T20:11:34.882" v="208"/>
          <ac:spMkLst>
            <pc:docMk/>
            <pc:sldMk cId="1776598489" sldId="1936"/>
            <ac:spMk id="5" creationId="{43B87641-0F6B-77AB-C529-47ED0AE0D9FF}"/>
          </ac:spMkLst>
        </pc:spChg>
        <pc:spChg chg="mod ord">
          <ac:chgData name="Jolly, Simon" userId="483c67c2-aa76-446b-83f2-8414b3e7bd97" providerId="ADAL" clId="{B488D5E2-D0E1-9A4D-9BC3-B102960A1B4F}" dt="2025-06-04T20:11:38.897" v="209" actId="700"/>
          <ac:spMkLst>
            <pc:docMk/>
            <pc:sldMk cId="1776598489" sldId="1936"/>
            <ac:spMk id="6" creationId="{9B880FF0-873C-DA6E-D8F9-B3D8C419C71B}"/>
          </ac:spMkLst>
        </pc:spChg>
        <pc:spChg chg="mod ord">
          <ac:chgData name="Jolly, Simon" userId="483c67c2-aa76-446b-83f2-8414b3e7bd97" providerId="ADAL" clId="{B488D5E2-D0E1-9A4D-9BC3-B102960A1B4F}" dt="2025-06-04T20:11:38.897" v="209" actId="700"/>
          <ac:spMkLst>
            <pc:docMk/>
            <pc:sldMk cId="1776598489" sldId="1936"/>
            <ac:spMk id="7" creationId="{D74236AD-A3C6-F441-859E-D454BE32A089}"/>
          </ac:spMkLst>
        </pc:spChg>
        <pc:spChg chg="mod ord">
          <ac:chgData name="Jolly, Simon" userId="483c67c2-aa76-446b-83f2-8414b3e7bd97" providerId="ADAL" clId="{B488D5E2-D0E1-9A4D-9BC3-B102960A1B4F}" dt="2025-06-04T20:11:38.897" v="209" actId="700"/>
          <ac:spMkLst>
            <pc:docMk/>
            <pc:sldMk cId="1776598489" sldId="1936"/>
            <ac:spMk id="8" creationId="{5C7345BE-8DD5-2491-9363-93896F257937}"/>
          </ac:spMkLst>
        </pc:spChg>
        <pc:spChg chg="add mod ord">
          <ac:chgData name="Jolly, Simon" userId="483c67c2-aa76-446b-83f2-8414b3e7bd97" providerId="ADAL" clId="{B488D5E2-D0E1-9A4D-9BC3-B102960A1B4F}" dt="2025-06-04T20:11:38.897" v="209" actId="700"/>
          <ac:spMkLst>
            <pc:docMk/>
            <pc:sldMk cId="1776598489" sldId="1936"/>
            <ac:spMk id="10" creationId="{3F8685CC-E337-EFEE-3EFE-FB5D2F9EF1DD}"/>
          </ac:spMkLst>
        </pc:spChg>
        <pc:spChg chg="add mod ord">
          <ac:chgData name="Jolly, Simon" userId="483c67c2-aa76-446b-83f2-8414b3e7bd97" providerId="ADAL" clId="{B488D5E2-D0E1-9A4D-9BC3-B102960A1B4F}" dt="2025-06-04T20:11:38.897" v="209" actId="700"/>
          <ac:spMkLst>
            <pc:docMk/>
            <pc:sldMk cId="1776598489" sldId="1936"/>
            <ac:spMk id="11" creationId="{67EAE489-17F1-D0AD-CC69-A307125F0B8E}"/>
          </ac:spMkLst>
        </pc:spChg>
        <pc:picChg chg="add mod ord modCrop">
          <ac:chgData name="Jolly, Simon" userId="483c67c2-aa76-446b-83f2-8414b3e7bd97" providerId="ADAL" clId="{B488D5E2-D0E1-9A4D-9BC3-B102960A1B4F}" dt="2025-06-04T20:12:11.799" v="213" actId="732"/>
          <ac:picMkLst>
            <pc:docMk/>
            <pc:sldMk cId="1776598489" sldId="1936"/>
            <ac:picMk id="9" creationId="{7B413FA3-AF47-549E-4E5F-96C4DF1CE3F9}"/>
          </ac:picMkLst>
        </pc:picChg>
      </pc:sldChg>
      <pc:sldChg chg="modSp new mod">
        <pc:chgData name="Jolly, Simon" userId="483c67c2-aa76-446b-83f2-8414b3e7bd97" providerId="ADAL" clId="{B488D5E2-D0E1-9A4D-9BC3-B102960A1B4F}" dt="2025-06-05T10:00:22.157" v="1880"/>
        <pc:sldMkLst>
          <pc:docMk/>
          <pc:sldMk cId="3355042775" sldId="1937"/>
        </pc:sldMkLst>
        <pc:spChg chg="mod">
          <ac:chgData name="Jolly, Simon" userId="483c67c2-aa76-446b-83f2-8414b3e7bd97" providerId="ADAL" clId="{B488D5E2-D0E1-9A4D-9BC3-B102960A1B4F}" dt="2025-06-04T20:29:00.499" v="696" actId="20577"/>
          <ac:spMkLst>
            <pc:docMk/>
            <pc:sldMk cId="3355042775" sldId="1937"/>
            <ac:spMk id="2" creationId="{8A6230A9-4E70-B398-EAA5-861C0C90A2E8}"/>
          </ac:spMkLst>
        </pc:spChg>
        <pc:spChg chg="mod">
          <ac:chgData name="Jolly, Simon" userId="483c67c2-aa76-446b-83f2-8414b3e7bd97" providerId="ADAL" clId="{B488D5E2-D0E1-9A4D-9BC3-B102960A1B4F}" dt="2025-06-05T10:00:22.157" v="1880"/>
          <ac:spMkLst>
            <pc:docMk/>
            <pc:sldMk cId="3355042775" sldId="1937"/>
            <ac:spMk id="3" creationId="{5C2ABA2A-49A6-5F91-1459-5BC44F53CE31}"/>
          </ac:spMkLst>
        </pc:spChg>
      </pc:sldChg>
      <pc:sldChg chg="del">
        <pc:chgData name="Jolly, Simon" userId="483c67c2-aa76-446b-83f2-8414b3e7bd97" providerId="ADAL" clId="{B488D5E2-D0E1-9A4D-9BC3-B102960A1B4F}" dt="2025-06-04T19:58:35.545" v="6" actId="2696"/>
        <pc:sldMkLst>
          <pc:docMk/>
          <pc:sldMk cId="3671137665" sldId="1937"/>
        </pc:sldMkLst>
      </pc:sldChg>
      <pc:sldChg chg="addSp delSp modSp new mod modClrScheme chgLayout">
        <pc:chgData name="Jolly, Simon" userId="483c67c2-aa76-446b-83f2-8414b3e7bd97" providerId="ADAL" clId="{B488D5E2-D0E1-9A4D-9BC3-B102960A1B4F}" dt="2025-06-05T10:30:30.251" v="1918" actId="1037"/>
        <pc:sldMkLst>
          <pc:docMk/>
          <pc:sldMk cId="2893470623" sldId="1938"/>
        </pc:sldMkLst>
        <pc:spChg chg="mod ord">
          <ac:chgData name="Jolly, Simon" userId="483c67c2-aa76-446b-83f2-8414b3e7bd97" providerId="ADAL" clId="{B488D5E2-D0E1-9A4D-9BC3-B102960A1B4F}" dt="2025-06-04T20:45:38.303" v="1300" actId="700"/>
          <ac:spMkLst>
            <pc:docMk/>
            <pc:sldMk cId="2893470623" sldId="1938"/>
            <ac:spMk id="2" creationId="{CFD733B5-79F6-0A4E-460F-246C0CD8FE8C}"/>
          </ac:spMkLst>
        </pc:spChg>
        <pc:spChg chg="del mod ord">
          <ac:chgData name="Jolly, Simon" userId="483c67c2-aa76-446b-83f2-8414b3e7bd97" providerId="ADAL" clId="{B488D5E2-D0E1-9A4D-9BC3-B102960A1B4F}" dt="2025-06-04T20:43:57.691" v="1298" actId="700"/>
          <ac:spMkLst>
            <pc:docMk/>
            <pc:sldMk cId="2893470623" sldId="1938"/>
            <ac:spMk id="3" creationId="{6162BA32-F1AD-3659-602F-805628F4FA8D}"/>
          </ac:spMkLst>
        </pc:spChg>
        <pc:spChg chg="mod ord">
          <ac:chgData name="Jolly, Simon" userId="483c67c2-aa76-446b-83f2-8414b3e7bd97" providerId="ADAL" clId="{B488D5E2-D0E1-9A4D-9BC3-B102960A1B4F}" dt="2025-06-04T20:45:38.303" v="1300" actId="700"/>
          <ac:spMkLst>
            <pc:docMk/>
            <pc:sldMk cId="2893470623" sldId="1938"/>
            <ac:spMk id="4" creationId="{61B707F5-9498-2379-09F3-C9FCC367E566}"/>
          </ac:spMkLst>
        </pc:spChg>
        <pc:spChg chg="mod ord">
          <ac:chgData name="Jolly, Simon" userId="483c67c2-aa76-446b-83f2-8414b3e7bd97" providerId="ADAL" clId="{B488D5E2-D0E1-9A4D-9BC3-B102960A1B4F}" dt="2025-06-04T20:45:38.303" v="1300" actId="700"/>
          <ac:spMkLst>
            <pc:docMk/>
            <pc:sldMk cId="2893470623" sldId="1938"/>
            <ac:spMk id="5" creationId="{B907FCEF-D6EC-78E2-7C3D-FC488F27233D}"/>
          </ac:spMkLst>
        </pc:spChg>
        <pc:spChg chg="mod ord">
          <ac:chgData name="Jolly, Simon" userId="483c67c2-aa76-446b-83f2-8414b3e7bd97" providerId="ADAL" clId="{B488D5E2-D0E1-9A4D-9BC3-B102960A1B4F}" dt="2025-06-04T20:45:38.303" v="1300" actId="700"/>
          <ac:spMkLst>
            <pc:docMk/>
            <pc:sldMk cId="2893470623" sldId="1938"/>
            <ac:spMk id="6" creationId="{CE5A80CD-AE06-46EB-18DC-BA8A12A3C4E4}"/>
          </ac:spMkLst>
        </pc:spChg>
        <pc:spChg chg="add del mod ord">
          <ac:chgData name="Jolly, Simon" userId="483c67c2-aa76-446b-83f2-8414b3e7bd97" providerId="ADAL" clId="{B488D5E2-D0E1-9A4D-9BC3-B102960A1B4F}" dt="2025-06-04T20:45:38.303" v="1300" actId="700"/>
          <ac:spMkLst>
            <pc:docMk/>
            <pc:sldMk cId="2893470623" sldId="1938"/>
            <ac:spMk id="7" creationId="{97FEA80A-CE2F-FCD3-9840-9B0E4996AFDB}"/>
          </ac:spMkLst>
        </pc:spChg>
        <pc:spChg chg="add del mod ord">
          <ac:chgData name="Jolly, Simon" userId="483c67c2-aa76-446b-83f2-8414b3e7bd97" providerId="ADAL" clId="{B488D5E2-D0E1-9A4D-9BC3-B102960A1B4F}" dt="2025-06-04T20:45:28.261" v="1299"/>
          <ac:spMkLst>
            <pc:docMk/>
            <pc:sldMk cId="2893470623" sldId="1938"/>
            <ac:spMk id="8" creationId="{BE759291-DC6B-1839-504B-2FC5AFE7C2CC}"/>
          </ac:spMkLst>
        </pc:spChg>
        <pc:spChg chg="add del mod">
          <ac:chgData name="Jolly, Simon" userId="483c67c2-aa76-446b-83f2-8414b3e7bd97" providerId="ADAL" clId="{B488D5E2-D0E1-9A4D-9BC3-B102960A1B4F}" dt="2025-06-05T08:48:57.478" v="1867"/>
          <ac:spMkLst>
            <pc:docMk/>
            <pc:sldMk cId="2893470623" sldId="1938"/>
            <ac:spMk id="9" creationId="{BD846027-34D1-C8CB-AA84-817C6E7AADD2}"/>
          </ac:spMkLst>
        </pc:spChg>
        <pc:spChg chg="add mod ord">
          <ac:chgData name="Jolly, Simon" userId="483c67c2-aa76-446b-83f2-8414b3e7bd97" providerId="ADAL" clId="{B488D5E2-D0E1-9A4D-9BC3-B102960A1B4F}" dt="2025-06-04T21:01:34.977" v="1731" actId="20577"/>
          <ac:spMkLst>
            <pc:docMk/>
            <pc:sldMk cId="2893470623" sldId="1938"/>
            <ac:spMk id="10" creationId="{B74BBBF1-368B-8EF9-DEB5-32AADF098579}"/>
          </ac:spMkLst>
        </pc:spChg>
        <pc:spChg chg="add del mod ord">
          <ac:chgData name="Jolly, Simon" userId="483c67c2-aa76-446b-83f2-8414b3e7bd97" providerId="ADAL" clId="{B488D5E2-D0E1-9A4D-9BC3-B102960A1B4F}" dt="2025-06-04T20:45:50.837" v="1302"/>
          <ac:spMkLst>
            <pc:docMk/>
            <pc:sldMk cId="2893470623" sldId="1938"/>
            <ac:spMk id="11" creationId="{5D524BA2-5937-60F5-E8DF-0D1DF7DBDA29}"/>
          </ac:spMkLst>
        </pc:spChg>
        <pc:spChg chg="add mod">
          <ac:chgData name="Jolly, Simon" userId="483c67c2-aa76-446b-83f2-8414b3e7bd97" providerId="ADAL" clId="{B488D5E2-D0E1-9A4D-9BC3-B102960A1B4F}" dt="2025-06-05T10:30:30.251" v="1918" actId="1037"/>
          <ac:spMkLst>
            <pc:docMk/>
            <pc:sldMk cId="2893470623" sldId="1938"/>
            <ac:spMk id="12" creationId="{EBD86EE4-D989-4F28-E701-AD938742479B}"/>
          </ac:spMkLst>
        </pc:spChg>
        <pc:spChg chg="add mod">
          <ac:chgData name="Jolly, Simon" userId="483c67c2-aa76-446b-83f2-8414b3e7bd97" providerId="ADAL" clId="{B488D5E2-D0E1-9A4D-9BC3-B102960A1B4F}" dt="2025-06-05T10:28:26.275" v="1892" actId="1076"/>
          <ac:spMkLst>
            <pc:docMk/>
            <pc:sldMk cId="2893470623" sldId="1938"/>
            <ac:spMk id="13" creationId="{766720CF-B06C-D013-0BE3-107534009933}"/>
          </ac:spMkLst>
        </pc:spChg>
        <pc:picChg chg="add del mod">
          <ac:chgData name="Jolly, Simon" userId="483c67c2-aa76-446b-83f2-8414b3e7bd97" providerId="ADAL" clId="{B488D5E2-D0E1-9A4D-9BC3-B102960A1B4F}" dt="2025-06-05T08:49:33.197" v="1872" actId="478"/>
          <ac:picMkLst>
            <pc:docMk/>
            <pc:sldMk cId="2893470623" sldId="1938"/>
            <ac:picMk id="7" creationId="{5D9C2627-ED58-D7CC-6B05-76E6D7F814F7}"/>
          </ac:picMkLst>
        </pc:picChg>
        <pc:picChg chg="add del mod ord">
          <ac:chgData name="Jolly, Simon" userId="483c67c2-aa76-446b-83f2-8414b3e7bd97" providerId="ADAL" clId="{B488D5E2-D0E1-9A4D-9BC3-B102960A1B4F}" dt="2025-06-04T20:45:48.100" v="1301" actId="21"/>
          <ac:picMkLst>
            <pc:docMk/>
            <pc:sldMk cId="2893470623" sldId="1938"/>
            <ac:picMk id="9" creationId="{C7EECB5A-71B3-3776-9039-4C8E47339F54}"/>
          </ac:picMkLst>
        </pc:picChg>
        <pc:picChg chg="add mod">
          <ac:chgData name="Jolly, Simon" userId="483c67c2-aa76-446b-83f2-8414b3e7bd97" providerId="ADAL" clId="{B488D5E2-D0E1-9A4D-9BC3-B102960A1B4F}" dt="2025-06-05T10:28:27.028" v="1893" actId="14100"/>
          <ac:picMkLst>
            <pc:docMk/>
            <pc:sldMk cId="2893470623" sldId="1938"/>
            <ac:picMk id="11" creationId="{343C7994-7091-2EB3-7A94-61EB9A7399F0}"/>
          </ac:picMkLst>
        </pc:picChg>
        <pc:picChg chg="add del mod">
          <ac:chgData name="Jolly, Simon" userId="483c67c2-aa76-446b-83f2-8414b3e7bd97" providerId="ADAL" clId="{B488D5E2-D0E1-9A4D-9BC3-B102960A1B4F}" dt="2025-06-05T08:48:51.373" v="1866" actId="478"/>
          <ac:picMkLst>
            <pc:docMk/>
            <pc:sldMk cId="2893470623" sldId="1938"/>
            <ac:picMk id="14" creationId="{F6A6906F-F1D7-742D-6AAF-1EA3661BA46B}"/>
          </ac:picMkLst>
        </pc:picChg>
      </pc:sldChg>
      <pc:sldChg chg="add del">
        <pc:chgData name="Jolly, Simon" userId="483c67c2-aa76-446b-83f2-8414b3e7bd97" providerId="ADAL" clId="{B488D5E2-D0E1-9A4D-9BC3-B102960A1B4F}" dt="2025-06-05T02:28:57.022" v="1769" actId="2696"/>
        <pc:sldMkLst>
          <pc:docMk/>
          <pc:sldMk cId="287092765" sldId="1939"/>
        </pc:sldMkLst>
      </pc:sldChg>
      <pc:sldChg chg="addSp delSp modSp new mod ord modClrScheme modAnim chgLayout">
        <pc:chgData name="Jolly, Simon" userId="483c67c2-aa76-446b-83f2-8414b3e7bd97" providerId="ADAL" clId="{B488D5E2-D0E1-9A4D-9BC3-B102960A1B4F}" dt="2025-06-05T08:46:01.307" v="1856" actId="14100"/>
        <pc:sldMkLst>
          <pc:docMk/>
          <pc:sldMk cId="434436757" sldId="1939"/>
        </pc:sldMkLst>
        <pc:spChg chg="mod ord">
          <ac:chgData name="Jolly, Simon" userId="483c67c2-aa76-446b-83f2-8414b3e7bd97" providerId="ADAL" clId="{B488D5E2-D0E1-9A4D-9BC3-B102960A1B4F}" dt="2025-06-05T08:45:17.325" v="1853" actId="20577"/>
          <ac:spMkLst>
            <pc:docMk/>
            <pc:sldMk cId="434436757" sldId="1939"/>
            <ac:spMk id="2" creationId="{DB0E8A13-1250-D46F-85A2-5A73C27E6EAA}"/>
          </ac:spMkLst>
        </pc:spChg>
        <pc:spChg chg="del mod ord">
          <ac:chgData name="Jolly, Simon" userId="483c67c2-aa76-446b-83f2-8414b3e7bd97" providerId="ADAL" clId="{B488D5E2-D0E1-9A4D-9BC3-B102960A1B4F}" dt="2025-06-05T02:34:32.917" v="1788" actId="700"/>
          <ac:spMkLst>
            <pc:docMk/>
            <pc:sldMk cId="434436757" sldId="1939"/>
            <ac:spMk id="3" creationId="{E6FC82D0-B42A-EB34-2EF0-99B8ADA49DF4}"/>
          </ac:spMkLst>
        </pc:spChg>
        <pc:spChg chg="del">
          <ac:chgData name="Jolly, Simon" userId="483c67c2-aa76-446b-83f2-8414b3e7bd97" providerId="ADAL" clId="{B488D5E2-D0E1-9A4D-9BC3-B102960A1B4F}" dt="2025-06-05T02:34:32.917" v="1788" actId="700"/>
          <ac:spMkLst>
            <pc:docMk/>
            <pc:sldMk cId="434436757" sldId="1939"/>
            <ac:spMk id="4" creationId="{517B5AE8-E844-48EA-EE7D-F190C5FADEE5}"/>
          </ac:spMkLst>
        </pc:spChg>
        <pc:spChg chg="mod ord">
          <ac:chgData name="Jolly, Simon" userId="483c67c2-aa76-446b-83f2-8414b3e7bd97" providerId="ADAL" clId="{B488D5E2-D0E1-9A4D-9BC3-B102960A1B4F}" dt="2025-06-05T02:34:32.917" v="1788" actId="700"/>
          <ac:spMkLst>
            <pc:docMk/>
            <pc:sldMk cId="434436757" sldId="1939"/>
            <ac:spMk id="5" creationId="{A4612B0E-9589-CEC3-1E7F-900299056B09}"/>
          </ac:spMkLst>
        </pc:spChg>
        <pc:spChg chg="mod ord">
          <ac:chgData name="Jolly, Simon" userId="483c67c2-aa76-446b-83f2-8414b3e7bd97" providerId="ADAL" clId="{B488D5E2-D0E1-9A4D-9BC3-B102960A1B4F}" dt="2025-06-05T02:34:32.917" v="1788" actId="700"/>
          <ac:spMkLst>
            <pc:docMk/>
            <pc:sldMk cId="434436757" sldId="1939"/>
            <ac:spMk id="6" creationId="{8E7D44BC-A4FC-6E42-250A-BEBA03FBC2D2}"/>
          </ac:spMkLst>
        </pc:spChg>
        <pc:spChg chg="mod ord">
          <ac:chgData name="Jolly, Simon" userId="483c67c2-aa76-446b-83f2-8414b3e7bd97" providerId="ADAL" clId="{B488D5E2-D0E1-9A4D-9BC3-B102960A1B4F}" dt="2025-06-05T02:34:32.917" v="1788" actId="700"/>
          <ac:spMkLst>
            <pc:docMk/>
            <pc:sldMk cId="434436757" sldId="1939"/>
            <ac:spMk id="7" creationId="{5A78C934-A5A7-5740-4F92-F667BB72C064}"/>
          </ac:spMkLst>
        </pc:spChg>
        <pc:spChg chg="add del mod ord">
          <ac:chgData name="Jolly, Simon" userId="483c67c2-aa76-446b-83f2-8414b3e7bd97" providerId="ADAL" clId="{B488D5E2-D0E1-9A4D-9BC3-B102960A1B4F}" dt="2025-06-05T02:34:35.005" v="1789"/>
          <ac:spMkLst>
            <pc:docMk/>
            <pc:sldMk cId="434436757" sldId="1939"/>
            <ac:spMk id="8" creationId="{D31ACCDF-323A-E99D-4F32-978098137421}"/>
          </ac:spMkLst>
        </pc:spChg>
        <pc:picChg chg="add mod modCrop">
          <ac:chgData name="Jolly, Simon" userId="483c67c2-aa76-446b-83f2-8414b3e7bd97" providerId="ADAL" clId="{B488D5E2-D0E1-9A4D-9BC3-B102960A1B4F}" dt="2025-06-05T08:46:01.307" v="1856" actId="14100"/>
          <ac:picMkLst>
            <pc:docMk/>
            <pc:sldMk cId="434436757" sldId="1939"/>
            <ac:picMk id="9" creationId="{D4869852-10BA-36D7-95B3-462F3A6B6A41}"/>
          </ac:picMkLst>
        </pc:picChg>
      </pc:sldChg>
      <pc:sldChg chg="del">
        <pc:chgData name="Jolly, Simon" userId="483c67c2-aa76-446b-83f2-8414b3e7bd97" providerId="ADAL" clId="{B488D5E2-D0E1-9A4D-9BC3-B102960A1B4F}" dt="2025-06-04T19:58:35.578" v="23" actId="2696"/>
        <pc:sldMkLst>
          <pc:docMk/>
          <pc:sldMk cId="4265552159" sldId="1939"/>
        </pc:sldMkLst>
      </pc:sldChg>
      <pc:sldChg chg="del">
        <pc:chgData name="Jolly, Simon" userId="483c67c2-aa76-446b-83f2-8414b3e7bd97" providerId="ADAL" clId="{B488D5E2-D0E1-9A4D-9BC3-B102960A1B4F}" dt="2025-06-04T19:58:35.538" v="1" actId="2696"/>
        <pc:sldMkLst>
          <pc:docMk/>
          <pc:sldMk cId="861117397" sldId="1940"/>
        </pc:sldMkLst>
      </pc:sldChg>
      <pc:sldChg chg="addSp delSp modSp new mod modAnim">
        <pc:chgData name="Jolly, Simon" userId="483c67c2-aa76-446b-83f2-8414b3e7bd97" providerId="ADAL" clId="{B488D5E2-D0E1-9A4D-9BC3-B102960A1B4F}" dt="2025-06-05T08:43:26.899" v="1821"/>
        <pc:sldMkLst>
          <pc:docMk/>
          <pc:sldMk cId="4290253380" sldId="1940"/>
        </pc:sldMkLst>
        <pc:spChg chg="mod">
          <ac:chgData name="Jolly, Simon" userId="483c67c2-aa76-446b-83f2-8414b3e7bd97" providerId="ADAL" clId="{B488D5E2-D0E1-9A4D-9BC3-B102960A1B4F}" dt="2025-06-05T08:41:54.193" v="1818" actId="20577"/>
          <ac:spMkLst>
            <pc:docMk/>
            <pc:sldMk cId="4290253380" sldId="1940"/>
            <ac:spMk id="2" creationId="{0EA7EEB4-C32C-D9A9-9D57-DFBE710F22A2}"/>
          </ac:spMkLst>
        </pc:spChg>
        <pc:spChg chg="del">
          <ac:chgData name="Jolly, Simon" userId="483c67c2-aa76-446b-83f2-8414b3e7bd97" providerId="ADAL" clId="{B488D5E2-D0E1-9A4D-9BC3-B102960A1B4F}" dt="2025-06-05T08:42:11.870" v="1819"/>
          <ac:spMkLst>
            <pc:docMk/>
            <pc:sldMk cId="4290253380" sldId="1940"/>
            <ac:spMk id="3" creationId="{1AAB0F8B-B8BD-0F3C-249F-D04FB41184C4}"/>
          </ac:spMkLst>
        </pc:spChg>
        <pc:picChg chg="add mod">
          <ac:chgData name="Jolly, Simon" userId="483c67c2-aa76-446b-83f2-8414b3e7bd97" providerId="ADAL" clId="{B488D5E2-D0E1-9A4D-9BC3-B102960A1B4F}" dt="2025-06-05T08:43:26.899" v="1821"/>
          <ac:picMkLst>
            <pc:docMk/>
            <pc:sldMk cId="4290253380" sldId="1940"/>
            <ac:picMk id="7" creationId="{4243AECF-C8F3-C683-F210-325FAC7F7B60}"/>
          </ac:picMkLst>
        </pc:picChg>
      </pc:sldChg>
      <pc:sldChg chg="del">
        <pc:chgData name="Jolly, Simon" userId="483c67c2-aa76-446b-83f2-8414b3e7bd97" providerId="ADAL" clId="{B488D5E2-D0E1-9A4D-9BC3-B102960A1B4F}" dt="2025-06-04T19:58:35.761" v="58" actId="2696"/>
        <pc:sldMkLst>
          <pc:docMk/>
          <pc:sldMk cId="3247852799" sldId="1941"/>
        </pc:sldMkLst>
      </pc:sldChg>
      <pc:sldChg chg="del">
        <pc:chgData name="Jolly, Simon" userId="483c67c2-aa76-446b-83f2-8414b3e7bd97" providerId="ADAL" clId="{B488D5E2-D0E1-9A4D-9BC3-B102960A1B4F}" dt="2025-06-04T19:58:35.574" v="20" actId="2696"/>
        <pc:sldMkLst>
          <pc:docMk/>
          <pc:sldMk cId="2043107007" sldId="1942"/>
        </pc:sldMkLst>
      </pc:sldChg>
      <pc:sldChg chg="del">
        <pc:chgData name="Jolly, Simon" userId="483c67c2-aa76-446b-83f2-8414b3e7bd97" providerId="ADAL" clId="{B488D5E2-D0E1-9A4D-9BC3-B102960A1B4F}" dt="2025-06-04T19:58:35.539" v="2" actId="2696"/>
        <pc:sldMkLst>
          <pc:docMk/>
          <pc:sldMk cId="4164139887" sldId="1943"/>
        </pc:sldMkLst>
      </pc:sldChg>
      <pc:sldChg chg="del">
        <pc:chgData name="Jolly, Simon" userId="483c67c2-aa76-446b-83f2-8414b3e7bd97" providerId="ADAL" clId="{B488D5E2-D0E1-9A4D-9BC3-B102960A1B4F}" dt="2025-06-04T19:58:35.569" v="16" actId="2696"/>
        <pc:sldMkLst>
          <pc:docMk/>
          <pc:sldMk cId="2587862548" sldId="1944"/>
        </pc:sldMkLst>
      </pc:sldChg>
      <pc:sldChg chg="del">
        <pc:chgData name="Jolly, Simon" userId="483c67c2-aa76-446b-83f2-8414b3e7bd97" providerId="ADAL" clId="{B488D5E2-D0E1-9A4D-9BC3-B102960A1B4F}" dt="2025-06-04T19:58:35.585" v="28" actId="2696"/>
        <pc:sldMkLst>
          <pc:docMk/>
          <pc:sldMk cId="2473294314" sldId="1945"/>
        </pc:sldMkLst>
      </pc:sldChg>
      <pc:sldChg chg="del">
        <pc:chgData name="Jolly, Simon" userId="483c67c2-aa76-446b-83f2-8414b3e7bd97" providerId="ADAL" clId="{B488D5E2-D0E1-9A4D-9BC3-B102960A1B4F}" dt="2025-06-04T19:58:35.607" v="46" actId="2696"/>
        <pc:sldMkLst>
          <pc:docMk/>
          <pc:sldMk cId="3584108245" sldId="1946"/>
        </pc:sldMkLst>
      </pc:sldChg>
      <pc:sldChg chg="del">
        <pc:chgData name="Jolly, Simon" userId="483c67c2-aa76-446b-83f2-8414b3e7bd97" providerId="ADAL" clId="{B488D5E2-D0E1-9A4D-9BC3-B102960A1B4F}" dt="2025-06-04T19:58:35.598" v="38" actId="2696"/>
        <pc:sldMkLst>
          <pc:docMk/>
          <pc:sldMk cId="3736459679" sldId="1947"/>
        </pc:sldMkLst>
      </pc:sldChg>
      <pc:sldChg chg="del">
        <pc:chgData name="Jolly, Simon" userId="483c67c2-aa76-446b-83f2-8414b3e7bd97" providerId="ADAL" clId="{B488D5E2-D0E1-9A4D-9BC3-B102960A1B4F}" dt="2025-06-04T19:58:35.754" v="53" actId="2696"/>
        <pc:sldMkLst>
          <pc:docMk/>
          <pc:sldMk cId="3587742542" sldId="1948"/>
        </pc:sldMkLst>
      </pc:sldChg>
      <pc:sldChg chg="del">
        <pc:chgData name="Jolly, Simon" userId="483c67c2-aa76-446b-83f2-8414b3e7bd97" providerId="ADAL" clId="{B488D5E2-D0E1-9A4D-9BC3-B102960A1B4F}" dt="2025-06-04T19:58:35.595" v="36" actId="2696"/>
        <pc:sldMkLst>
          <pc:docMk/>
          <pc:sldMk cId="3288692539" sldId="1952"/>
        </pc:sldMkLst>
      </pc:sldChg>
      <pc:sldChg chg="del">
        <pc:chgData name="Jolly, Simon" userId="483c67c2-aa76-446b-83f2-8414b3e7bd97" providerId="ADAL" clId="{B488D5E2-D0E1-9A4D-9BC3-B102960A1B4F}" dt="2025-06-04T19:58:35.556" v="14" actId="2696"/>
        <pc:sldMkLst>
          <pc:docMk/>
          <pc:sldMk cId="2075045417" sldId="1953"/>
        </pc:sldMkLst>
      </pc:sldChg>
      <pc:sldChg chg="del">
        <pc:chgData name="Jolly, Simon" userId="483c67c2-aa76-446b-83f2-8414b3e7bd97" providerId="ADAL" clId="{B488D5E2-D0E1-9A4D-9BC3-B102960A1B4F}" dt="2025-06-04T19:58:35.600" v="40" actId="2696"/>
        <pc:sldMkLst>
          <pc:docMk/>
          <pc:sldMk cId="1916844221" sldId="1954"/>
        </pc:sldMkLst>
      </pc:sldChg>
      <pc:sldChg chg="del">
        <pc:chgData name="Jolly, Simon" userId="483c67c2-aa76-446b-83f2-8414b3e7bd97" providerId="ADAL" clId="{B488D5E2-D0E1-9A4D-9BC3-B102960A1B4F}" dt="2025-06-04T19:58:35.601" v="41" actId="2696"/>
        <pc:sldMkLst>
          <pc:docMk/>
          <pc:sldMk cId="4275359762" sldId="19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238" cy="4921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13175" y="0"/>
            <a:ext cx="2916238"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F166848-B6B3-0E40-99EB-335DCCD76FFA}" type="datetime1">
              <a:rPr lang="en-US"/>
              <a:pPr>
                <a:defRPr/>
              </a:pPr>
              <a:t>6/4/25</a:t>
            </a:fld>
            <a:endParaRPr lang="en-US"/>
          </a:p>
        </p:txBody>
      </p:sp>
      <p:sp>
        <p:nvSpPr>
          <p:cNvPr id="4" name="Footer Placeholder 3"/>
          <p:cNvSpPr>
            <a:spLocks noGrp="1"/>
          </p:cNvSpPr>
          <p:nvPr>
            <p:ph type="ftr" sz="quarter" idx="2"/>
          </p:nvPr>
        </p:nvSpPr>
        <p:spPr>
          <a:xfrm>
            <a:off x="0" y="9361488"/>
            <a:ext cx="2916238" cy="493712"/>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13175" y="9361488"/>
            <a:ext cx="2916238"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4353E13-0F1D-6B40-B39F-625C924869C7}" type="slidenum">
              <a:rPr lang="en-US"/>
              <a:pPr>
                <a:defRPr/>
              </a:pPr>
              <a:t>‹#›</a:t>
            </a:fld>
            <a:endParaRPr lang="en-US"/>
          </a:p>
        </p:txBody>
      </p:sp>
    </p:spTree>
    <p:extLst>
      <p:ext uri="{BB962C8B-B14F-4D97-AF65-F5344CB8AC3E}">
        <p14:creationId xmlns:p14="http://schemas.microsoft.com/office/powerpoint/2010/main" val="2204270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3" name="Rectangle 3"/>
          <p:cNvSpPr>
            <a:spLocks noGrp="1" noChangeArrowheads="1"/>
          </p:cNvSpPr>
          <p:nvPr>
            <p:ph type="dt" idx="1"/>
          </p:nvPr>
        </p:nvSpPr>
        <p:spPr bwMode="auto">
          <a:xfrm>
            <a:off x="3813175"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809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5" name="Rectangle 5"/>
          <p:cNvSpPr>
            <a:spLocks noGrp="1" noChangeArrowheads="1"/>
          </p:cNvSpPr>
          <p:nvPr>
            <p:ph type="body" sz="quarter" idx="3"/>
          </p:nvPr>
        </p:nvSpPr>
        <p:spPr bwMode="auto">
          <a:xfrm>
            <a:off x="673100" y="4681538"/>
            <a:ext cx="5384800"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26" name="Rectangle 6"/>
          <p:cNvSpPr>
            <a:spLocks noGrp="1" noChangeArrowheads="1"/>
          </p:cNvSpPr>
          <p:nvPr>
            <p:ph type="ftr" sz="quarter" idx="4"/>
          </p:nvPr>
        </p:nvSpPr>
        <p:spPr bwMode="auto">
          <a:xfrm>
            <a:off x="0"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7" name="Rectangle 7"/>
          <p:cNvSpPr>
            <a:spLocks noGrp="1" noChangeArrowheads="1"/>
          </p:cNvSpPr>
          <p:nvPr>
            <p:ph type="sldNum" sz="quarter" idx="5"/>
          </p:nvPr>
        </p:nvSpPr>
        <p:spPr bwMode="auto">
          <a:xfrm>
            <a:off x="3813175"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FE248C1-6CD0-9D4D-8471-F37741608E51}" type="slidenum">
              <a:rPr lang="en-US"/>
              <a:pPr>
                <a:defRPr/>
              </a:pPr>
              <a:t>‹#›</a:t>
            </a:fld>
            <a:endParaRPr lang="en-US"/>
          </a:p>
        </p:txBody>
      </p:sp>
    </p:spTree>
    <p:extLst>
      <p:ext uri="{BB962C8B-B14F-4D97-AF65-F5344CB8AC3E}">
        <p14:creationId xmlns:p14="http://schemas.microsoft.com/office/powerpoint/2010/main" val="28912260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3080" name="Rectangle 8"/>
          <p:cNvSpPr>
            <a:spLocks noGrp="1" noChangeArrowheads="1"/>
          </p:cNvSpPr>
          <p:nvPr>
            <p:ph type="ctrTitle"/>
          </p:nvPr>
        </p:nvSpPr>
        <p:spPr>
          <a:xfrm>
            <a:off x="914400" y="1045316"/>
            <a:ext cx="10363200" cy="2618155"/>
          </a:xfrm>
        </p:spPr>
        <p:txBody>
          <a:bodyPr/>
          <a:lstStyle>
            <a:lvl1pPr>
              <a:defRPr sz="6000" b="1">
                <a:solidFill>
                  <a:schemeClr val="tx1"/>
                </a:solidFill>
              </a:defRPr>
            </a:lvl1pPr>
          </a:lstStyle>
          <a:p>
            <a:r>
              <a:rPr lang="en-US"/>
              <a:t>Click to edit Master title style</a:t>
            </a:r>
          </a:p>
        </p:txBody>
      </p:sp>
      <p:sp>
        <p:nvSpPr>
          <p:cNvPr id="643081" name="Rectangle 9"/>
          <p:cNvSpPr>
            <a:spLocks noGrp="1" noChangeArrowheads="1"/>
          </p:cNvSpPr>
          <p:nvPr>
            <p:ph type="subTitle" idx="1"/>
          </p:nvPr>
        </p:nvSpPr>
        <p:spPr>
          <a:xfrm>
            <a:off x="1828800" y="4228219"/>
            <a:ext cx="8534400" cy="1752600"/>
          </a:xfrm>
        </p:spPr>
        <p:txBody>
          <a:bodyPr/>
          <a:lstStyle>
            <a:lvl1pPr marL="0" indent="0" algn="ctr">
              <a:buFontTx/>
              <a:buNone/>
              <a:defRPr sz="4000"/>
            </a:lvl1pPr>
          </a:lstStyle>
          <a:p>
            <a:r>
              <a:rPr lang="en-US"/>
              <a:t>Click to edit Master subtitle style</a:t>
            </a:r>
          </a:p>
        </p:txBody>
      </p:sp>
      <p:sp>
        <p:nvSpPr>
          <p:cNvPr id="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a:p>
        </p:txBody>
      </p:sp>
      <p:sp>
        <p:nvSpPr>
          <p:cNvPr id="5"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6"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02302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
          <p:cNvSpPr>
            <a:spLocks noGrp="1" noChangeArrowheads="1"/>
          </p:cNvSpPr>
          <p:nvPr>
            <p:ph type="sldNum" sz="quarter" idx="10"/>
          </p:nvPr>
        </p:nvSpPr>
        <p:spPr>
          <a:ln/>
        </p:spPr>
        <p:txBody>
          <a:bodyPr/>
          <a:lstStyle>
            <a:lvl1pPr>
              <a:defRPr/>
            </a:lvl1pPr>
          </a:lstStyle>
          <a:p>
            <a:pPr>
              <a:defRPr/>
            </a:pPr>
            <a:fld id="{06FA3739-25AE-9B4D-82FB-6034A9E6CE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S Jolly, UCL: WG3+WG4</a:t>
            </a:r>
          </a:p>
        </p:txBody>
      </p:sp>
      <p:sp>
        <p:nvSpPr>
          <p:cNvPr id="7"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119895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 Title">
    <p:spTree>
      <p:nvGrpSpPr>
        <p:cNvPr id="1" name=""/>
        <p:cNvGrpSpPr/>
        <p:nvPr/>
      </p:nvGrpSpPr>
      <p:grpSpPr>
        <a:xfrm>
          <a:off x="0" y="0"/>
          <a:ext cx="0" cy="0"/>
          <a:chOff x="0" y="0"/>
          <a:chExt cx="0" cy="0"/>
        </a:xfrm>
      </p:grpSpPr>
      <p:sp>
        <p:nvSpPr>
          <p:cNvPr id="5" name="Rectangle 8"/>
          <p:cNvSpPr>
            <a:spLocks noGrp="1" noChangeArrowheads="1"/>
          </p:cNvSpPr>
          <p:nvPr>
            <p:ph type="ctrTitle"/>
          </p:nvPr>
        </p:nvSpPr>
        <p:spPr>
          <a:xfrm>
            <a:off x="914400" y="1045316"/>
            <a:ext cx="10363200" cy="2618155"/>
          </a:xfrm>
        </p:spPr>
        <p:txBody>
          <a:bodyPr/>
          <a:lstStyle>
            <a:lvl1pPr>
              <a:defRPr sz="6000">
                <a:solidFill>
                  <a:srgbClr val="000000"/>
                </a:solidFill>
              </a:defRPr>
            </a:lvl1p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4B2687F7-560A-2B41-8390-456840BCE5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S Jolly, UCL: WG3+WG4</a:t>
            </a:r>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49526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325627"/>
            <a:ext cx="10363200" cy="1362075"/>
          </a:xfrm>
        </p:spPr>
        <p:txBody>
          <a:bodyPr anchor="t"/>
          <a:lstStyle>
            <a:lvl1pPr algn="l">
              <a:defRPr sz="4000" b="0" cap="all">
                <a:solidFill>
                  <a:srgbClr val="000000"/>
                </a:solidFill>
              </a:defRPr>
            </a:lvl1pPr>
          </a:lstStyle>
          <a:p>
            <a:r>
              <a:rPr lang="en-US"/>
              <a:t>Click to edit Master title style</a:t>
            </a:r>
            <a:endParaRPr lang="en-GB"/>
          </a:p>
        </p:txBody>
      </p:sp>
      <p:sp>
        <p:nvSpPr>
          <p:cNvPr id="3" name="Text Placeholder 2"/>
          <p:cNvSpPr>
            <a:spLocks noGrp="1"/>
          </p:cNvSpPr>
          <p:nvPr>
            <p:ph type="body" idx="1"/>
          </p:nvPr>
        </p:nvSpPr>
        <p:spPr>
          <a:xfrm>
            <a:off x="963084" y="2825438"/>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43772FE-85F5-CD46-8AA0-D3679E1AE3E7}"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S Jolly, UCL: WG3+WG4</a:t>
            </a:r>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63918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3066" y="1009804"/>
            <a:ext cx="581345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83066" y="1649563"/>
            <a:ext cx="581345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201070" y="1009804"/>
            <a:ext cx="580072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070" y="1649563"/>
            <a:ext cx="580072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p:cNvSpPr>
            <a:spLocks noGrp="1"/>
          </p:cNvSpPr>
          <p:nvPr>
            <p:ph type="title"/>
          </p:nvPr>
        </p:nvSpPr>
        <p:spPr>
          <a:xfrm>
            <a:off x="3" y="1"/>
            <a:ext cx="10274300" cy="814388"/>
          </a:xfrm>
        </p:spPr>
        <p:txBody>
          <a:bodyPr/>
          <a:lstStyle/>
          <a:p>
            <a:r>
              <a:rPr lang="en-US"/>
              <a:t>Click to edit Master title style</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90F5E40-C26F-8344-BA7E-7F3901B21CBB}" type="slidenum">
              <a:rPr lang="en-GB"/>
              <a:pPr>
                <a:defRPr/>
              </a:pPr>
              <a:t>‹#›</a:t>
            </a:fld>
            <a:endParaRPr lang="en-GB"/>
          </a:p>
        </p:txBody>
      </p:sp>
      <p:sp>
        <p:nvSpPr>
          <p:cNvPr id="8" name="Footer Placeholder 1"/>
          <p:cNvSpPr>
            <a:spLocks noGrp="1"/>
          </p:cNvSpPr>
          <p:nvPr>
            <p:ph type="ftr" sz="quarter" idx="11"/>
          </p:nvPr>
        </p:nvSpPr>
        <p:spPr/>
        <p:txBody>
          <a:bodyPr/>
          <a:lstStyle>
            <a:lvl1pPr>
              <a:defRPr/>
            </a:lvl1pPr>
          </a:lstStyle>
          <a:p>
            <a:pPr>
              <a:defRPr/>
            </a:pPr>
            <a:r>
              <a:rPr lang="en-US"/>
              <a:t>S Jolly, UCL: WG3+WG4</a:t>
            </a:r>
          </a:p>
        </p:txBody>
      </p:sp>
      <p:sp>
        <p:nvSpPr>
          <p:cNvPr id="12" name="Date Placeholder 2"/>
          <p:cNvSpPr>
            <a:spLocks noGrp="1"/>
          </p:cNvSpPr>
          <p:nvPr>
            <p:ph type="dt" sz="half" idx="1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156478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
          <p:cNvSpPr>
            <a:spLocks noGrp="1" noChangeArrowheads="1"/>
          </p:cNvSpPr>
          <p:nvPr>
            <p:ph type="sldNum" sz="quarter" idx="10"/>
          </p:nvPr>
        </p:nvSpPr>
        <p:spPr>
          <a:ln/>
        </p:spPr>
        <p:txBody>
          <a:bodyPr/>
          <a:lstStyle>
            <a:lvl1pPr>
              <a:defRPr/>
            </a:lvl1pPr>
          </a:lstStyle>
          <a:p>
            <a:pPr>
              <a:defRPr/>
            </a:pPr>
            <a:fld id="{127C9732-7090-5243-9344-BA656D1091BB}"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S Jolly, UCL: WG3+WG4</a:t>
            </a:r>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616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 name="Rectangle 2"/>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F98F3DF1-1999-1244-9F76-F680F0D233A4}" type="slidenum">
              <a:rPr lang="en-GB"/>
              <a:pPr>
                <a:defRPr/>
              </a:pPr>
              <a:t>‹#›</a:t>
            </a:fld>
            <a:endParaRPr lang="en-GB"/>
          </a:p>
        </p:txBody>
      </p:sp>
      <p:sp>
        <p:nvSpPr>
          <p:cNvPr id="6" name="Date Placeholder 2"/>
          <p:cNvSpPr txBox="1">
            <a:spLocks/>
          </p:cNvSpPr>
          <p:nvPr userDrawn="1"/>
        </p:nvSpPr>
        <p:spPr>
          <a:xfrm>
            <a:off x="9667797"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F93F8F6A-AFA5-6B40-B58A-F98AEFC68033}" type="datetimeFigureOut">
              <a:rPr lang="en-US" sz="1400" smtClean="0">
                <a:latin typeface="+mn-lt"/>
              </a:rPr>
              <a:pPr/>
              <a:t>6/4/25</a:t>
            </a:fld>
            <a:endParaRPr lang="en-US" sz="1400">
              <a:latin typeface="+mn-lt"/>
            </a:endParaRPr>
          </a:p>
        </p:txBody>
      </p:sp>
      <p:sp>
        <p:nvSpPr>
          <p:cNvPr id="7"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Tree>
    <p:extLst>
      <p:ext uri="{BB962C8B-B14F-4D97-AF65-F5344CB8AC3E}">
        <p14:creationId xmlns:p14="http://schemas.microsoft.com/office/powerpoint/2010/main" val="270383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Figure">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183066" y="265553"/>
            <a:ext cx="11818705" cy="6142183"/>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86CFBEA-1E9E-E94C-BA22-821B3DB6666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09392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Figure Big">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80088" y="68640"/>
            <a:ext cx="12031824" cy="6381536"/>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EE4DF05-7B23-3C4E-9D68-FE77BDFB064E}"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406968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Full Page">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3"/>
          </p:nvPr>
        </p:nvSpPr>
        <p:spPr>
          <a:xfrm>
            <a:off x="183063" y="300191"/>
            <a:ext cx="5811340"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p:cNvSpPr>
            <a:spLocks noGrp="1"/>
          </p:cNvSpPr>
          <p:nvPr>
            <p:ph sz="half" idx="14"/>
          </p:nvPr>
        </p:nvSpPr>
        <p:spPr>
          <a:xfrm>
            <a:off x="6203765" y="300191"/>
            <a:ext cx="5798033"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5"/>
          </p:nvPr>
        </p:nvSpPr>
        <p:spPr/>
        <p:txBody>
          <a:bodyPr/>
          <a:lstStyle>
            <a:lvl1pPr algn="r">
              <a:defRPr sz="1400">
                <a:solidFill>
                  <a:schemeClr val="tx1"/>
                </a:solidFill>
                <a:latin typeface="Gill Sans"/>
                <a:cs typeface="Gill Sans"/>
              </a:defRPr>
            </a:lvl1pPr>
          </a:lstStyle>
          <a:p>
            <a:pPr>
              <a:defRPr/>
            </a:pPr>
            <a:fld id="{5364A573-65F9-1C4B-9D3C-8192F03B9487}" type="slidenum">
              <a:rPr lang="en-GB"/>
              <a:pPr>
                <a:defRPr/>
              </a:pPr>
              <a:t>‹#›</a:t>
            </a:fld>
            <a:endParaRPr lang="en-GB"/>
          </a:p>
        </p:txBody>
      </p:sp>
      <p:sp>
        <p:nvSpPr>
          <p:cNvPr id="11"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038559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186279" y="393184"/>
            <a:ext cx="4011084" cy="1162051"/>
          </a:xfrm>
        </p:spPr>
        <p:txBody>
          <a:bodyPr anchor="b"/>
          <a:lstStyle>
            <a:lvl1pPr algn="l">
              <a:defRPr sz="2000" b="1">
                <a:solidFill>
                  <a:srgbClr val="000000"/>
                </a:solidFill>
              </a:defRPr>
            </a:lvl1pPr>
          </a:lstStyle>
          <a:p>
            <a:r>
              <a:rPr lang="en-US"/>
              <a:t>Click to edit Master title style</a:t>
            </a:r>
            <a:endParaRPr lang="en-GB"/>
          </a:p>
        </p:txBody>
      </p:sp>
      <p:sp>
        <p:nvSpPr>
          <p:cNvPr id="3" name="Content Placeholder 2"/>
          <p:cNvSpPr>
            <a:spLocks noGrp="1"/>
          </p:cNvSpPr>
          <p:nvPr>
            <p:ph idx="1"/>
          </p:nvPr>
        </p:nvSpPr>
        <p:spPr>
          <a:xfrm>
            <a:off x="4343412" y="393184"/>
            <a:ext cx="7658381" cy="59821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86279" y="1555235"/>
            <a:ext cx="4011084" cy="48201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40A78AC1-05FD-3D46-BED2-D129CCE2DCB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386499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2"/>
          <p:cNvSpPr>
            <a:spLocks noGrp="1"/>
          </p:cNvSpPr>
          <p:nvPr>
            <p:ph sz="half" idx="13"/>
          </p:nvPr>
        </p:nvSpPr>
        <p:spPr>
          <a:xfrm>
            <a:off x="188976" y="1010233"/>
            <a:ext cx="11814048" cy="5397501"/>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Rectangle 6"/>
          <p:cNvSpPr>
            <a:spLocks noGrp="1" noChangeArrowheads="1"/>
          </p:cNvSpPr>
          <p:nvPr>
            <p:ph type="sldNum" sz="quarter" idx="14"/>
          </p:nvPr>
        </p:nvSpPr>
        <p:spPr>
          <a:ln/>
        </p:spPr>
        <p:txBody>
          <a:bodyPr/>
          <a:lstStyle>
            <a:lvl1pPr>
              <a:defRPr/>
            </a:lvl1pPr>
          </a:lstStyle>
          <a:p>
            <a:pPr>
              <a:defRPr/>
            </a:pPr>
            <a:fld id="{6EE7A4CE-4C1F-8D42-8379-15AFA4C6E544}" type="slidenum">
              <a:rPr lang="en-GB"/>
              <a:pPr>
                <a:defRPr/>
              </a:pPr>
              <a:t>‹#›</a:t>
            </a:fld>
            <a:endParaRPr lang="en-GB"/>
          </a:p>
        </p:txBody>
      </p:sp>
      <p:sp>
        <p:nvSpPr>
          <p:cNvPr id="5" name="Footer Placeholder 1"/>
          <p:cNvSpPr>
            <a:spLocks noGrp="1"/>
          </p:cNvSpPr>
          <p:nvPr>
            <p:ph type="ftr" sz="quarter" idx="15"/>
          </p:nvPr>
        </p:nvSpPr>
        <p:spPr/>
        <p:txBody>
          <a:bodyPr/>
          <a:lstStyle>
            <a:lvl1pPr>
              <a:defRPr/>
            </a:lvl1pPr>
          </a:lstStyle>
          <a:p>
            <a:pPr>
              <a:defRPr/>
            </a:pPr>
            <a:r>
              <a:rPr lang="en-US"/>
              <a:t>S Jolly, UCL: WG3+WG4</a:t>
            </a:r>
          </a:p>
        </p:txBody>
      </p:sp>
      <p:sp>
        <p:nvSpPr>
          <p:cNvPr id="8"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454992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2389717" y="4800607"/>
            <a:ext cx="7315200" cy="566739"/>
          </a:xfrm>
        </p:spPr>
        <p:txBody>
          <a:bodyPr anchor="b"/>
          <a:lstStyle>
            <a:lvl1pPr algn="l">
              <a:defRPr sz="2000" b="1">
                <a:solidFill>
                  <a:srgbClr val="000000"/>
                </a:solidFill>
              </a:defRPr>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D5B6572B-AEFC-8443-B0EA-934312F46950}"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1" name="Date Placeholder 2"/>
          <p:cNvSpPr>
            <a:spLocks noGrp="1"/>
          </p:cNvSpPr>
          <p:nvPr>
            <p:ph type="dt" sz="half" idx="11"/>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433215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Vertical Title 1"/>
          <p:cNvSpPr>
            <a:spLocks noGrp="1"/>
          </p:cNvSpPr>
          <p:nvPr>
            <p:ph type="title" orient="vert"/>
          </p:nvPr>
        </p:nvSpPr>
        <p:spPr>
          <a:xfrm>
            <a:off x="9072036" y="225433"/>
            <a:ext cx="2929757" cy="6194425"/>
          </a:xfrm>
        </p:spPr>
        <p:txBody>
          <a:bodyPr vert="eaVert"/>
          <a:lstStyle>
            <a:lvl1pPr>
              <a:defRPr>
                <a:solidFill>
                  <a:srgbClr val="000000"/>
                </a:solidFill>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183066" y="225433"/>
            <a:ext cx="8685775" cy="6194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7A286E29-852E-4D4F-98EA-CB4F978B6A8D}" type="slidenum">
              <a:rPr lang="en-GB"/>
              <a:pPr>
                <a:defRPr/>
              </a:pPr>
              <a:t>‹#›</a:t>
            </a:fld>
            <a:endParaRPr lang="en-GB"/>
          </a:p>
        </p:txBody>
      </p:sp>
      <p:sp>
        <p:nvSpPr>
          <p:cNvPr id="8"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0891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4"/>
          </p:nvPr>
        </p:nvSpPr>
        <p:spPr>
          <a:ln/>
        </p:spPr>
        <p:txBody>
          <a:bodyPr/>
          <a:lstStyle>
            <a:lvl1pPr>
              <a:defRPr/>
            </a:lvl1pPr>
          </a:lstStyle>
          <a:p>
            <a:pPr>
              <a:defRPr/>
            </a:pPr>
            <a:fld id="{FDB0B9FE-645A-744F-9B0E-AAC2109965BF}" type="slidenum">
              <a:rPr lang="en-GB"/>
              <a:pPr>
                <a:defRPr/>
              </a:pPr>
              <a:t>‹#›</a:t>
            </a:fld>
            <a:endParaRPr lang="en-GB"/>
          </a:p>
        </p:txBody>
      </p:sp>
      <p:sp>
        <p:nvSpPr>
          <p:cNvPr id="6" name="Footer Placeholder 1"/>
          <p:cNvSpPr>
            <a:spLocks noGrp="1"/>
          </p:cNvSpPr>
          <p:nvPr>
            <p:ph type="ftr" sz="quarter" idx="15"/>
          </p:nvPr>
        </p:nvSpPr>
        <p:spPr/>
        <p:txBody>
          <a:bodyPr/>
          <a:lstStyle>
            <a:lvl1pPr>
              <a:defRPr/>
            </a:lvl1pPr>
          </a:lstStyle>
          <a:p>
            <a:pPr>
              <a:defRPr/>
            </a:pPr>
            <a:r>
              <a:rPr lang="en-US"/>
              <a:t>S Jolly, UCL: WG3+WG4</a:t>
            </a:r>
          </a:p>
        </p:txBody>
      </p:sp>
      <p:sp>
        <p:nvSpPr>
          <p:cNvPr id="9"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40557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7"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27"/>
          </p:nvPr>
        </p:nvSpPr>
        <p:spPr>
          <a:ln/>
        </p:spPr>
        <p:txBody>
          <a:bodyPr/>
          <a:lstStyle>
            <a:lvl1pPr>
              <a:defRPr/>
            </a:lvl1pPr>
          </a:lstStyle>
          <a:p>
            <a:pPr>
              <a:defRPr/>
            </a:pPr>
            <a:fld id="{8A72FD52-CF31-4E4E-994A-3838AE3989F9}" type="slidenum">
              <a:rPr lang="en-GB"/>
              <a:pPr>
                <a:defRPr/>
              </a:pPr>
              <a:t>‹#›</a:t>
            </a:fld>
            <a:endParaRPr lang="en-GB"/>
          </a:p>
        </p:txBody>
      </p:sp>
      <p:sp>
        <p:nvSpPr>
          <p:cNvPr id="8" name="Footer Placeholder 1"/>
          <p:cNvSpPr>
            <a:spLocks noGrp="1"/>
          </p:cNvSpPr>
          <p:nvPr>
            <p:ph type="ftr" sz="quarter" idx="28"/>
          </p:nvPr>
        </p:nvSpPr>
        <p:spPr/>
        <p:txBody>
          <a:bodyPr/>
          <a:lstStyle>
            <a:lvl1pPr>
              <a:defRPr/>
            </a:lvl1pPr>
          </a:lstStyle>
          <a:p>
            <a:pPr>
              <a:defRPr/>
            </a:pPr>
            <a:r>
              <a:rPr lang="en-US"/>
              <a:t>S Jolly, UCL: WG3+WG4</a:t>
            </a:r>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17962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5"/>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27"/>
          </p:nvPr>
        </p:nvSpPr>
        <p:spPr>
          <a:ln/>
        </p:spPr>
        <p:txBody>
          <a:bodyPr/>
          <a:lstStyle>
            <a:lvl1pPr>
              <a:defRPr/>
            </a:lvl1pPr>
          </a:lstStyle>
          <a:p>
            <a:pPr>
              <a:defRPr/>
            </a:pPr>
            <a:fld id="{72CD255D-E416-C14E-9276-4D801D8232E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S Jolly, UCL: WG3+WG4</a:t>
            </a:r>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94639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p:cNvSpPr>
            <a:spLocks noGrp="1"/>
          </p:cNvSpPr>
          <p:nvPr>
            <p:ph sz="half" idx="13"/>
          </p:nvPr>
        </p:nvSpPr>
        <p:spPr>
          <a:xfrm>
            <a:off x="6203765"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25"/>
          </p:nvPr>
        </p:nvSpPr>
        <p:spPr>
          <a:ln/>
        </p:spPr>
        <p:txBody>
          <a:bodyPr/>
          <a:lstStyle>
            <a:lvl1pPr>
              <a:defRPr/>
            </a:lvl1pPr>
          </a:lstStyle>
          <a:p>
            <a:pPr>
              <a:defRPr/>
            </a:pPr>
            <a:fld id="{1149D669-7161-404E-A5F0-BC46F788479F}" type="slidenum">
              <a:rPr lang="en-GB"/>
              <a:pPr>
                <a:defRPr/>
              </a:pPr>
              <a:t>‹#›</a:t>
            </a:fld>
            <a:endParaRPr lang="en-GB"/>
          </a:p>
        </p:txBody>
      </p:sp>
      <p:sp>
        <p:nvSpPr>
          <p:cNvPr id="7" name="Footer Placeholder 1"/>
          <p:cNvSpPr>
            <a:spLocks noGrp="1"/>
          </p:cNvSpPr>
          <p:nvPr>
            <p:ph type="ftr" sz="quarter" idx="26"/>
          </p:nvPr>
        </p:nvSpPr>
        <p:spPr/>
        <p:txBody>
          <a:bodyPr/>
          <a:lstStyle>
            <a:lvl1pPr>
              <a:defRPr/>
            </a:lvl1pPr>
          </a:lstStyle>
          <a:p>
            <a:pPr>
              <a:defRPr/>
            </a:pPr>
            <a:r>
              <a:rPr lang="en-US"/>
              <a:t>S Jolly, UCL: WG3+WG4</a:t>
            </a:r>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36956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Content Placeholder 3"/>
          <p:cNvSpPr>
            <a:spLocks noGrp="1"/>
          </p:cNvSpPr>
          <p:nvPr>
            <p:ph sz="half" idx="19"/>
          </p:nvPr>
        </p:nvSpPr>
        <p:spPr>
          <a:xfrm>
            <a:off x="194500" y="3763825"/>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p:cNvSpPr>
            <a:spLocks noGrp="1"/>
          </p:cNvSpPr>
          <p:nvPr>
            <p:ph sz="half" idx="24"/>
          </p:nvPr>
        </p:nvSpPr>
        <p:spPr>
          <a:xfrm>
            <a:off x="194500" y="1010233"/>
            <a:ext cx="11814248"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25"/>
          </p:nvPr>
        </p:nvSpPr>
        <p:spPr>
          <a:ln/>
        </p:spPr>
        <p:txBody>
          <a:bodyPr/>
          <a:lstStyle>
            <a:lvl1pPr>
              <a:defRPr/>
            </a:lvl1pPr>
          </a:lstStyle>
          <a:p>
            <a:pPr>
              <a:defRPr/>
            </a:pPr>
            <a:fld id="{B679D124-DCDD-BE40-A0D2-2DF21D3423B9}" type="slidenum">
              <a:rPr lang="en-GB"/>
              <a:pPr>
                <a:defRPr/>
              </a:pPr>
              <a:t>‹#›</a:t>
            </a:fld>
            <a:endParaRPr lang="en-GB"/>
          </a:p>
        </p:txBody>
      </p:sp>
      <p:sp>
        <p:nvSpPr>
          <p:cNvPr id="6" name="Footer Placeholder 1"/>
          <p:cNvSpPr>
            <a:spLocks noGrp="1"/>
          </p:cNvSpPr>
          <p:nvPr>
            <p:ph type="ftr" sz="quarter" idx="26"/>
          </p:nvPr>
        </p:nvSpPr>
        <p:spPr/>
        <p:txBody>
          <a:bodyPr/>
          <a:lstStyle>
            <a:lvl1pPr>
              <a:defRPr/>
            </a:lvl1pPr>
          </a:lstStyle>
          <a:p>
            <a:pPr>
              <a:defRPr/>
            </a:pPr>
            <a:r>
              <a:rPr lang="en-US"/>
              <a:t>S Jolly, UCL: WG3+WG4</a:t>
            </a:r>
          </a:p>
        </p:txBody>
      </p:sp>
      <p:sp>
        <p:nvSpPr>
          <p:cNvPr id="11"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20385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 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Content Placeholder 3"/>
          <p:cNvSpPr>
            <a:spLocks noGrp="1"/>
          </p:cNvSpPr>
          <p:nvPr>
            <p:ph sz="half" idx="26"/>
          </p:nvPr>
        </p:nvSpPr>
        <p:spPr>
          <a:xfrm>
            <a:off x="183063" y="1010233"/>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half" idx="27"/>
          </p:nvPr>
        </p:nvSpPr>
        <p:spPr>
          <a:xfrm>
            <a:off x="6207309"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28"/>
          </p:nvPr>
        </p:nvSpPr>
        <p:spPr>
          <a:ln/>
        </p:spPr>
        <p:txBody>
          <a:bodyPr/>
          <a:lstStyle>
            <a:lvl1pPr>
              <a:defRPr/>
            </a:lvl1pPr>
          </a:lstStyle>
          <a:p>
            <a:pPr>
              <a:defRPr/>
            </a:pPr>
            <a:fld id="{160600EE-498A-6946-B69D-F6B361271DBD}" type="slidenum">
              <a:rPr lang="en-GB"/>
              <a:pPr>
                <a:defRPr/>
              </a:pPr>
              <a:t>‹#›</a:t>
            </a:fld>
            <a:endParaRPr lang="en-GB"/>
          </a:p>
        </p:txBody>
      </p:sp>
      <p:sp>
        <p:nvSpPr>
          <p:cNvPr id="7" name="Footer Placeholder 1"/>
          <p:cNvSpPr>
            <a:spLocks noGrp="1"/>
          </p:cNvSpPr>
          <p:nvPr>
            <p:ph type="ftr" sz="quarter" idx="29"/>
          </p:nvPr>
        </p:nvSpPr>
        <p:spPr/>
        <p:txBody>
          <a:bodyPr/>
          <a:lstStyle>
            <a:lvl1pPr>
              <a:defRPr/>
            </a:lvl1pPr>
          </a:lstStyle>
          <a:p>
            <a:pPr>
              <a:defRPr/>
            </a:pPr>
            <a:r>
              <a:rPr lang="en-US"/>
              <a:t>S Jolly, UCL: WG3+WG4</a:t>
            </a:r>
          </a:p>
        </p:txBody>
      </p:sp>
      <p:sp>
        <p:nvSpPr>
          <p:cNvPr id="1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38066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 One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3" y="3763825"/>
            <a:ext cx="11818732"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3"/>
          <p:cNvSpPr>
            <a:spLocks noGrp="1"/>
          </p:cNvSpPr>
          <p:nvPr>
            <p:ph sz="half" idx="26"/>
          </p:nvPr>
        </p:nvSpPr>
        <p:spPr>
          <a:xfrm>
            <a:off x="6207309"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p:cNvSpPr>
            <a:spLocks noGrp="1" noChangeArrowheads="1"/>
          </p:cNvSpPr>
          <p:nvPr>
            <p:ph type="sldNum" sz="quarter" idx="27"/>
          </p:nvPr>
        </p:nvSpPr>
        <p:spPr>
          <a:ln/>
        </p:spPr>
        <p:txBody>
          <a:bodyPr/>
          <a:lstStyle>
            <a:lvl1pPr>
              <a:defRPr/>
            </a:lvl1pPr>
          </a:lstStyle>
          <a:p>
            <a:pPr>
              <a:defRPr/>
            </a:pPr>
            <a:fld id="{EBD6AEE1-7FD3-3C4D-9ACC-76361719C49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S Jolly, UCL: WG3+WG4</a:t>
            </a:r>
          </a:p>
        </p:txBody>
      </p:sp>
      <p:sp>
        <p:nvSpPr>
          <p:cNvPr id="10"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spTree>
    <p:extLst>
      <p:ext uri="{BB962C8B-B14F-4D97-AF65-F5344CB8AC3E}">
        <p14:creationId xmlns:p14="http://schemas.microsoft.com/office/powerpoint/2010/main" val="40833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814388"/>
          </a:xfrm>
          <a:prstGeom prst="rect">
            <a:avLst/>
          </a:prstGeom>
          <a:solidFill>
            <a:srgbClr val="1964B6"/>
          </a:solidFill>
          <a:ln>
            <a:noFill/>
          </a:ln>
          <a:effectLst>
            <a:outerShdw blurRad="50800" dist="38100" dir="54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8" name="Picture 7">
            <a:extLst>
              <a:ext uri="{FF2B5EF4-FFF2-40B4-BE49-F238E27FC236}">
                <a16:creationId xmlns:a16="http://schemas.microsoft.com/office/drawing/2014/main" id="{F196B77F-BE9C-B52C-FED5-3D891E0C6A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121624" y="195853"/>
            <a:ext cx="2070376" cy="618536"/>
          </a:xfrm>
          <a:prstGeom prst="rect">
            <a:avLst/>
          </a:prstGeom>
        </p:spPr>
      </p:pic>
      <p:sp>
        <p:nvSpPr>
          <p:cNvPr id="1028" name="Rectangle 3"/>
          <p:cNvSpPr>
            <a:spLocks noGrp="1" noChangeArrowheads="1"/>
          </p:cNvSpPr>
          <p:nvPr>
            <p:ph type="body" idx="1"/>
          </p:nvPr>
        </p:nvSpPr>
        <p:spPr bwMode="auto">
          <a:xfrm>
            <a:off x="187063" y="1009650"/>
            <a:ext cx="11826172"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205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a:p>
        </p:txBody>
      </p:sp>
      <p:sp>
        <p:nvSpPr>
          <p:cNvPr id="1030" name="Rectangle 2"/>
          <p:cNvSpPr>
            <a:spLocks noGrp="1" noChangeArrowheads="1"/>
          </p:cNvSpPr>
          <p:nvPr>
            <p:ph type="title"/>
          </p:nvPr>
        </p:nvSpPr>
        <p:spPr bwMode="auto">
          <a:xfrm>
            <a:off x="914400" y="1"/>
            <a:ext cx="9551291"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S Jolly, UCL: WG3+WG4</a:t>
            </a:r>
          </a:p>
        </p:txBody>
      </p:sp>
      <p:sp>
        <p:nvSpPr>
          <p:cNvPr id="3" name="Date Placeholder 2"/>
          <p:cNvSpPr>
            <a:spLocks noGrp="1"/>
          </p:cNvSpPr>
          <p:nvPr>
            <p:ph type="dt" sz="half" idx="2"/>
          </p:nvPr>
        </p:nvSpPr>
        <p:spPr>
          <a:xfrm>
            <a:off x="9667797"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r>
              <a:rPr lang="en-GB"/>
              <a:t>05/06/2025</a:t>
            </a:r>
            <a:endParaRPr lang="en-US"/>
          </a:p>
        </p:txBody>
      </p:sp>
      <p:pic>
        <p:nvPicPr>
          <p:cNvPr id="5" name="Picture 4">
            <a:extLst>
              <a:ext uri="{FF2B5EF4-FFF2-40B4-BE49-F238E27FC236}">
                <a16:creationId xmlns:a16="http://schemas.microsoft.com/office/drawing/2014/main" id="{C71648F1-97B4-8D95-2CDA-E6C778FDAEE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V="1">
            <a:off x="10561982" y="598282"/>
            <a:ext cx="203917" cy="202855"/>
          </a:xfrm>
          <a:prstGeom prst="rect">
            <a:avLst/>
          </a:prstGeom>
        </p:spPr>
      </p:pic>
      <p:pic>
        <p:nvPicPr>
          <p:cNvPr id="9" name="Picture 8" descr="The Jolly Shrewdness logo">
            <a:extLst>
              <a:ext uri="{FF2B5EF4-FFF2-40B4-BE49-F238E27FC236}">
                <a16:creationId xmlns:a16="http://schemas.microsoft.com/office/drawing/2014/main" id="{4EC3FD0C-6392-B12D-5724-BAE80D5CFB7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700" y="12700"/>
            <a:ext cx="786809" cy="786809"/>
          </a:xfrm>
          <a:prstGeom prst="rect">
            <a:avLst/>
          </a:prstGeom>
        </p:spPr>
      </p:pic>
    </p:spTree>
  </p:cSld>
  <p:clrMap bg1="lt1" tx1="dk1" bg2="lt2" tx2="dk2" accent1="accent1" accent2="accent2" accent3="accent3" accent4="accent4" accent5="accent5" accent6="accent6" hlink="hlink" folHlink="folHlink"/>
  <p:sldLayoutIdLst>
    <p:sldLayoutId id="2147486415"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6" r:id="rId15"/>
    <p:sldLayoutId id="2147486417" r:id="rId16"/>
    <p:sldLayoutId id="2147486418" r:id="rId17"/>
    <p:sldLayoutId id="2147486419" r:id="rId18"/>
    <p:sldLayoutId id="2147486420" r:id="rId19"/>
    <p:sldLayoutId id="2147486421" r:id="rId20"/>
    <p:sldLayoutId id="2147486422" r:id="rId21"/>
  </p:sldLayoutIdLst>
  <p:hf hdr="0"/>
  <p:txStyles>
    <p:titleStyle>
      <a:lvl1pPr algn="ctr" rtl="0" eaLnBrk="0" fontAlgn="base" hangingPunct="0">
        <a:spcBef>
          <a:spcPct val="0"/>
        </a:spcBef>
        <a:spcAft>
          <a:spcPct val="0"/>
        </a:spcAft>
        <a:defRPr sz="3600">
          <a:solidFill>
            <a:schemeClr val="bg1"/>
          </a:solidFill>
          <a:latin typeface="+mj-lt"/>
          <a:ea typeface="ＭＳ Ｐゴシック" charset="-128"/>
          <a:cs typeface="Gill Sans"/>
        </a:defRPr>
      </a:lvl1pPr>
      <a:lvl2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2pPr>
      <a:lvl3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3pPr>
      <a:lvl4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4pPr>
      <a:lvl5pPr algn="ctr" rtl="0" eaLnBrk="0" fontAlgn="base" hangingPunct="0">
        <a:spcBef>
          <a:spcPct val="0"/>
        </a:spcBef>
        <a:spcAft>
          <a:spcPct val="0"/>
        </a:spcAft>
        <a:defRPr sz="3600">
          <a:solidFill>
            <a:schemeClr val="bg1"/>
          </a:solidFill>
          <a:latin typeface="Gill Sans" charset="0"/>
          <a:ea typeface="ＭＳ Ｐゴシック" charset="-128"/>
          <a:cs typeface="Gill Sans" charset="0"/>
        </a:defRPr>
      </a:lvl5pPr>
      <a:lvl6pPr marL="457189" algn="ctr" rtl="0" fontAlgn="base">
        <a:spcBef>
          <a:spcPct val="0"/>
        </a:spcBef>
        <a:spcAft>
          <a:spcPct val="0"/>
        </a:spcAft>
        <a:defRPr sz="3600">
          <a:solidFill>
            <a:schemeClr val="tx2"/>
          </a:solidFill>
          <a:latin typeface="Helvetica" pitchFamily="34" charset="0"/>
        </a:defRPr>
      </a:lvl6pPr>
      <a:lvl7pPr marL="914377" algn="ctr" rtl="0" fontAlgn="base">
        <a:spcBef>
          <a:spcPct val="0"/>
        </a:spcBef>
        <a:spcAft>
          <a:spcPct val="0"/>
        </a:spcAft>
        <a:defRPr sz="3600">
          <a:solidFill>
            <a:schemeClr val="tx2"/>
          </a:solidFill>
          <a:latin typeface="Helvetica" pitchFamily="34" charset="0"/>
        </a:defRPr>
      </a:lvl7pPr>
      <a:lvl8pPr marL="1371566" algn="ctr" rtl="0" fontAlgn="base">
        <a:spcBef>
          <a:spcPct val="0"/>
        </a:spcBef>
        <a:spcAft>
          <a:spcPct val="0"/>
        </a:spcAft>
        <a:defRPr sz="3600">
          <a:solidFill>
            <a:schemeClr val="tx2"/>
          </a:solidFill>
          <a:latin typeface="Helvetica" pitchFamily="34" charset="0"/>
        </a:defRPr>
      </a:lvl8pPr>
      <a:lvl9pPr marL="1828754" algn="ctr" rtl="0" fontAlgn="base">
        <a:spcBef>
          <a:spcPct val="0"/>
        </a:spcBef>
        <a:spcAft>
          <a:spcPct val="0"/>
        </a:spcAft>
        <a:defRPr sz="3600">
          <a:solidFill>
            <a:schemeClr val="tx2"/>
          </a:solidFill>
          <a:latin typeface="Helvetica"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charset="-128"/>
          <a:cs typeface="Gill Sans"/>
        </a:defRPr>
      </a:lvl1pPr>
      <a:lvl2pPr marL="742932" indent="-285744" algn="l" rtl="0" eaLnBrk="0" fontAlgn="base" hangingPunct="0">
        <a:spcBef>
          <a:spcPct val="20000"/>
        </a:spcBef>
        <a:spcAft>
          <a:spcPct val="0"/>
        </a:spcAft>
        <a:buChar char="–"/>
        <a:defRPr sz="3000">
          <a:solidFill>
            <a:schemeClr val="tx1"/>
          </a:solidFill>
          <a:latin typeface="+mn-lt"/>
          <a:ea typeface="ＭＳ Ｐゴシック" charset="-128"/>
          <a:cs typeface="Gill Sans"/>
        </a:defRPr>
      </a:lvl2pPr>
      <a:lvl3pPr marL="1142971" indent="-228594" algn="l" rtl="0" eaLnBrk="0" fontAlgn="base" hangingPunct="0">
        <a:spcBef>
          <a:spcPct val="20000"/>
        </a:spcBef>
        <a:spcAft>
          <a:spcPct val="0"/>
        </a:spcAft>
        <a:buChar char="•"/>
        <a:defRPr sz="2800">
          <a:solidFill>
            <a:schemeClr val="tx1"/>
          </a:solidFill>
          <a:latin typeface="+mn-lt"/>
          <a:ea typeface="ＭＳ Ｐゴシック" charset="-128"/>
          <a:cs typeface="Gill Sans"/>
        </a:defRPr>
      </a:lvl3pPr>
      <a:lvl4pPr marL="1600160" indent="-228594" algn="l" rtl="0" eaLnBrk="0" fontAlgn="base" hangingPunct="0">
        <a:spcBef>
          <a:spcPct val="20000"/>
        </a:spcBef>
        <a:spcAft>
          <a:spcPct val="0"/>
        </a:spcAft>
        <a:buChar char="–"/>
        <a:defRPr sz="2600">
          <a:solidFill>
            <a:schemeClr val="tx1"/>
          </a:solidFill>
          <a:latin typeface="+mn-lt"/>
          <a:ea typeface="ＭＳ Ｐゴシック" charset="-128"/>
          <a:cs typeface="Gill Sans"/>
        </a:defRPr>
      </a:lvl4pPr>
      <a:lvl5pPr marL="2057349" indent="-228594" algn="l" rtl="0" eaLnBrk="0" fontAlgn="base" hangingPunct="0">
        <a:spcBef>
          <a:spcPct val="20000"/>
        </a:spcBef>
        <a:spcAft>
          <a:spcPct val="0"/>
        </a:spcAft>
        <a:buChar char="»"/>
        <a:defRPr sz="2400">
          <a:solidFill>
            <a:schemeClr val="tx1"/>
          </a:solidFill>
          <a:latin typeface="+mn-lt"/>
          <a:ea typeface="ＭＳ Ｐゴシック" charset="-128"/>
          <a:cs typeface="Gill Sans"/>
        </a:defRPr>
      </a:lvl5pPr>
      <a:lvl6pPr marL="2514537" indent="-228594" algn="l" rtl="0" fontAlgn="base">
        <a:spcBef>
          <a:spcPct val="20000"/>
        </a:spcBef>
        <a:spcAft>
          <a:spcPct val="0"/>
        </a:spcAft>
        <a:buChar char="»"/>
        <a:defRPr sz="3200">
          <a:solidFill>
            <a:schemeClr val="tx1"/>
          </a:solidFill>
          <a:latin typeface="+mn-lt"/>
        </a:defRPr>
      </a:lvl6pPr>
      <a:lvl7pPr marL="2971726" indent="-228594" algn="l" rtl="0" fontAlgn="base">
        <a:spcBef>
          <a:spcPct val="20000"/>
        </a:spcBef>
        <a:spcAft>
          <a:spcPct val="0"/>
        </a:spcAft>
        <a:buChar char="»"/>
        <a:defRPr sz="3200">
          <a:solidFill>
            <a:schemeClr val="tx1"/>
          </a:solidFill>
          <a:latin typeface="+mn-lt"/>
        </a:defRPr>
      </a:lvl7pPr>
      <a:lvl8pPr marL="3428914" indent="-228594" algn="l" rtl="0" fontAlgn="base">
        <a:spcBef>
          <a:spcPct val="20000"/>
        </a:spcBef>
        <a:spcAft>
          <a:spcPct val="0"/>
        </a:spcAft>
        <a:buChar char="»"/>
        <a:defRPr sz="3200">
          <a:solidFill>
            <a:schemeClr val="tx1"/>
          </a:solidFill>
          <a:latin typeface="+mn-lt"/>
        </a:defRPr>
      </a:lvl8pPr>
      <a:lvl9pPr marL="3886103" indent="-228594" algn="l" rtl="0" fontAlgn="base">
        <a:spcBef>
          <a:spcPct val="20000"/>
        </a:spcBef>
        <a:spcAft>
          <a:spcPct val="0"/>
        </a:spcAft>
        <a:buChar char="»"/>
        <a:defRPr sz="32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ijrobp.2024.04.071" TargetMode="External"/><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310" y="1045316"/>
            <a:ext cx="11561380" cy="3182903"/>
          </a:xfrm>
        </p:spPr>
        <p:txBody>
          <a:bodyPr>
            <a:normAutofit fontScale="90000"/>
          </a:bodyPr>
          <a:lstStyle/>
          <a:p>
            <a:r>
              <a:rPr lang="en-US" sz="7200" dirty="0"/>
              <a:t>WG3: </a:t>
            </a:r>
            <a:r>
              <a:rPr lang="en-US" sz="6700" dirty="0"/>
              <a:t>Accelerator</a:t>
            </a:r>
            <a:r>
              <a:rPr lang="en-US" sz="7200" dirty="0"/>
              <a:t> Parameters</a:t>
            </a:r>
            <a:br>
              <a:rPr lang="en-US" sz="7200" dirty="0"/>
            </a:br>
            <a:r>
              <a:rPr lang="en-US" sz="7200" dirty="0"/>
              <a:t>WG4: FLASH Beamlines</a:t>
            </a:r>
          </a:p>
        </p:txBody>
      </p:sp>
      <p:sp>
        <p:nvSpPr>
          <p:cNvPr id="3" name="Subtitle 2"/>
          <p:cNvSpPr>
            <a:spLocks noGrp="1"/>
          </p:cNvSpPr>
          <p:nvPr>
            <p:ph type="subTitle" idx="1"/>
          </p:nvPr>
        </p:nvSpPr>
        <p:spPr>
          <a:xfrm>
            <a:off x="1555548" y="4501480"/>
            <a:ext cx="9080922" cy="1461998"/>
          </a:xfrm>
        </p:spPr>
        <p:txBody>
          <a:bodyPr>
            <a:normAutofit/>
          </a:bodyPr>
          <a:lstStyle/>
          <a:p>
            <a:r>
              <a:rPr lang="en-US" b="1"/>
              <a:t>Prof. Simon </a:t>
            </a:r>
            <a:r>
              <a:rPr lang="en-US" b="1" dirty="0"/>
              <a:t>Jolly </a:t>
            </a:r>
          </a:p>
          <a:p>
            <a:r>
              <a:rPr lang="en-US" dirty="0"/>
              <a:t>University College London</a:t>
            </a:r>
          </a:p>
        </p:txBody>
      </p:sp>
    </p:spTree>
    <p:extLst>
      <p:ext uri="{BB962C8B-B14F-4D97-AF65-F5344CB8AC3E}">
        <p14:creationId xmlns:p14="http://schemas.microsoft.com/office/powerpoint/2010/main" val="9854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F7C7-AA08-9196-DC92-8532042209BE}"/>
              </a:ext>
            </a:extLst>
          </p:cNvPr>
          <p:cNvSpPr>
            <a:spLocks noGrp="1"/>
          </p:cNvSpPr>
          <p:nvPr>
            <p:ph type="title"/>
          </p:nvPr>
        </p:nvSpPr>
        <p:spPr/>
        <p:txBody>
          <a:bodyPr/>
          <a:lstStyle/>
          <a:p>
            <a:r>
              <a:rPr lang="en-GB" dirty="0"/>
              <a:t>Martin Slavin (1941–2025)</a:t>
            </a:r>
          </a:p>
        </p:txBody>
      </p:sp>
      <p:sp>
        <p:nvSpPr>
          <p:cNvPr id="4" name="Slide Number Placeholder 3">
            <a:extLst>
              <a:ext uri="{FF2B5EF4-FFF2-40B4-BE49-F238E27FC236}">
                <a16:creationId xmlns:a16="http://schemas.microsoft.com/office/drawing/2014/main" id="{1E8666A5-DA66-6014-E6EC-243F1F8B9ED6}"/>
              </a:ext>
            </a:extLst>
          </p:cNvPr>
          <p:cNvSpPr>
            <a:spLocks noGrp="1"/>
          </p:cNvSpPr>
          <p:nvPr>
            <p:ph type="sldNum" sz="quarter" idx="14"/>
          </p:nvPr>
        </p:nvSpPr>
        <p:spPr/>
        <p:txBody>
          <a:bodyPr/>
          <a:lstStyle/>
          <a:p>
            <a:pPr>
              <a:defRPr/>
            </a:pPr>
            <a:fld id="{6EE7A4CE-4C1F-8D42-8379-15AFA4C6E544}" type="slidenum">
              <a:rPr lang="en-GB" smtClean="0"/>
              <a:pPr>
                <a:defRPr/>
              </a:pPr>
              <a:t>2</a:t>
            </a:fld>
            <a:endParaRPr lang="en-GB"/>
          </a:p>
        </p:txBody>
      </p:sp>
      <p:sp>
        <p:nvSpPr>
          <p:cNvPr id="5" name="Footer Placeholder 4">
            <a:extLst>
              <a:ext uri="{FF2B5EF4-FFF2-40B4-BE49-F238E27FC236}">
                <a16:creationId xmlns:a16="http://schemas.microsoft.com/office/drawing/2014/main" id="{343819DC-18D3-B73C-DE22-291CE2A3496F}"/>
              </a:ext>
            </a:extLst>
          </p:cNvPr>
          <p:cNvSpPr>
            <a:spLocks noGrp="1"/>
          </p:cNvSpPr>
          <p:nvPr>
            <p:ph type="ftr" sz="quarter" idx="15"/>
          </p:nvPr>
        </p:nvSpPr>
        <p:spPr/>
        <p:txBody>
          <a:bodyPr/>
          <a:lstStyle/>
          <a:p>
            <a:pPr>
              <a:defRPr/>
            </a:pPr>
            <a:r>
              <a:rPr lang="en-US"/>
              <a:t>S Jolly, UCL: WG3+WG4</a:t>
            </a:r>
          </a:p>
        </p:txBody>
      </p:sp>
      <p:sp>
        <p:nvSpPr>
          <p:cNvPr id="6" name="Date Placeholder 5">
            <a:extLst>
              <a:ext uri="{FF2B5EF4-FFF2-40B4-BE49-F238E27FC236}">
                <a16:creationId xmlns:a16="http://schemas.microsoft.com/office/drawing/2014/main" id="{42265CAB-3F6B-1DA5-03F8-67C662496689}"/>
              </a:ext>
            </a:extLst>
          </p:cNvPr>
          <p:cNvSpPr>
            <a:spLocks noGrp="1"/>
          </p:cNvSpPr>
          <p:nvPr>
            <p:ph type="dt" sz="half" idx="2"/>
          </p:nvPr>
        </p:nvSpPr>
        <p:spPr/>
        <p:txBody>
          <a:bodyPr/>
          <a:lstStyle/>
          <a:p>
            <a:r>
              <a:rPr lang="en-GB"/>
              <a:t>05/06/2025</a:t>
            </a:r>
            <a:endParaRPr lang="en-US"/>
          </a:p>
        </p:txBody>
      </p:sp>
      <p:pic>
        <p:nvPicPr>
          <p:cNvPr id="21" name="Content Placeholder 12" descr="A person carrying a chair on his shoulders&#10;&#10;AI-generated content may be incorrect.">
            <a:extLst>
              <a:ext uri="{FF2B5EF4-FFF2-40B4-BE49-F238E27FC236}">
                <a16:creationId xmlns:a16="http://schemas.microsoft.com/office/drawing/2014/main" id="{9CB179BF-3A59-E742-07CA-A62F0CA8228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5598" r="50329"/>
          <a:stretch>
            <a:fillRect/>
          </a:stretch>
        </p:blipFill>
        <p:spPr>
          <a:xfrm>
            <a:off x="183887" y="1015556"/>
            <a:ext cx="3560462" cy="5385688"/>
          </a:xfrm>
        </p:spPr>
      </p:pic>
      <p:pic>
        <p:nvPicPr>
          <p:cNvPr id="12" name="Content Placeholder 11">
            <a:extLst>
              <a:ext uri="{FF2B5EF4-FFF2-40B4-BE49-F238E27FC236}">
                <a16:creationId xmlns:a16="http://schemas.microsoft.com/office/drawing/2014/main" id="{A3FDB4F8-B6E7-A88F-4329-EC91972AA059}"/>
              </a:ext>
            </a:extLst>
          </p:cNvPr>
          <p:cNvPicPr>
            <a:picLocks noGrp="1" noChangeAspect="1"/>
          </p:cNvPicPr>
          <p:nvPr>
            <p:ph sz="half" idx="13"/>
          </p:nvPr>
        </p:nvPicPr>
        <p:blipFill>
          <a:blip r:embed="rId3"/>
          <a:stretch>
            <a:fillRect/>
          </a:stretch>
        </p:blipFill>
        <p:spPr>
          <a:xfrm>
            <a:off x="9147370" y="1009650"/>
            <a:ext cx="2292089" cy="5397500"/>
          </a:xfrm>
          <a:prstGeom prst="rect">
            <a:avLst/>
          </a:prstGeom>
        </p:spPr>
      </p:pic>
      <p:pic>
        <p:nvPicPr>
          <p:cNvPr id="13" name="Picture 12" descr="A person holding a paper and a person taking a picture&#10;&#10;AI-generated content may be incorrect.">
            <a:extLst>
              <a:ext uri="{FF2B5EF4-FFF2-40B4-BE49-F238E27FC236}">
                <a16:creationId xmlns:a16="http://schemas.microsoft.com/office/drawing/2014/main" id="{0B393A03-11C5-31ED-7516-55638DAFC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236" y="1015556"/>
            <a:ext cx="3556800" cy="5383004"/>
          </a:xfrm>
          <a:prstGeom prst="rect">
            <a:avLst/>
          </a:prstGeom>
        </p:spPr>
      </p:pic>
    </p:spTree>
    <p:extLst>
      <p:ext uri="{BB962C8B-B14F-4D97-AF65-F5344CB8AC3E}">
        <p14:creationId xmlns:p14="http://schemas.microsoft.com/office/powerpoint/2010/main" val="107461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DC98-B699-4E4A-FD23-01D6F6C49F95}"/>
              </a:ext>
            </a:extLst>
          </p:cNvPr>
          <p:cNvSpPr>
            <a:spLocks noGrp="1"/>
          </p:cNvSpPr>
          <p:nvPr>
            <p:ph type="title"/>
          </p:nvPr>
        </p:nvSpPr>
        <p:spPr/>
        <p:txBody>
          <a:bodyPr/>
          <a:lstStyle/>
          <a:p>
            <a:r>
              <a:rPr lang="en-GB" dirty="0"/>
              <a:t>Martin Slavin: Photography</a:t>
            </a:r>
          </a:p>
        </p:txBody>
      </p:sp>
      <p:pic>
        <p:nvPicPr>
          <p:cNvPr id="11" name="Content Placeholder 10" descr="A close-up of a blue background&#10;&#10;AI-generated content may be incorrect.">
            <a:extLst>
              <a:ext uri="{FF2B5EF4-FFF2-40B4-BE49-F238E27FC236}">
                <a16:creationId xmlns:a16="http://schemas.microsoft.com/office/drawing/2014/main" id="{FD91095B-A56C-6355-8469-AA887381259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2563" y="1652489"/>
            <a:ext cx="5811837" cy="4111822"/>
          </a:xfrm>
        </p:spPr>
      </p:pic>
      <p:pic>
        <p:nvPicPr>
          <p:cNvPr id="9" name="Content Placeholder 8" descr="A couple of boys sitting on a couch looking at a plate&#10;&#10;AI-generated content may be incorrect.">
            <a:extLst>
              <a:ext uri="{FF2B5EF4-FFF2-40B4-BE49-F238E27FC236}">
                <a16:creationId xmlns:a16="http://schemas.microsoft.com/office/drawing/2014/main" id="{55EC2A2B-B19F-4FAB-59B7-BE5323AB219F}"/>
              </a:ext>
            </a:extLst>
          </p:cNvPr>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6203950" y="1674777"/>
            <a:ext cx="5797550" cy="4067246"/>
          </a:xfrm>
        </p:spPr>
      </p:pic>
      <p:sp>
        <p:nvSpPr>
          <p:cNvPr id="5" name="Slide Number Placeholder 4">
            <a:extLst>
              <a:ext uri="{FF2B5EF4-FFF2-40B4-BE49-F238E27FC236}">
                <a16:creationId xmlns:a16="http://schemas.microsoft.com/office/drawing/2014/main" id="{BD03DCDD-BF9F-C149-7EF1-543DDEE0853A}"/>
              </a:ext>
            </a:extLst>
          </p:cNvPr>
          <p:cNvSpPr>
            <a:spLocks noGrp="1"/>
          </p:cNvSpPr>
          <p:nvPr>
            <p:ph type="sldNum" sz="quarter" idx="14"/>
          </p:nvPr>
        </p:nvSpPr>
        <p:spPr/>
        <p:txBody>
          <a:bodyPr/>
          <a:lstStyle/>
          <a:p>
            <a:pPr>
              <a:defRPr/>
            </a:pPr>
            <a:fld id="{FDB0B9FE-645A-744F-9B0E-AAC2109965BF}" type="slidenum">
              <a:rPr lang="en-GB" smtClean="0"/>
              <a:pPr>
                <a:defRPr/>
              </a:pPr>
              <a:t>3</a:t>
            </a:fld>
            <a:endParaRPr lang="en-GB"/>
          </a:p>
        </p:txBody>
      </p:sp>
      <p:sp>
        <p:nvSpPr>
          <p:cNvPr id="6" name="Footer Placeholder 5">
            <a:extLst>
              <a:ext uri="{FF2B5EF4-FFF2-40B4-BE49-F238E27FC236}">
                <a16:creationId xmlns:a16="http://schemas.microsoft.com/office/drawing/2014/main" id="{89A5600C-0890-AB97-C88C-33D12836810C}"/>
              </a:ext>
            </a:extLst>
          </p:cNvPr>
          <p:cNvSpPr>
            <a:spLocks noGrp="1"/>
          </p:cNvSpPr>
          <p:nvPr>
            <p:ph type="ftr" sz="quarter" idx="15"/>
          </p:nvPr>
        </p:nvSpPr>
        <p:spPr/>
        <p:txBody>
          <a:bodyPr/>
          <a:lstStyle/>
          <a:p>
            <a:pPr>
              <a:defRPr/>
            </a:pPr>
            <a:r>
              <a:rPr lang="en-US"/>
              <a:t>S Jolly, UCL: WG3+WG4</a:t>
            </a:r>
          </a:p>
        </p:txBody>
      </p:sp>
      <p:sp>
        <p:nvSpPr>
          <p:cNvPr id="7" name="Date Placeholder 6">
            <a:extLst>
              <a:ext uri="{FF2B5EF4-FFF2-40B4-BE49-F238E27FC236}">
                <a16:creationId xmlns:a16="http://schemas.microsoft.com/office/drawing/2014/main" id="{7B1CAA28-7007-DA98-8522-7A9088A052DC}"/>
              </a:ext>
            </a:extLst>
          </p:cNvPr>
          <p:cNvSpPr>
            <a:spLocks noGrp="1"/>
          </p:cNvSpPr>
          <p:nvPr>
            <p:ph type="dt" sz="half" idx="2"/>
          </p:nvPr>
        </p:nvSpPr>
        <p:spPr/>
        <p:txBody>
          <a:bodyPr/>
          <a:lstStyle/>
          <a:p>
            <a:r>
              <a:rPr lang="en-GB"/>
              <a:t>05/06/2025</a:t>
            </a:r>
            <a:endParaRPr lang="en-US"/>
          </a:p>
        </p:txBody>
      </p:sp>
    </p:spTree>
    <p:extLst>
      <p:ext uri="{BB962C8B-B14F-4D97-AF65-F5344CB8AC3E}">
        <p14:creationId xmlns:p14="http://schemas.microsoft.com/office/powerpoint/2010/main" val="248751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0D0A-5568-AA2D-268A-FCBAB0E46433}"/>
              </a:ext>
            </a:extLst>
          </p:cNvPr>
          <p:cNvSpPr>
            <a:spLocks noGrp="1"/>
          </p:cNvSpPr>
          <p:nvPr>
            <p:ph type="title"/>
          </p:nvPr>
        </p:nvSpPr>
        <p:spPr/>
        <p:txBody>
          <a:bodyPr/>
          <a:lstStyle/>
          <a:p>
            <a:r>
              <a:rPr lang="en-GB" dirty="0"/>
              <a:t>Brotherly Advice</a:t>
            </a:r>
          </a:p>
        </p:txBody>
      </p:sp>
      <p:sp>
        <p:nvSpPr>
          <p:cNvPr id="8" name="Content Placeholder 7">
            <a:extLst>
              <a:ext uri="{FF2B5EF4-FFF2-40B4-BE49-F238E27FC236}">
                <a16:creationId xmlns:a16="http://schemas.microsoft.com/office/drawing/2014/main" id="{8949D0AF-9E30-763D-7105-72C25BEAF28B}"/>
              </a:ext>
            </a:extLst>
          </p:cNvPr>
          <p:cNvSpPr>
            <a:spLocks noGrp="1"/>
          </p:cNvSpPr>
          <p:nvPr>
            <p:ph sz="half" idx="13"/>
          </p:nvPr>
        </p:nvSpPr>
        <p:spPr/>
        <p:txBody>
          <a:bodyPr/>
          <a:lstStyle/>
          <a:p>
            <a:r>
              <a:rPr lang="en-GB" dirty="0"/>
              <a:t>Always keep your words soft and sweet, just in case you have to eat them.</a:t>
            </a:r>
          </a:p>
          <a:p>
            <a:r>
              <a:rPr lang="en-GB" dirty="0"/>
              <a:t>If you can’t be kind, at least have the decency to be vague.</a:t>
            </a:r>
          </a:p>
          <a:p>
            <a:r>
              <a:rPr lang="en-GB" dirty="0"/>
              <a:t>It may be that your sole purpose in life is simply to serve as a warning to others.</a:t>
            </a:r>
          </a:p>
          <a:p>
            <a:r>
              <a:rPr lang="en-GB" dirty="0"/>
              <a:t>We could learn a lot from crayons. Some are sharp, some are pretty and some are dull. Some have weird names and all are different colours, but they all have to live in the same box.</a:t>
            </a:r>
          </a:p>
        </p:txBody>
      </p:sp>
      <p:sp>
        <p:nvSpPr>
          <p:cNvPr id="5" name="Slide Number Placeholder 4">
            <a:extLst>
              <a:ext uri="{FF2B5EF4-FFF2-40B4-BE49-F238E27FC236}">
                <a16:creationId xmlns:a16="http://schemas.microsoft.com/office/drawing/2014/main" id="{43F72E6C-33B4-7788-F769-C5C0E1DDE793}"/>
              </a:ext>
            </a:extLst>
          </p:cNvPr>
          <p:cNvSpPr>
            <a:spLocks noGrp="1"/>
          </p:cNvSpPr>
          <p:nvPr>
            <p:ph type="sldNum" sz="quarter" idx="14"/>
          </p:nvPr>
        </p:nvSpPr>
        <p:spPr/>
        <p:txBody>
          <a:bodyPr/>
          <a:lstStyle/>
          <a:p>
            <a:pPr>
              <a:defRPr/>
            </a:pPr>
            <a:fld id="{FDB0B9FE-645A-744F-9B0E-AAC2109965BF}" type="slidenum">
              <a:rPr lang="en-GB" smtClean="0"/>
              <a:pPr>
                <a:defRPr/>
              </a:pPr>
              <a:t>4</a:t>
            </a:fld>
            <a:endParaRPr lang="en-GB"/>
          </a:p>
        </p:txBody>
      </p:sp>
      <p:sp>
        <p:nvSpPr>
          <p:cNvPr id="6" name="Footer Placeholder 5">
            <a:extLst>
              <a:ext uri="{FF2B5EF4-FFF2-40B4-BE49-F238E27FC236}">
                <a16:creationId xmlns:a16="http://schemas.microsoft.com/office/drawing/2014/main" id="{ECA97FB6-85A9-662D-1598-1B4C03BE1144}"/>
              </a:ext>
            </a:extLst>
          </p:cNvPr>
          <p:cNvSpPr>
            <a:spLocks noGrp="1"/>
          </p:cNvSpPr>
          <p:nvPr>
            <p:ph type="ftr" sz="quarter" idx="15"/>
          </p:nvPr>
        </p:nvSpPr>
        <p:spPr/>
        <p:txBody>
          <a:bodyPr/>
          <a:lstStyle/>
          <a:p>
            <a:pPr>
              <a:defRPr/>
            </a:pPr>
            <a:r>
              <a:rPr lang="en-US"/>
              <a:t>S Jolly, UCL: WG3+WG4</a:t>
            </a:r>
          </a:p>
        </p:txBody>
      </p:sp>
      <p:sp>
        <p:nvSpPr>
          <p:cNvPr id="7" name="Date Placeholder 6">
            <a:extLst>
              <a:ext uri="{FF2B5EF4-FFF2-40B4-BE49-F238E27FC236}">
                <a16:creationId xmlns:a16="http://schemas.microsoft.com/office/drawing/2014/main" id="{E758A78A-51B2-D88F-3BA8-DDF8DF179008}"/>
              </a:ext>
            </a:extLst>
          </p:cNvPr>
          <p:cNvSpPr>
            <a:spLocks noGrp="1"/>
          </p:cNvSpPr>
          <p:nvPr>
            <p:ph type="dt" sz="half" idx="2"/>
          </p:nvPr>
        </p:nvSpPr>
        <p:spPr/>
        <p:txBody>
          <a:bodyPr/>
          <a:lstStyle/>
          <a:p>
            <a:r>
              <a:rPr lang="en-GB"/>
              <a:t>05/06/2025</a:t>
            </a:r>
            <a:endParaRPr lang="en-US"/>
          </a:p>
        </p:txBody>
      </p:sp>
    </p:spTree>
    <p:extLst>
      <p:ext uri="{BB962C8B-B14F-4D97-AF65-F5344CB8AC3E}">
        <p14:creationId xmlns:p14="http://schemas.microsoft.com/office/powerpoint/2010/main" val="828070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7EEB4-C32C-D9A9-9D57-DFBE710F22A2}"/>
              </a:ext>
            </a:extLst>
          </p:cNvPr>
          <p:cNvSpPr>
            <a:spLocks noGrp="1"/>
          </p:cNvSpPr>
          <p:nvPr>
            <p:ph type="title"/>
          </p:nvPr>
        </p:nvSpPr>
        <p:spPr/>
        <p:txBody>
          <a:bodyPr/>
          <a:lstStyle/>
          <a:p>
            <a:r>
              <a:rPr lang="en-GB" dirty="0"/>
              <a:t>Sumitomo: Hong Kong Protons</a:t>
            </a:r>
          </a:p>
        </p:txBody>
      </p:sp>
      <p:pic>
        <p:nvPicPr>
          <p:cNvPr id="7" name="Sumitomo Hong-Kong Layout Clip.mp4">
            <a:hlinkClick r:id="" action="ppaction://media"/>
            <a:extLst>
              <a:ext uri="{FF2B5EF4-FFF2-40B4-BE49-F238E27FC236}">
                <a16:creationId xmlns:a16="http://schemas.microsoft.com/office/drawing/2014/main" id="{4243AECF-C8F3-C683-F210-325FAC7F7B60}"/>
              </a:ext>
            </a:extLst>
          </p:cNvPr>
          <p:cNvPicPr>
            <a:picLocks noGrp="1" noChangeAspect="1"/>
          </p:cNvPicPr>
          <p:nvPr>
            <p:ph sz="half" idx="13"/>
            <a:videoFile r:link="rId1"/>
            <p:extLst>
              <p:ext uri="{DAA4B4D4-6D71-4841-9C94-3DE7FCFB9230}">
                <p14:media xmlns:p14="http://schemas.microsoft.com/office/powerpoint/2010/main" r:embed="rId2">
                  <p14:trim st="7980.4719" end="6357.11"/>
                </p14:media>
              </p:ext>
            </p:extLst>
          </p:nvPr>
        </p:nvPicPr>
        <p:blipFill>
          <a:blip r:embed="rId4"/>
          <a:stretch>
            <a:fillRect/>
          </a:stretch>
        </p:blipFill>
        <p:spPr>
          <a:xfrm>
            <a:off x="1238250" y="1009650"/>
            <a:ext cx="9715500" cy="5397500"/>
          </a:xfrm>
        </p:spPr>
      </p:pic>
      <p:sp>
        <p:nvSpPr>
          <p:cNvPr id="4" name="Slide Number Placeholder 3">
            <a:extLst>
              <a:ext uri="{FF2B5EF4-FFF2-40B4-BE49-F238E27FC236}">
                <a16:creationId xmlns:a16="http://schemas.microsoft.com/office/drawing/2014/main" id="{76A82259-48ED-E61C-F0D5-ADA5033319B9}"/>
              </a:ext>
            </a:extLst>
          </p:cNvPr>
          <p:cNvSpPr>
            <a:spLocks noGrp="1"/>
          </p:cNvSpPr>
          <p:nvPr>
            <p:ph type="sldNum" sz="quarter" idx="14"/>
          </p:nvPr>
        </p:nvSpPr>
        <p:spPr/>
        <p:txBody>
          <a:bodyPr/>
          <a:lstStyle/>
          <a:p>
            <a:pPr>
              <a:defRPr/>
            </a:pPr>
            <a:fld id="{6EE7A4CE-4C1F-8D42-8379-15AFA4C6E544}" type="slidenum">
              <a:rPr lang="en-GB" smtClean="0"/>
              <a:pPr>
                <a:defRPr/>
              </a:pPr>
              <a:t>5</a:t>
            </a:fld>
            <a:endParaRPr lang="en-GB"/>
          </a:p>
        </p:txBody>
      </p:sp>
      <p:sp>
        <p:nvSpPr>
          <p:cNvPr id="5" name="Footer Placeholder 4">
            <a:extLst>
              <a:ext uri="{FF2B5EF4-FFF2-40B4-BE49-F238E27FC236}">
                <a16:creationId xmlns:a16="http://schemas.microsoft.com/office/drawing/2014/main" id="{265F9836-AF65-D260-60BB-27DE6DED6F93}"/>
              </a:ext>
            </a:extLst>
          </p:cNvPr>
          <p:cNvSpPr>
            <a:spLocks noGrp="1"/>
          </p:cNvSpPr>
          <p:nvPr>
            <p:ph type="ftr" sz="quarter" idx="15"/>
          </p:nvPr>
        </p:nvSpPr>
        <p:spPr/>
        <p:txBody>
          <a:bodyPr/>
          <a:lstStyle/>
          <a:p>
            <a:pPr>
              <a:defRPr/>
            </a:pPr>
            <a:r>
              <a:rPr lang="en-US"/>
              <a:t>S Jolly, UCL: WG3+WG4</a:t>
            </a:r>
          </a:p>
        </p:txBody>
      </p:sp>
      <p:sp>
        <p:nvSpPr>
          <p:cNvPr id="6" name="Date Placeholder 5">
            <a:extLst>
              <a:ext uri="{FF2B5EF4-FFF2-40B4-BE49-F238E27FC236}">
                <a16:creationId xmlns:a16="http://schemas.microsoft.com/office/drawing/2014/main" id="{C2390917-EFBC-02A3-5198-4400842747EB}"/>
              </a:ext>
            </a:extLst>
          </p:cNvPr>
          <p:cNvSpPr>
            <a:spLocks noGrp="1"/>
          </p:cNvSpPr>
          <p:nvPr>
            <p:ph type="dt" sz="half" idx="2"/>
          </p:nvPr>
        </p:nvSpPr>
        <p:spPr/>
        <p:txBody>
          <a:bodyPr/>
          <a:lstStyle/>
          <a:p>
            <a:r>
              <a:rPr lang="en-GB"/>
              <a:t>05/06/2025</a:t>
            </a:r>
            <a:endParaRPr lang="en-US"/>
          </a:p>
        </p:txBody>
      </p:sp>
    </p:spTree>
    <p:extLst>
      <p:ext uri="{BB962C8B-B14F-4D97-AF65-F5344CB8AC3E}">
        <p14:creationId xmlns:p14="http://schemas.microsoft.com/office/powerpoint/2010/main" val="42902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8A13-1250-D46F-85A2-5A73C27E6EAA}"/>
              </a:ext>
            </a:extLst>
          </p:cNvPr>
          <p:cNvSpPr>
            <a:spLocks noGrp="1"/>
          </p:cNvSpPr>
          <p:nvPr>
            <p:ph type="title"/>
          </p:nvPr>
        </p:nvSpPr>
        <p:spPr/>
        <p:txBody>
          <a:bodyPr/>
          <a:lstStyle/>
          <a:p>
            <a:r>
              <a:rPr lang="en-GB" dirty="0"/>
              <a:t>Hat Tip To The Bloodhound Gang</a:t>
            </a:r>
          </a:p>
        </p:txBody>
      </p:sp>
      <p:sp>
        <p:nvSpPr>
          <p:cNvPr id="5" name="Slide Number Placeholder 4">
            <a:extLst>
              <a:ext uri="{FF2B5EF4-FFF2-40B4-BE49-F238E27FC236}">
                <a16:creationId xmlns:a16="http://schemas.microsoft.com/office/drawing/2014/main" id="{A4612B0E-9589-CEC3-1E7F-900299056B09}"/>
              </a:ext>
            </a:extLst>
          </p:cNvPr>
          <p:cNvSpPr>
            <a:spLocks noGrp="1"/>
          </p:cNvSpPr>
          <p:nvPr>
            <p:ph type="sldNum" sz="quarter" idx="14"/>
          </p:nvPr>
        </p:nvSpPr>
        <p:spPr/>
        <p:txBody>
          <a:bodyPr/>
          <a:lstStyle/>
          <a:p>
            <a:pPr>
              <a:defRPr/>
            </a:pPr>
            <a:fld id="{FDB0B9FE-645A-744F-9B0E-AAC2109965BF}" type="slidenum">
              <a:rPr lang="en-GB" smtClean="0"/>
              <a:pPr>
                <a:defRPr/>
              </a:pPr>
              <a:t>6</a:t>
            </a:fld>
            <a:endParaRPr lang="en-GB"/>
          </a:p>
        </p:txBody>
      </p:sp>
      <p:sp>
        <p:nvSpPr>
          <p:cNvPr id="6" name="Footer Placeholder 5">
            <a:extLst>
              <a:ext uri="{FF2B5EF4-FFF2-40B4-BE49-F238E27FC236}">
                <a16:creationId xmlns:a16="http://schemas.microsoft.com/office/drawing/2014/main" id="{8E7D44BC-A4FC-6E42-250A-BEBA03FBC2D2}"/>
              </a:ext>
            </a:extLst>
          </p:cNvPr>
          <p:cNvSpPr>
            <a:spLocks noGrp="1"/>
          </p:cNvSpPr>
          <p:nvPr>
            <p:ph type="ftr" sz="quarter" idx="15"/>
          </p:nvPr>
        </p:nvSpPr>
        <p:spPr/>
        <p:txBody>
          <a:bodyPr/>
          <a:lstStyle/>
          <a:p>
            <a:pPr>
              <a:defRPr/>
            </a:pPr>
            <a:r>
              <a:rPr lang="en-US"/>
              <a:t>S Jolly, UCL: WG3+WG4</a:t>
            </a:r>
          </a:p>
        </p:txBody>
      </p:sp>
      <p:sp>
        <p:nvSpPr>
          <p:cNvPr id="7" name="Date Placeholder 6">
            <a:extLst>
              <a:ext uri="{FF2B5EF4-FFF2-40B4-BE49-F238E27FC236}">
                <a16:creationId xmlns:a16="http://schemas.microsoft.com/office/drawing/2014/main" id="{5A78C934-A5A7-5740-4F92-F667BB72C064}"/>
              </a:ext>
            </a:extLst>
          </p:cNvPr>
          <p:cNvSpPr>
            <a:spLocks noGrp="1"/>
          </p:cNvSpPr>
          <p:nvPr>
            <p:ph type="dt" sz="half" idx="2"/>
          </p:nvPr>
        </p:nvSpPr>
        <p:spPr/>
        <p:txBody>
          <a:bodyPr/>
          <a:lstStyle/>
          <a:p>
            <a:r>
              <a:rPr lang="en-GB"/>
              <a:t>05/06/2025</a:t>
            </a:r>
            <a:endParaRPr lang="en-US"/>
          </a:p>
        </p:txBody>
      </p:sp>
      <p:pic>
        <p:nvPicPr>
          <p:cNvPr id="9" name="YouMustDie-Trimmed">
            <a:hlinkClick r:id="" action="ppaction://media"/>
            <a:extLst>
              <a:ext uri="{FF2B5EF4-FFF2-40B4-BE49-F238E27FC236}">
                <a16:creationId xmlns:a16="http://schemas.microsoft.com/office/drawing/2014/main" id="{D4869852-10BA-36D7-95B3-462F3A6B6A41}"/>
              </a:ext>
            </a:extLst>
          </p:cNvPr>
          <p:cNvPicPr>
            <a:picLocks noGrp="1" noChangeAspect="1"/>
          </p:cNvPicPr>
          <p:nvPr>
            <p:ph sz="half" idx="13"/>
            <a:videoFile r:link="rId2"/>
            <p:extLst>
              <p:ext uri="{DAA4B4D4-6D71-4841-9C94-3DE7FCFB9230}">
                <p14:media xmlns:p14="http://schemas.microsoft.com/office/powerpoint/2010/main" r:embed="rId1"/>
              </p:ext>
            </p:extLst>
          </p:nvPr>
        </p:nvPicPr>
        <p:blipFill>
          <a:blip r:embed="rId4"/>
          <a:srcRect t="20701" b="20701"/>
          <a:stretch>
            <a:fillRect/>
          </a:stretch>
        </p:blipFill>
        <p:spPr>
          <a:xfrm>
            <a:off x="190228" y="1112881"/>
            <a:ext cx="11811544" cy="5191038"/>
          </a:xfrm>
          <a:prstGeom prst="rect">
            <a:avLst/>
          </a:prstGeom>
        </p:spPr>
      </p:pic>
    </p:spTree>
    <p:extLst>
      <p:ext uri="{BB962C8B-B14F-4D97-AF65-F5344CB8AC3E}">
        <p14:creationId xmlns:p14="http://schemas.microsoft.com/office/powerpoint/2010/main" val="4344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30A9-4E70-B398-EAA5-861C0C90A2E8}"/>
              </a:ext>
            </a:extLst>
          </p:cNvPr>
          <p:cNvSpPr>
            <a:spLocks noGrp="1"/>
          </p:cNvSpPr>
          <p:nvPr>
            <p:ph type="title"/>
          </p:nvPr>
        </p:nvSpPr>
        <p:spPr/>
        <p:txBody>
          <a:bodyPr/>
          <a:lstStyle/>
          <a:p>
            <a:r>
              <a:rPr lang="en-GB" dirty="0"/>
              <a:t>WG3: Accelerator Parameters</a:t>
            </a:r>
          </a:p>
        </p:txBody>
      </p:sp>
      <p:sp>
        <p:nvSpPr>
          <p:cNvPr id="3" name="Content Placeholder 2">
            <a:extLst>
              <a:ext uri="{FF2B5EF4-FFF2-40B4-BE49-F238E27FC236}">
                <a16:creationId xmlns:a16="http://schemas.microsoft.com/office/drawing/2014/main" id="{5C2ABA2A-49A6-5F91-1459-5BC44F53CE31}"/>
              </a:ext>
            </a:extLst>
          </p:cNvPr>
          <p:cNvSpPr>
            <a:spLocks noGrp="1"/>
          </p:cNvSpPr>
          <p:nvPr>
            <p:ph sz="half" idx="13"/>
          </p:nvPr>
        </p:nvSpPr>
        <p:spPr/>
        <p:txBody>
          <a:bodyPr>
            <a:normAutofit/>
          </a:bodyPr>
          <a:lstStyle/>
          <a:p>
            <a:r>
              <a:rPr lang="en-GB" dirty="0"/>
              <a:t>Both Mariusz Sapinski and Simon Jolly stepping down.</a:t>
            </a:r>
          </a:p>
          <a:p>
            <a:r>
              <a:rPr lang="en-GB" dirty="0"/>
              <a:t>Survey to send to particle therapy centres on accelerator parameters prepared, but there is no list of appropriate contacts.</a:t>
            </a:r>
          </a:p>
          <a:p>
            <a:r>
              <a:rPr lang="en-GB" dirty="0"/>
              <a:t>Not clear this needs to be a Working Group: mainly a data collection task.</a:t>
            </a:r>
          </a:p>
          <a:p>
            <a:r>
              <a:rPr lang="en-GB" dirty="0">
                <a:solidFill>
                  <a:srgbClr val="FF0000"/>
                </a:solidFill>
              </a:rPr>
              <a:t>Calling our Early Career Researchers!</a:t>
            </a:r>
          </a:p>
          <a:p>
            <a:pPr lvl="1"/>
            <a:r>
              <a:rPr lang="en-GB" dirty="0">
                <a:solidFill>
                  <a:srgbClr val="FF0000"/>
                </a:solidFill>
              </a:rPr>
              <a:t>Build contacts list of key accelerator contact at each particle therapy centre (share with subcommittee).</a:t>
            </a:r>
          </a:p>
          <a:p>
            <a:pPr lvl="1"/>
            <a:r>
              <a:rPr lang="en-GB" dirty="0">
                <a:solidFill>
                  <a:srgbClr val="FF0000"/>
                </a:solidFill>
              </a:rPr>
              <a:t>Publish results on new PTCOG website (</a:t>
            </a:r>
            <a:r>
              <a:rPr lang="en-GB" dirty="0" err="1">
                <a:solidFill>
                  <a:srgbClr val="FF0000"/>
                </a:solidFill>
              </a:rPr>
              <a:t>ptcog.online</a:t>
            </a:r>
            <a:r>
              <a:rPr lang="en-GB" dirty="0">
                <a:solidFill>
                  <a:srgbClr val="FF0000"/>
                </a:solidFill>
              </a:rPr>
              <a:t>).</a:t>
            </a:r>
          </a:p>
        </p:txBody>
      </p:sp>
      <p:sp>
        <p:nvSpPr>
          <p:cNvPr id="4" name="Slide Number Placeholder 3">
            <a:extLst>
              <a:ext uri="{FF2B5EF4-FFF2-40B4-BE49-F238E27FC236}">
                <a16:creationId xmlns:a16="http://schemas.microsoft.com/office/drawing/2014/main" id="{F56EADDC-D9DA-34E9-B4C6-E700DAFF7CDA}"/>
              </a:ext>
            </a:extLst>
          </p:cNvPr>
          <p:cNvSpPr>
            <a:spLocks noGrp="1"/>
          </p:cNvSpPr>
          <p:nvPr>
            <p:ph type="sldNum" sz="quarter" idx="14"/>
          </p:nvPr>
        </p:nvSpPr>
        <p:spPr/>
        <p:txBody>
          <a:bodyPr/>
          <a:lstStyle/>
          <a:p>
            <a:pPr>
              <a:defRPr/>
            </a:pPr>
            <a:fld id="{6EE7A4CE-4C1F-8D42-8379-15AFA4C6E544}" type="slidenum">
              <a:rPr lang="en-GB" smtClean="0"/>
              <a:pPr>
                <a:defRPr/>
              </a:pPr>
              <a:t>7</a:t>
            </a:fld>
            <a:endParaRPr lang="en-GB"/>
          </a:p>
        </p:txBody>
      </p:sp>
      <p:sp>
        <p:nvSpPr>
          <p:cNvPr id="5" name="Footer Placeholder 4">
            <a:extLst>
              <a:ext uri="{FF2B5EF4-FFF2-40B4-BE49-F238E27FC236}">
                <a16:creationId xmlns:a16="http://schemas.microsoft.com/office/drawing/2014/main" id="{500F29D5-F461-E8E1-8AE2-8975D101105A}"/>
              </a:ext>
            </a:extLst>
          </p:cNvPr>
          <p:cNvSpPr>
            <a:spLocks noGrp="1"/>
          </p:cNvSpPr>
          <p:nvPr>
            <p:ph type="ftr" sz="quarter" idx="15"/>
          </p:nvPr>
        </p:nvSpPr>
        <p:spPr/>
        <p:txBody>
          <a:bodyPr/>
          <a:lstStyle/>
          <a:p>
            <a:pPr>
              <a:defRPr/>
            </a:pPr>
            <a:r>
              <a:rPr lang="en-US"/>
              <a:t>S Jolly, UCL: WG3+WG4</a:t>
            </a:r>
          </a:p>
        </p:txBody>
      </p:sp>
      <p:sp>
        <p:nvSpPr>
          <p:cNvPr id="6" name="Date Placeholder 5">
            <a:extLst>
              <a:ext uri="{FF2B5EF4-FFF2-40B4-BE49-F238E27FC236}">
                <a16:creationId xmlns:a16="http://schemas.microsoft.com/office/drawing/2014/main" id="{7F2B00F2-9A84-3B1F-F9F7-D3282A61E8C0}"/>
              </a:ext>
            </a:extLst>
          </p:cNvPr>
          <p:cNvSpPr>
            <a:spLocks noGrp="1"/>
          </p:cNvSpPr>
          <p:nvPr>
            <p:ph type="dt" sz="half" idx="2"/>
          </p:nvPr>
        </p:nvSpPr>
        <p:spPr/>
        <p:txBody>
          <a:bodyPr/>
          <a:lstStyle/>
          <a:p>
            <a:r>
              <a:rPr lang="en-GB"/>
              <a:t>05/06/2025</a:t>
            </a:r>
            <a:endParaRPr lang="en-US"/>
          </a:p>
        </p:txBody>
      </p:sp>
    </p:spTree>
    <p:extLst>
      <p:ext uri="{BB962C8B-B14F-4D97-AF65-F5344CB8AC3E}">
        <p14:creationId xmlns:p14="http://schemas.microsoft.com/office/powerpoint/2010/main" val="335504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graph of a number of black and green dots&#10;&#10;AI-generated content may be incorrect.">
            <a:extLst>
              <a:ext uri="{FF2B5EF4-FFF2-40B4-BE49-F238E27FC236}">
                <a16:creationId xmlns:a16="http://schemas.microsoft.com/office/drawing/2014/main" id="{343C7994-7091-2EB3-7A94-61EB9A7399F0}"/>
              </a:ext>
            </a:extLst>
          </p:cNvPr>
          <p:cNvPicPr>
            <a:picLocks noGrp="1" noChangeAspect="1"/>
          </p:cNvPicPr>
          <p:nvPr>
            <p:ph sz="half" idx="26"/>
          </p:nvPr>
        </p:nvPicPr>
        <p:blipFill>
          <a:blip r:embed="rId2">
            <a:extLst>
              <a:ext uri="{28A0092B-C50C-407E-A947-70E740481C1C}">
                <a14:useLocalDpi xmlns:a14="http://schemas.microsoft.com/office/drawing/2010/main" val="0"/>
              </a:ext>
            </a:extLst>
          </a:blip>
          <a:stretch>
            <a:fillRect/>
          </a:stretch>
        </p:blipFill>
        <p:spPr>
          <a:xfrm>
            <a:off x="8082229" y="970103"/>
            <a:ext cx="3926707" cy="3492567"/>
          </a:xfrm>
          <a:prstGeom prst="rect">
            <a:avLst/>
          </a:prstGeom>
        </p:spPr>
      </p:pic>
      <p:sp>
        <p:nvSpPr>
          <p:cNvPr id="2" name="Title 1">
            <a:extLst>
              <a:ext uri="{FF2B5EF4-FFF2-40B4-BE49-F238E27FC236}">
                <a16:creationId xmlns:a16="http://schemas.microsoft.com/office/drawing/2014/main" id="{CFD733B5-79F6-0A4E-460F-246C0CD8FE8C}"/>
              </a:ext>
            </a:extLst>
          </p:cNvPr>
          <p:cNvSpPr>
            <a:spLocks noGrp="1"/>
          </p:cNvSpPr>
          <p:nvPr>
            <p:ph type="title"/>
          </p:nvPr>
        </p:nvSpPr>
        <p:spPr/>
        <p:txBody>
          <a:bodyPr/>
          <a:lstStyle/>
          <a:p>
            <a:r>
              <a:rPr lang="en-GB" dirty="0"/>
              <a:t>WG4: FLASH Beamlines</a:t>
            </a:r>
          </a:p>
        </p:txBody>
      </p:sp>
      <p:sp>
        <p:nvSpPr>
          <p:cNvPr id="10" name="Content Placeholder 9">
            <a:extLst>
              <a:ext uri="{FF2B5EF4-FFF2-40B4-BE49-F238E27FC236}">
                <a16:creationId xmlns:a16="http://schemas.microsoft.com/office/drawing/2014/main" id="{B74BBBF1-368B-8EF9-DEB5-32AADF098579}"/>
              </a:ext>
            </a:extLst>
          </p:cNvPr>
          <p:cNvSpPr>
            <a:spLocks noGrp="1"/>
          </p:cNvSpPr>
          <p:nvPr>
            <p:ph sz="half" idx="1"/>
          </p:nvPr>
        </p:nvSpPr>
        <p:spPr/>
        <p:txBody>
          <a:bodyPr>
            <a:normAutofit fontScale="92500" lnSpcReduction="10000"/>
          </a:bodyPr>
          <a:lstStyle/>
          <a:p>
            <a:r>
              <a:rPr lang="en-GB" dirty="0"/>
              <a:t>Presentations to the WG from Nicholas Gerrard (IBA) and Per Rugaard Poulsen (DPTC): thank you both!</a:t>
            </a:r>
          </a:p>
          <a:p>
            <a:r>
              <a:rPr lang="en-GB" dirty="0"/>
              <a:t>IBA </a:t>
            </a:r>
            <a:r>
              <a:rPr lang="en-GB" dirty="0" err="1"/>
              <a:t>ConformalFLASH</a:t>
            </a:r>
            <a:r>
              <a:rPr lang="en-GB" dirty="0"/>
              <a:t> makes use of multiple incremental improvements:</a:t>
            </a:r>
          </a:p>
          <a:p>
            <a:pPr lvl="1"/>
            <a:r>
              <a:rPr lang="en-GB" dirty="0"/>
              <a:t>Higher extracted current</a:t>
            </a:r>
          </a:p>
          <a:p>
            <a:pPr lvl="1"/>
            <a:r>
              <a:rPr lang="en-GB" dirty="0"/>
              <a:t>Hedgehog filters.</a:t>
            </a:r>
          </a:p>
          <a:p>
            <a:pPr lvl="1"/>
            <a:r>
              <a:rPr lang="en-GB" dirty="0"/>
              <a:t>Reduction in scanning speed.</a:t>
            </a:r>
          </a:p>
          <a:p>
            <a:pPr lvl="1"/>
            <a:r>
              <a:rPr lang="en-GB" dirty="0"/>
              <a:t>200–500 </a:t>
            </a:r>
            <a:r>
              <a:rPr lang="en-GB" dirty="0" err="1"/>
              <a:t>ms</a:t>
            </a:r>
            <a:r>
              <a:rPr lang="en-GB" dirty="0"/>
              <a:t> delivery.</a:t>
            </a:r>
          </a:p>
          <a:p>
            <a:pPr lvl="1"/>
            <a:r>
              <a:rPr lang="en-GB" dirty="0"/>
              <a:t>2–3 pulses per spot (</a:t>
            </a:r>
            <a:r>
              <a:rPr lang="en-GB" dirty="0" err="1"/>
              <a:t>ProteusOne</a:t>
            </a:r>
            <a:r>
              <a:rPr lang="en-GB" dirty="0"/>
              <a:t>).</a:t>
            </a:r>
          </a:p>
          <a:p>
            <a:r>
              <a:rPr lang="en-GB" dirty="0"/>
              <a:t>More vendor presentations welcome!</a:t>
            </a:r>
          </a:p>
          <a:p>
            <a:r>
              <a:rPr lang="en-GB" dirty="0"/>
              <a:t>UHDR ≠ FLASH: both valuable!</a:t>
            </a:r>
          </a:p>
        </p:txBody>
      </p:sp>
      <p:sp>
        <p:nvSpPr>
          <p:cNvPr id="4" name="Slide Number Placeholder 3">
            <a:extLst>
              <a:ext uri="{FF2B5EF4-FFF2-40B4-BE49-F238E27FC236}">
                <a16:creationId xmlns:a16="http://schemas.microsoft.com/office/drawing/2014/main" id="{61B707F5-9498-2379-09F3-C9FCC367E566}"/>
              </a:ext>
            </a:extLst>
          </p:cNvPr>
          <p:cNvSpPr>
            <a:spLocks noGrp="1"/>
          </p:cNvSpPr>
          <p:nvPr>
            <p:ph type="sldNum" sz="quarter" idx="27"/>
          </p:nvPr>
        </p:nvSpPr>
        <p:spPr/>
        <p:txBody>
          <a:bodyPr/>
          <a:lstStyle/>
          <a:p>
            <a:pPr>
              <a:defRPr/>
            </a:pPr>
            <a:fld id="{6EE7A4CE-4C1F-8D42-8379-15AFA4C6E544}" type="slidenum">
              <a:rPr lang="en-GB" smtClean="0"/>
              <a:pPr>
                <a:defRPr/>
              </a:pPr>
              <a:t>8</a:t>
            </a:fld>
            <a:endParaRPr lang="en-GB"/>
          </a:p>
        </p:txBody>
      </p:sp>
      <p:sp>
        <p:nvSpPr>
          <p:cNvPr id="5" name="Footer Placeholder 4">
            <a:extLst>
              <a:ext uri="{FF2B5EF4-FFF2-40B4-BE49-F238E27FC236}">
                <a16:creationId xmlns:a16="http://schemas.microsoft.com/office/drawing/2014/main" id="{B907FCEF-D6EC-78E2-7C3D-FC488F27233D}"/>
              </a:ext>
            </a:extLst>
          </p:cNvPr>
          <p:cNvSpPr>
            <a:spLocks noGrp="1"/>
          </p:cNvSpPr>
          <p:nvPr>
            <p:ph type="ftr" sz="quarter" idx="28"/>
          </p:nvPr>
        </p:nvSpPr>
        <p:spPr/>
        <p:txBody>
          <a:bodyPr/>
          <a:lstStyle/>
          <a:p>
            <a:pPr>
              <a:defRPr/>
            </a:pPr>
            <a:r>
              <a:rPr lang="en-US"/>
              <a:t>S Jolly, UCL: WG3+WG4</a:t>
            </a:r>
          </a:p>
        </p:txBody>
      </p:sp>
      <p:sp>
        <p:nvSpPr>
          <p:cNvPr id="6" name="Date Placeholder 5">
            <a:extLst>
              <a:ext uri="{FF2B5EF4-FFF2-40B4-BE49-F238E27FC236}">
                <a16:creationId xmlns:a16="http://schemas.microsoft.com/office/drawing/2014/main" id="{CE5A80CD-AE06-46EB-18DC-BA8A12A3C4E4}"/>
              </a:ext>
            </a:extLst>
          </p:cNvPr>
          <p:cNvSpPr>
            <a:spLocks noGrp="1"/>
          </p:cNvSpPr>
          <p:nvPr>
            <p:ph type="dt" sz="half" idx="2"/>
          </p:nvPr>
        </p:nvSpPr>
        <p:spPr/>
        <p:txBody>
          <a:bodyPr/>
          <a:lstStyle/>
          <a:p>
            <a:r>
              <a:rPr lang="en-GB"/>
              <a:t>05/06/2025</a:t>
            </a:r>
            <a:endParaRPr lang="en-US"/>
          </a:p>
        </p:txBody>
      </p:sp>
      <p:sp>
        <p:nvSpPr>
          <p:cNvPr id="13" name="Content Placeholder 12">
            <a:extLst>
              <a:ext uri="{FF2B5EF4-FFF2-40B4-BE49-F238E27FC236}">
                <a16:creationId xmlns:a16="http://schemas.microsoft.com/office/drawing/2014/main" id="{766720CF-B06C-D013-0BE3-107534009933}"/>
              </a:ext>
            </a:extLst>
          </p:cNvPr>
          <p:cNvSpPr>
            <a:spLocks noGrp="1"/>
          </p:cNvSpPr>
          <p:nvPr>
            <p:ph sz="half" idx="25"/>
          </p:nvPr>
        </p:nvSpPr>
        <p:spPr>
          <a:xfrm>
            <a:off x="6207309" y="4813696"/>
            <a:ext cx="5794483" cy="1895947"/>
          </a:xfrm>
        </p:spPr>
        <p:txBody>
          <a:bodyPr>
            <a:normAutofit fontScale="70000" lnSpcReduction="20000"/>
          </a:bodyPr>
          <a:lstStyle/>
          <a:p>
            <a:r>
              <a:rPr lang="en-GB" dirty="0"/>
              <a:t>Finding:</a:t>
            </a:r>
          </a:p>
          <a:p>
            <a:pPr lvl="1"/>
            <a:r>
              <a:rPr lang="en-GB" dirty="0"/>
              <a:t>Smaller FLASH sparing factor for late damages than acute damages</a:t>
            </a:r>
          </a:p>
          <a:p>
            <a:r>
              <a:rPr lang="en-GB" dirty="0"/>
              <a:t>Possible implications:</a:t>
            </a:r>
          </a:p>
          <a:p>
            <a:pPr lvl="1"/>
            <a:r>
              <a:rPr lang="en-GB" dirty="0"/>
              <a:t>Great care needed in clinical translation of FLASH</a:t>
            </a:r>
          </a:p>
          <a:p>
            <a:pPr lvl="1"/>
            <a:r>
              <a:rPr lang="en-GB" dirty="0"/>
              <a:t>Trials could consider sites that are currently limited by acute damages</a:t>
            </a:r>
          </a:p>
        </p:txBody>
      </p:sp>
      <p:sp>
        <p:nvSpPr>
          <p:cNvPr id="12" name="TextBox 11">
            <a:hlinkClick r:id="rId3"/>
            <a:extLst>
              <a:ext uri="{FF2B5EF4-FFF2-40B4-BE49-F238E27FC236}">
                <a16:creationId xmlns:a16="http://schemas.microsoft.com/office/drawing/2014/main" id="{EBD86EE4-D989-4F28-E701-AD938742479B}"/>
              </a:ext>
            </a:extLst>
          </p:cNvPr>
          <p:cNvSpPr txBox="1"/>
          <p:nvPr/>
        </p:nvSpPr>
        <p:spPr>
          <a:xfrm>
            <a:off x="6356397" y="3943625"/>
            <a:ext cx="2479491" cy="707886"/>
          </a:xfrm>
          <a:prstGeom prst="rect">
            <a:avLst/>
          </a:prstGeom>
          <a:noFill/>
        </p:spPr>
        <p:txBody>
          <a:bodyPr wrap="square" rtlCol="0">
            <a:spAutoFit/>
          </a:bodyPr>
          <a:lstStyle/>
          <a:p>
            <a:r>
              <a:rPr lang="en-GB" sz="2000" u="sng" dirty="0">
                <a:solidFill>
                  <a:srgbClr val="0070C0"/>
                </a:solidFill>
                <a:hlinkClick r:id="rId3"/>
              </a:rPr>
              <a:t>10.1016/</a:t>
            </a:r>
          </a:p>
          <a:p>
            <a:r>
              <a:rPr lang="en-GB" sz="2000" u="sng" dirty="0">
                <a:solidFill>
                  <a:srgbClr val="0070C0"/>
                </a:solidFill>
                <a:hlinkClick r:id="rId3"/>
              </a:rPr>
              <a:t>j.ijrobp.2024.04.071</a:t>
            </a:r>
            <a:endParaRPr lang="en-GB" sz="2000" u="sng" dirty="0">
              <a:solidFill>
                <a:srgbClr val="0070C0"/>
              </a:solidFill>
            </a:endParaRPr>
          </a:p>
        </p:txBody>
      </p:sp>
    </p:spTree>
    <p:extLst>
      <p:ext uri="{BB962C8B-B14F-4D97-AF65-F5344CB8AC3E}">
        <p14:creationId xmlns:p14="http://schemas.microsoft.com/office/powerpoint/2010/main" val="2893470623"/>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
  <TotalTime>856</TotalTime>
  <Words>393</Words>
  <Application>Microsoft Macintosh PowerPoint</Application>
  <PresentationFormat>Widescreen</PresentationFormat>
  <Paragraphs>57</Paragraphs>
  <Slides>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Gill Sans</vt:lpstr>
      <vt:lpstr>Helvetica</vt:lpstr>
      <vt:lpstr>1_Default Design</vt:lpstr>
      <vt:lpstr>WG3: Accelerator Parameters WG4: FLASH Beamlines</vt:lpstr>
      <vt:lpstr>Martin Slavin (1941–2025)</vt:lpstr>
      <vt:lpstr>Martin Slavin: Photography</vt:lpstr>
      <vt:lpstr>Brotherly Advice</vt:lpstr>
      <vt:lpstr>Sumitomo: Hong Kong Protons</vt:lpstr>
      <vt:lpstr>Hat Tip To The Bloodhound Gang</vt:lpstr>
      <vt:lpstr>WG3: Accelerator Parameters</vt:lpstr>
      <vt:lpstr>WG4: FLASH Beamlines</vt:lpstr>
    </vt:vector>
  </TitlesOfParts>
  <Company>Imperial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Front End Test Stand</dc:title>
  <dc:creator>Simon Jolly</dc:creator>
  <cp:lastModifiedBy>Jolly, Simon</cp:lastModifiedBy>
  <cp:revision>3</cp:revision>
  <cp:lastPrinted>2019-09-24T15:23:17Z</cp:lastPrinted>
  <dcterms:created xsi:type="dcterms:W3CDTF">2010-06-07T11:18:15Z</dcterms:created>
  <dcterms:modified xsi:type="dcterms:W3CDTF">2025-06-05T10:30:35Z</dcterms:modified>
</cp:coreProperties>
</file>