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2"/>
  </p:notesMasterIdLst>
  <p:handoutMasterIdLst>
    <p:handoutMasterId r:id="rId33"/>
  </p:handoutMasterIdLst>
  <p:sldIdLst>
    <p:sldId id="1647" r:id="rId2"/>
    <p:sldId id="1947" r:id="rId3"/>
    <p:sldId id="1881" r:id="rId4"/>
    <p:sldId id="1942" r:id="rId5"/>
    <p:sldId id="1925" r:id="rId6"/>
    <p:sldId id="2026" r:id="rId7"/>
    <p:sldId id="2027" r:id="rId8"/>
    <p:sldId id="2014" r:id="rId9"/>
    <p:sldId id="1948" r:id="rId10"/>
    <p:sldId id="1949" r:id="rId11"/>
    <p:sldId id="2010" r:id="rId12"/>
    <p:sldId id="2011" r:id="rId13"/>
    <p:sldId id="2012" r:id="rId14"/>
    <p:sldId id="2013" r:id="rId15"/>
    <p:sldId id="2016" r:id="rId16"/>
    <p:sldId id="2018" r:id="rId17"/>
    <p:sldId id="2019" r:id="rId18"/>
    <p:sldId id="2017" r:id="rId19"/>
    <p:sldId id="2020" r:id="rId20"/>
    <p:sldId id="2021" r:id="rId21"/>
    <p:sldId id="2022" r:id="rId22"/>
    <p:sldId id="2024" r:id="rId23"/>
    <p:sldId id="2023" r:id="rId24"/>
    <p:sldId id="2015" r:id="rId25"/>
    <p:sldId id="2025" r:id="rId26"/>
    <p:sldId id="2008" r:id="rId27"/>
    <p:sldId id="2009" r:id="rId28"/>
    <p:sldId id="1972" r:id="rId29"/>
    <p:sldId id="1922" r:id="rId30"/>
    <p:sldId id="2028" r:id="rId31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D002F0-4D63-8745-9DA6-7556A0FEC771}" v="43" dt="2025-12-15T13:00:18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8"/>
    <p:restoredTop sz="94625"/>
  </p:normalViewPr>
  <p:slideViewPr>
    <p:cSldViewPr snapToGrid="0">
      <p:cViewPr varScale="1">
        <p:scale>
          <a:sx n="207" d="100"/>
          <a:sy n="207" d="100"/>
        </p:scale>
        <p:origin x="115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ly, Simon" userId="483c67c2-aa76-446b-83f2-8414b3e7bd97" providerId="ADAL" clId="{6067E2D7-76B2-5353-BE34-0C774A117E0F}"/>
    <pc:docChg chg="undo redo custSel addSld delSld modSld sldOrd">
      <pc:chgData name="Jolly, Simon" userId="483c67c2-aa76-446b-83f2-8414b3e7bd97" providerId="ADAL" clId="{6067E2D7-76B2-5353-BE34-0C774A117E0F}" dt="2025-12-15T13:02:43.342" v="418" actId="20577"/>
      <pc:docMkLst>
        <pc:docMk/>
      </pc:docMkLst>
      <pc:sldChg chg="modSp add del mod">
        <pc:chgData name="Jolly, Simon" userId="483c67c2-aa76-446b-83f2-8414b3e7bd97" providerId="ADAL" clId="{6067E2D7-76B2-5353-BE34-0C774A117E0F}" dt="2025-12-15T12:39:33.766" v="144" actId="2696"/>
        <pc:sldMkLst>
          <pc:docMk/>
          <pc:sldMk cId="2422814223" sldId="1991"/>
        </pc:sldMkLst>
        <pc:spChg chg="mod">
          <ac:chgData name="Jolly, Simon" userId="483c67c2-aa76-446b-83f2-8414b3e7bd97" providerId="ADAL" clId="{6067E2D7-76B2-5353-BE34-0C774A117E0F}" dt="2025-12-15T12:39:01.878" v="117" actId="20577"/>
          <ac:spMkLst>
            <pc:docMk/>
            <pc:sldMk cId="2422814223" sldId="1991"/>
            <ac:spMk id="2" creationId="{AD2B4965-2BAF-2E33-91D8-1CAFC0BF4FCA}"/>
          </ac:spMkLst>
        </pc:spChg>
      </pc:sldChg>
      <pc:sldChg chg="ord">
        <pc:chgData name="Jolly, Simon" userId="483c67c2-aa76-446b-83f2-8414b3e7bd97" providerId="ADAL" clId="{6067E2D7-76B2-5353-BE34-0C774A117E0F}" dt="2025-12-15T12:29:35.929" v="105" actId="20578"/>
        <pc:sldMkLst>
          <pc:docMk/>
          <pc:sldMk cId="139399996" sldId="2014"/>
        </pc:sldMkLst>
      </pc:sldChg>
      <pc:sldChg chg="addSp delSp modSp new mod ord modAnim">
        <pc:chgData name="Jolly, Simon" userId="483c67c2-aa76-446b-83f2-8414b3e7bd97" providerId="ADAL" clId="{6067E2D7-76B2-5353-BE34-0C774A117E0F}" dt="2025-12-15T12:29:47.282" v="106" actId="20578"/>
        <pc:sldMkLst>
          <pc:docMk/>
          <pc:sldMk cId="2234988228" sldId="2015"/>
        </pc:sldMkLst>
        <pc:spChg chg="mod">
          <ac:chgData name="Jolly, Simon" userId="483c67c2-aa76-446b-83f2-8414b3e7bd97" providerId="ADAL" clId="{6067E2D7-76B2-5353-BE34-0C774A117E0F}" dt="2025-12-10T20:16:06.173" v="6" actId="20577"/>
          <ac:spMkLst>
            <pc:docMk/>
            <pc:sldMk cId="2234988228" sldId="2015"/>
            <ac:spMk id="2" creationId="{9706EA5B-67E0-5FEB-0437-F6E7C1BE06C9}"/>
          </ac:spMkLst>
        </pc:spChg>
        <pc:picChg chg="add mod">
          <ac:chgData name="Jolly, Simon" userId="483c67c2-aa76-446b-83f2-8414b3e7bd97" providerId="ADAL" clId="{6067E2D7-76B2-5353-BE34-0C774A117E0F}" dt="2025-12-10T20:16:20.191" v="7"/>
          <ac:picMkLst>
            <pc:docMk/>
            <pc:sldMk cId="2234988228" sldId="2015"/>
            <ac:picMk id="7" creationId="{0F5E7030-2194-9B41-86AE-C6BC2F76B1E0}"/>
          </ac:picMkLst>
        </pc:picChg>
      </pc:sldChg>
      <pc:sldChg chg="addSp delSp modSp new mod modClrScheme chgLayout">
        <pc:chgData name="Jolly, Simon" userId="483c67c2-aa76-446b-83f2-8414b3e7bd97" providerId="ADAL" clId="{6067E2D7-76B2-5353-BE34-0C774A117E0F}" dt="2025-12-15T12:22:20.267" v="27"/>
        <pc:sldMkLst>
          <pc:docMk/>
          <pc:sldMk cId="3936653939" sldId="2016"/>
        </pc:sldMkLst>
        <pc:spChg chg="del mod ord">
          <ac:chgData name="Jolly, Simon" userId="483c67c2-aa76-446b-83f2-8414b3e7bd97" providerId="ADAL" clId="{6067E2D7-76B2-5353-BE34-0C774A117E0F}" dt="2025-12-15T12:22:06.250" v="12" actId="700"/>
          <ac:spMkLst>
            <pc:docMk/>
            <pc:sldMk cId="3936653939" sldId="2016"/>
            <ac:spMk id="2" creationId="{AF393C34-BEB0-6DC2-F544-AF7F7BADA806}"/>
          </ac:spMkLst>
        </pc:spChg>
        <pc:spChg chg="del mod ord">
          <ac:chgData name="Jolly, Simon" userId="483c67c2-aa76-446b-83f2-8414b3e7bd97" providerId="ADAL" clId="{6067E2D7-76B2-5353-BE34-0C774A117E0F}" dt="2025-12-15T12:22:06.250" v="12" actId="700"/>
          <ac:spMkLst>
            <pc:docMk/>
            <pc:sldMk cId="3936653939" sldId="2016"/>
            <ac:spMk id="3" creationId="{3728490C-6375-6381-D612-1E0318FA6A66}"/>
          </ac:spMkLst>
        </pc:spChg>
        <pc:spChg chg="del">
          <ac:chgData name="Jolly, Simon" userId="483c67c2-aa76-446b-83f2-8414b3e7bd97" providerId="ADAL" clId="{6067E2D7-76B2-5353-BE34-0C774A117E0F}" dt="2025-12-15T12:22:06.250" v="12" actId="700"/>
          <ac:spMkLst>
            <pc:docMk/>
            <pc:sldMk cId="3936653939" sldId="2016"/>
            <ac:spMk id="4" creationId="{99644611-FEC3-7ACE-92C7-5052814845B0}"/>
          </ac:spMkLst>
        </pc:spChg>
        <pc:spChg chg="mod ord">
          <ac:chgData name="Jolly, Simon" userId="483c67c2-aa76-446b-83f2-8414b3e7bd97" providerId="ADAL" clId="{6067E2D7-76B2-5353-BE34-0C774A117E0F}" dt="2025-12-15T12:22:06.250" v="12" actId="700"/>
          <ac:spMkLst>
            <pc:docMk/>
            <pc:sldMk cId="3936653939" sldId="2016"/>
            <ac:spMk id="5" creationId="{4B437D99-B590-3911-D591-1B4EC0618A47}"/>
          </ac:spMkLst>
        </pc:spChg>
        <pc:spChg chg="mod ord">
          <ac:chgData name="Jolly, Simon" userId="483c67c2-aa76-446b-83f2-8414b3e7bd97" providerId="ADAL" clId="{6067E2D7-76B2-5353-BE34-0C774A117E0F}" dt="2025-12-15T12:22:06.250" v="12" actId="700"/>
          <ac:spMkLst>
            <pc:docMk/>
            <pc:sldMk cId="3936653939" sldId="2016"/>
            <ac:spMk id="6" creationId="{34177267-B794-FA78-0980-33B152DBD288}"/>
          </ac:spMkLst>
        </pc:spChg>
        <pc:spChg chg="mod ord">
          <ac:chgData name="Jolly, Simon" userId="483c67c2-aa76-446b-83f2-8414b3e7bd97" providerId="ADAL" clId="{6067E2D7-76B2-5353-BE34-0C774A117E0F}" dt="2025-12-15T12:22:06.250" v="12" actId="700"/>
          <ac:spMkLst>
            <pc:docMk/>
            <pc:sldMk cId="3936653939" sldId="2016"/>
            <ac:spMk id="7" creationId="{4DBD78E9-F313-3F62-C7A5-F40FA9BF07C7}"/>
          </ac:spMkLst>
        </pc:spChg>
        <pc:spChg chg="add mod ord">
          <ac:chgData name="Jolly, Simon" userId="483c67c2-aa76-446b-83f2-8414b3e7bd97" providerId="ADAL" clId="{6067E2D7-76B2-5353-BE34-0C774A117E0F}" dt="2025-12-15T12:22:17.567" v="26" actId="20577"/>
          <ac:spMkLst>
            <pc:docMk/>
            <pc:sldMk cId="3936653939" sldId="2016"/>
            <ac:spMk id="8" creationId="{E1409AAA-558A-0131-DCDB-58500FD9D72A}"/>
          </ac:spMkLst>
        </pc:spChg>
        <pc:spChg chg="add del mod ord">
          <ac:chgData name="Jolly, Simon" userId="483c67c2-aa76-446b-83f2-8414b3e7bd97" providerId="ADAL" clId="{6067E2D7-76B2-5353-BE34-0C774A117E0F}" dt="2025-12-15T12:22:20.267" v="27"/>
          <ac:spMkLst>
            <pc:docMk/>
            <pc:sldMk cId="3936653939" sldId="2016"/>
            <ac:spMk id="9" creationId="{7238A01A-A105-29CB-552B-78800800E451}"/>
          </ac:spMkLst>
        </pc:spChg>
        <pc:picChg chg="add mod">
          <ac:chgData name="Jolly, Simon" userId="483c67c2-aa76-446b-83f2-8414b3e7bd97" providerId="ADAL" clId="{6067E2D7-76B2-5353-BE34-0C774A117E0F}" dt="2025-12-15T12:22:20.267" v="27"/>
          <ac:picMkLst>
            <pc:docMk/>
            <pc:sldMk cId="3936653939" sldId="2016"/>
            <ac:picMk id="10" creationId="{8DFCD43E-31E9-1C99-06E7-B5E413624EB0}"/>
          </ac:picMkLst>
        </pc:picChg>
      </pc:sldChg>
      <pc:sldChg chg="addSp delSp modSp add mod modClrScheme chgLayout">
        <pc:chgData name="Jolly, Simon" userId="483c67c2-aa76-446b-83f2-8414b3e7bd97" providerId="ADAL" clId="{6067E2D7-76B2-5353-BE34-0C774A117E0F}" dt="2025-12-15T12:23:31.083" v="53" actId="20577"/>
        <pc:sldMkLst>
          <pc:docMk/>
          <pc:sldMk cId="2864051789" sldId="2017"/>
        </pc:sldMkLst>
        <pc:spChg chg="add del mod ord">
          <ac:chgData name="Jolly, Simon" userId="483c67c2-aa76-446b-83f2-8414b3e7bd97" providerId="ADAL" clId="{6067E2D7-76B2-5353-BE34-0C774A117E0F}" dt="2025-12-15T12:22:50.926" v="30" actId="700"/>
          <ac:spMkLst>
            <pc:docMk/>
            <pc:sldMk cId="2864051789" sldId="2017"/>
            <ac:spMk id="3" creationId="{FE5A1655-1A81-1096-C1D0-5BB466FC9A14}"/>
          </ac:spMkLst>
        </pc:spChg>
        <pc:spChg chg="add del mod ord">
          <ac:chgData name="Jolly, Simon" userId="483c67c2-aa76-446b-83f2-8414b3e7bd97" providerId="ADAL" clId="{6067E2D7-76B2-5353-BE34-0C774A117E0F}" dt="2025-12-15T12:23:03.654" v="33"/>
          <ac:spMkLst>
            <pc:docMk/>
            <pc:sldMk cId="2864051789" sldId="2017"/>
            <ac:spMk id="4" creationId="{D8341D5F-F68B-1C92-7FF2-2A07FC097EEB}"/>
          </ac:spMkLst>
        </pc:spChg>
        <pc:spChg chg="mod ord">
          <ac:chgData name="Jolly, Simon" userId="483c67c2-aa76-446b-83f2-8414b3e7bd97" providerId="ADAL" clId="{6067E2D7-76B2-5353-BE34-0C774A117E0F}" dt="2025-12-15T12:22:50.926" v="30" actId="700"/>
          <ac:spMkLst>
            <pc:docMk/>
            <pc:sldMk cId="2864051789" sldId="2017"/>
            <ac:spMk id="5" creationId="{460A7288-E865-73F0-E951-5F7915F922F6}"/>
          </ac:spMkLst>
        </pc:spChg>
        <pc:spChg chg="mod ord">
          <ac:chgData name="Jolly, Simon" userId="483c67c2-aa76-446b-83f2-8414b3e7bd97" providerId="ADAL" clId="{6067E2D7-76B2-5353-BE34-0C774A117E0F}" dt="2025-12-15T12:22:50.926" v="30" actId="700"/>
          <ac:spMkLst>
            <pc:docMk/>
            <pc:sldMk cId="2864051789" sldId="2017"/>
            <ac:spMk id="6" creationId="{36954643-6D49-B7AD-6A76-61ECA66E3CF0}"/>
          </ac:spMkLst>
        </pc:spChg>
        <pc:spChg chg="mod ord">
          <ac:chgData name="Jolly, Simon" userId="483c67c2-aa76-446b-83f2-8414b3e7bd97" providerId="ADAL" clId="{6067E2D7-76B2-5353-BE34-0C774A117E0F}" dt="2025-12-15T12:22:50.926" v="30" actId="700"/>
          <ac:spMkLst>
            <pc:docMk/>
            <pc:sldMk cId="2864051789" sldId="2017"/>
            <ac:spMk id="7" creationId="{540F268B-0A66-E0F2-E382-03C85C32392A}"/>
          </ac:spMkLst>
        </pc:spChg>
        <pc:spChg chg="mod ord">
          <ac:chgData name="Jolly, Simon" userId="483c67c2-aa76-446b-83f2-8414b3e7bd97" providerId="ADAL" clId="{6067E2D7-76B2-5353-BE34-0C774A117E0F}" dt="2025-12-15T12:23:31.083" v="53" actId="20577"/>
          <ac:spMkLst>
            <pc:docMk/>
            <pc:sldMk cId="2864051789" sldId="2017"/>
            <ac:spMk id="8" creationId="{744E6158-8C7C-87B6-CA6E-DC9208B9050F}"/>
          </ac:spMkLst>
        </pc:spChg>
        <pc:spChg chg="add del mod ord">
          <ac:chgData name="Jolly, Simon" userId="483c67c2-aa76-446b-83f2-8414b3e7bd97" providerId="ADAL" clId="{6067E2D7-76B2-5353-BE34-0C774A117E0F}" dt="2025-12-15T12:23:08.512" v="35"/>
          <ac:spMkLst>
            <pc:docMk/>
            <pc:sldMk cId="2864051789" sldId="2017"/>
            <ac:spMk id="9" creationId="{30632896-273B-DAEA-6872-FA9F5D29FE9D}"/>
          </ac:spMkLst>
        </pc:spChg>
        <pc:picChg chg="del">
          <ac:chgData name="Jolly, Simon" userId="483c67c2-aa76-446b-83f2-8414b3e7bd97" providerId="ADAL" clId="{6067E2D7-76B2-5353-BE34-0C774A117E0F}" dt="2025-12-15T12:22:46.928" v="29" actId="478"/>
          <ac:picMkLst>
            <pc:docMk/>
            <pc:sldMk cId="2864051789" sldId="2017"/>
            <ac:picMk id="10" creationId="{67FAB280-8FA3-0BF3-3C4F-5CAB9CE00233}"/>
          </ac:picMkLst>
        </pc:picChg>
        <pc:picChg chg="add del mod">
          <ac:chgData name="Jolly, Simon" userId="483c67c2-aa76-446b-83f2-8414b3e7bd97" providerId="ADAL" clId="{6067E2D7-76B2-5353-BE34-0C774A117E0F}" dt="2025-12-15T12:23:01.103" v="32" actId="21"/>
          <ac:picMkLst>
            <pc:docMk/>
            <pc:sldMk cId="2864051789" sldId="2017"/>
            <ac:picMk id="11" creationId="{C9741249-23F6-347B-5689-BA909131B677}"/>
          </ac:picMkLst>
        </pc:picChg>
        <pc:picChg chg="add del mod">
          <ac:chgData name="Jolly, Simon" userId="483c67c2-aa76-446b-83f2-8414b3e7bd97" providerId="ADAL" clId="{6067E2D7-76B2-5353-BE34-0C774A117E0F}" dt="2025-12-15T12:23:06.176" v="34" actId="21"/>
          <ac:picMkLst>
            <pc:docMk/>
            <pc:sldMk cId="2864051789" sldId="2017"/>
            <ac:picMk id="12" creationId="{6007B26E-BF88-5B26-66D6-2CAD9C30EF29}"/>
          </ac:picMkLst>
        </pc:picChg>
        <pc:picChg chg="add mod">
          <ac:chgData name="Jolly, Simon" userId="483c67c2-aa76-446b-83f2-8414b3e7bd97" providerId="ADAL" clId="{6067E2D7-76B2-5353-BE34-0C774A117E0F}" dt="2025-12-15T12:23:03.654" v="33"/>
          <ac:picMkLst>
            <pc:docMk/>
            <pc:sldMk cId="2864051789" sldId="2017"/>
            <ac:picMk id="13" creationId="{6EB6DD9D-97CB-CF92-447A-3E1DEF6B12EF}"/>
          </ac:picMkLst>
        </pc:picChg>
        <pc:picChg chg="add mod">
          <ac:chgData name="Jolly, Simon" userId="483c67c2-aa76-446b-83f2-8414b3e7bd97" providerId="ADAL" clId="{6067E2D7-76B2-5353-BE34-0C774A117E0F}" dt="2025-12-15T12:23:08.512" v="35"/>
          <ac:picMkLst>
            <pc:docMk/>
            <pc:sldMk cId="2864051789" sldId="2017"/>
            <ac:picMk id="14" creationId="{8842FD74-D636-BD3D-F1D7-98F673C2579F}"/>
          </ac:picMkLst>
        </pc:picChg>
      </pc:sldChg>
      <pc:sldChg chg="addSp delSp modSp add mod ord">
        <pc:chgData name="Jolly, Simon" userId="483c67c2-aa76-446b-83f2-8414b3e7bd97" providerId="ADAL" clId="{6067E2D7-76B2-5353-BE34-0C774A117E0F}" dt="2025-12-15T12:26:31.624" v="86" actId="20578"/>
        <pc:sldMkLst>
          <pc:docMk/>
          <pc:sldMk cId="1592700641" sldId="2018"/>
        </pc:sldMkLst>
        <pc:spChg chg="add del mod">
          <ac:chgData name="Jolly, Simon" userId="483c67c2-aa76-446b-83f2-8414b3e7bd97" providerId="ADAL" clId="{6067E2D7-76B2-5353-BE34-0C774A117E0F}" dt="2025-12-15T12:24:09.455" v="56"/>
          <ac:spMkLst>
            <pc:docMk/>
            <pc:sldMk cId="1592700641" sldId="2018"/>
            <ac:spMk id="3" creationId="{24915D5E-7C4D-CDC0-E1E6-D6061631DB6D}"/>
          </ac:spMkLst>
        </pc:spChg>
        <pc:spChg chg="mod">
          <ac:chgData name="Jolly, Simon" userId="483c67c2-aa76-446b-83f2-8414b3e7bd97" providerId="ADAL" clId="{6067E2D7-76B2-5353-BE34-0C774A117E0F}" dt="2025-12-15T12:24:16.057" v="59" actId="20577"/>
          <ac:spMkLst>
            <pc:docMk/>
            <pc:sldMk cId="1592700641" sldId="2018"/>
            <ac:spMk id="8" creationId="{672681F4-01C5-A958-F9AE-5B5B99B74C56}"/>
          </ac:spMkLst>
        </pc:spChg>
        <pc:spChg chg="add del mod">
          <ac:chgData name="Jolly, Simon" userId="483c67c2-aa76-446b-83f2-8414b3e7bd97" providerId="ADAL" clId="{6067E2D7-76B2-5353-BE34-0C774A117E0F}" dt="2025-12-15T12:24:24.069" v="61"/>
          <ac:spMkLst>
            <pc:docMk/>
            <pc:sldMk cId="1592700641" sldId="2018"/>
            <ac:spMk id="10" creationId="{E0446D6C-57DF-8025-470E-7A0E3F41C1DB}"/>
          </ac:spMkLst>
        </pc:spChg>
        <pc:picChg chg="add mod">
          <ac:chgData name="Jolly, Simon" userId="483c67c2-aa76-446b-83f2-8414b3e7bd97" providerId="ADAL" clId="{6067E2D7-76B2-5353-BE34-0C774A117E0F}" dt="2025-12-15T12:24:09.455" v="56"/>
          <ac:picMkLst>
            <pc:docMk/>
            <pc:sldMk cId="1592700641" sldId="2018"/>
            <ac:picMk id="4" creationId="{D139F958-117F-D45D-948B-4A88286EC6E3}"/>
          </ac:picMkLst>
        </pc:picChg>
        <pc:picChg chg="add mod">
          <ac:chgData name="Jolly, Simon" userId="483c67c2-aa76-446b-83f2-8414b3e7bd97" providerId="ADAL" clId="{6067E2D7-76B2-5353-BE34-0C774A117E0F}" dt="2025-12-15T12:24:24.069" v="61"/>
          <ac:picMkLst>
            <pc:docMk/>
            <pc:sldMk cId="1592700641" sldId="2018"/>
            <ac:picMk id="11" creationId="{05EE25ED-A499-4D45-A432-BE02EBB17892}"/>
          </ac:picMkLst>
        </pc:picChg>
        <pc:picChg chg="del">
          <ac:chgData name="Jolly, Simon" userId="483c67c2-aa76-446b-83f2-8414b3e7bd97" providerId="ADAL" clId="{6067E2D7-76B2-5353-BE34-0C774A117E0F}" dt="2025-12-15T12:24:04.373" v="55" actId="478"/>
          <ac:picMkLst>
            <pc:docMk/>
            <pc:sldMk cId="1592700641" sldId="2018"/>
            <ac:picMk id="13" creationId="{2368C32B-E7F5-DB33-AE63-86FF543B96B2}"/>
          </ac:picMkLst>
        </pc:picChg>
        <pc:picChg chg="del">
          <ac:chgData name="Jolly, Simon" userId="483c67c2-aa76-446b-83f2-8414b3e7bd97" providerId="ADAL" clId="{6067E2D7-76B2-5353-BE34-0C774A117E0F}" dt="2025-12-15T12:24:21.413" v="60" actId="478"/>
          <ac:picMkLst>
            <pc:docMk/>
            <pc:sldMk cId="1592700641" sldId="2018"/>
            <ac:picMk id="14" creationId="{0933FFA0-B710-DFDD-0F99-7AB0059770FA}"/>
          </ac:picMkLst>
        </pc:picChg>
      </pc:sldChg>
      <pc:sldChg chg="addSp delSp modSp add mod ord">
        <pc:chgData name="Jolly, Simon" userId="483c67c2-aa76-446b-83f2-8414b3e7bd97" providerId="ADAL" clId="{6067E2D7-76B2-5353-BE34-0C774A117E0F}" dt="2025-12-15T12:26:35.386" v="87" actId="20578"/>
        <pc:sldMkLst>
          <pc:docMk/>
          <pc:sldMk cId="4131540040" sldId="2019"/>
        </pc:sldMkLst>
        <pc:spChg chg="add del mod">
          <ac:chgData name="Jolly, Simon" userId="483c67c2-aa76-446b-83f2-8414b3e7bd97" providerId="ADAL" clId="{6067E2D7-76B2-5353-BE34-0C774A117E0F}" dt="2025-12-15T12:24:43.682" v="64"/>
          <ac:spMkLst>
            <pc:docMk/>
            <pc:sldMk cId="4131540040" sldId="2019"/>
            <ac:spMk id="3" creationId="{3CE76B25-1938-0E17-63E2-EBE514C4F699}"/>
          </ac:spMkLst>
        </pc:spChg>
        <pc:spChg chg="mod">
          <ac:chgData name="Jolly, Simon" userId="483c67c2-aa76-446b-83f2-8414b3e7bd97" providerId="ADAL" clId="{6067E2D7-76B2-5353-BE34-0C774A117E0F}" dt="2025-12-15T12:25:09.737" v="76" actId="20577"/>
          <ac:spMkLst>
            <pc:docMk/>
            <pc:sldMk cId="4131540040" sldId="2019"/>
            <ac:spMk id="8" creationId="{920BB481-F9A9-EC99-2796-22D299CCD92D}"/>
          </ac:spMkLst>
        </pc:spChg>
        <pc:spChg chg="add del mod">
          <ac:chgData name="Jolly, Simon" userId="483c67c2-aa76-446b-83f2-8414b3e7bd97" providerId="ADAL" clId="{6067E2D7-76B2-5353-BE34-0C774A117E0F}" dt="2025-12-15T12:25:01.431" v="72"/>
          <ac:spMkLst>
            <pc:docMk/>
            <pc:sldMk cId="4131540040" sldId="2019"/>
            <ac:spMk id="12" creationId="{5722EA03-FDE1-C41A-EC54-C2655CCD9E3B}"/>
          </ac:spMkLst>
        </pc:spChg>
        <pc:picChg chg="del">
          <ac:chgData name="Jolly, Simon" userId="483c67c2-aa76-446b-83f2-8414b3e7bd97" providerId="ADAL" clId="{6067E2D7-76B2-5353-BE34-0C774A117E0F}" dt="2025-12-15T12:24:41.019" v="63" actId="478"/>
          <ac:picMkLst>
            <pc:docMk/>
            <pc:sldMk cId="4131540040" sldId="2019"/>
            <ac:picMk id="4" creationId="{CFE0229A-00C9-DB8E-83F7-353D17B0FB1D}"/>
          </ac:picMkLst>
        </pc:picChg>
        <pc:picChg chg="add mod">
          <ac:chgData name="Jolly, Simon" userId="483c67c2-aa76-446b-83f2-8414b3e7bd97" providerId="ADAL" clId="{6067E2D7-76B2-5353-BE34-0C774A117E0F}" dt="2025-12-15T12:24:43.682" v="64"/>
          <ac:picMkLst>
            <pc:docMk/>
            <pc:sldMk cId="4131540040" sldId="2019"/>
            <ac:picMk id="9" creationId="{BD1E01EE-46E3-8D4E-E836-3530E991B00A}"/>
          </ac:picMkLst>
        </pc:picChg>
        <pc:picChg chg="add del">
          <ac:chgData name="Jolly, Simon" userId="483c67c2-aa76-446b-83f2-8414b3e7bd97" providerId="ADAL" clId="{6067E2D7-76B2-5353-BE34-0C774A117E0F}" dt="2025-12-15T12:24:56.736" v="69" actId="478"/>
          <ac:picMkLst>
            <pc:docMk/>
            <pc:sldMk cId="4131540040" sldId="2019"/>
            <ac:picMk id="11" creationId="{ECE18EEC-9625-8772-2FC2-5E84DE2DB832}"/>
          </ac:picMkLst>
        </pc:picChg>
        <pc:picChg chg="add mod">
          <ac:chgData name="Jolly, Simon" userId="483c67c2-aa76-446b-83f2-8414b3e7bd97" providerId="ADAL" clId="{6067E2D7-76B2-5353-BE34-0C774A117E0F}" dt="2025-12-15T12:24:59.272" v="71"/>
          <ac:picMkLst>
            <pc:docMk/>
            <pc:sldMk cId="4131540040" sldId="2019"/>
            <ac:picMk id="13" creationId="{28B84D38-72D5-9240-D8E7-1F8C6721BFA8}"/>
          </ac:picMkLst>
        </pc:picChg>
        <pc:picChg chg="add mod">
          <ac:chgData name="Jolly, Simon" userId="483c67c2-aa76-446b-83f2-8414b3e7bd97" providerId="ADAL" clId="{6067E2D7-76B2-5353-BE34-0C774A117E0F}" dt="2025-12-15T12:25:01.431" v="72"/>
          <ac:picMkLst>
            <pc:docMk/>
            <pc:sldMk cId="4131540040" sldId="2019"/>
            <ac:picMk id="14" creationId="{BADDCFC7-4D48-7AD5-5FDE-68156F097116}"/>
          </ac:picMkLst>
        </pc:picChg>
      </pc:sldChg>
      <pc:sldChg chg="addSp delSp modSp add mod">
        <pc:chgData name="Jolly, Simon" userId="483c67c2-aa76-446b-83f2-8414b3e7bd97" providerId="ADAL" clId="{6067E2D7-76B2-5353-BE34-0C774A117E0F}" dt="2025-12-15T12:26:14.145" v="85"/>
        <pc:sldMkLst>
          <pc:docMk/>
          <pc:sldMk cId="1369852568" sldId="2020"/>
        </pc:sldMkLst>
        <pc:spChg chg="add del mod">
          <ac:chgData name="Jolly, Simon" userId="483c67c2-aa76-446b-83f2-8414b3e7bd97" providerId="ADAL" clId="{6067E2D7-76B2-5353-BE34-0C774A117E0F}" dt="2025-12-15T12:26:05.995" v="83"/>
          <ac:spMkLst>
            <pc:docMk/>
            <pc:sldMk cId="1369852568" sldId="2020"/>
            <ac:spMk id="3" creationId="{209C28BA-307D-4F32-A73F-BB180E1BD8DC}"/>
          </ac:spMkLst>
        </pc:spChg>
        <pc:spChg chg="mod">
          <ac:chgData name="Jolly, Simon" userId="483c67c2-aa76-446b-83f2-8414b3e7bd97" providerId="ADAL" clId="{6067E2D7-76B2-5353-BE34-0C774A117E0F}" dt="2025-12-15T12:26:01.218" v="81" actId="20577"/>
          <ac:spMkLst>
            <pc:docMk/>
            <pc:sldMk cId="1369852568" sldId="2020"/>
            <ac:spMk id="8" creationId="{74AD8BF4-1557-CA69-0A01-DED4EEA2F21A}"/>
          </ac:spMkLst>
        </pc:spChg>
        <pc:spChg chg="add del mod">
          <ac:chgData name="Jolly, Simon" userId="483c67c2-aa76-446b-83f2-8414b3e7bd97" providerId="ADAL" clId="{6067E2D7-76B2-5353-BE34-0C774A117E0F}" dt="2025-12-15T12:26:14.145" v="85"/>
          <ac:spMkLst>
            <pc:docMk/>
            <pc:sldMk cId="1369852568" sldId="2020"/>
            <ac:spMk id="11" creationId="{099154EF-DDA2-CC33-6527-BE50832255AC}"/>
          </ac:spMkLst>
        </pc:spChg>
        <pc:picChg chg="add mod">
          <ac:chgData name="Jolly, Simon" userId="483c67c2-aa76-446b-83f2-8414b3e7bd97" providerId="ADAL" clId="{6067E2D7-76B2-5353-BE34-0C774A117E0F}" dt="2025-12-15T12:26:05.995" v="83"/>
          <ac:picMkLst>
            <pc:docMk/>
            <pc:sldMk cId="1369852568" sldId="2020"/>
            <ac:picMk id="4" creationId="{7D1FF8CF-3703-513F-6E92-E24896956EE0}"/>
          </ac:picMkLst>
        </pc:picChg>
        <pc:picChg chg="del">
          <ac:chgData name="Jolly, Simon" userId="483c67c2-aa76-446b-83f2-8414b3e7bd97" providerId="ADAL" clId="{6067E2D7-76B2-5353-BE34-0C774A117E0F}" dt="2025-12-15T12:26:03.474" v="82" actId="478"/>
          <ac:picMkLst>
            <pc:docMk/>
            <pc:sldMk cId="1369852568" sldId="2020"/>
            <ac:picMk id="9" creationId="{F7196B4C-5DAD-9D5E-96DA-077D9C07A919}"/>
          </ac:picMkLst>
        </pc:picChg>
        <pc:picChg chg="add mod">
          <ac:chgData name="Jolly, Simon" userId="483c67c2-aa76-446b-83f2-8414b3e7bd97" providerId="ADAL" clId="{6067E2D7-76B2-5353-BE34-0C774A117E0F}" dt="2025-12-15T12:26:14.145" v="85"/>
          <ac:picMkLst>
            <pc:docMk/>
            <pc:sldMk cId="1369852568" sldId="2020"/>
            <ac:picMk id="12" creationId="{B222CADF-4724-00BD-538C-7258EBB64F60}"/>
          </ac:picMkLst>
        </pc:picChg>
        <pc:picChg chg="del">
          <ac:chgData name="Jolly, Simon" userId="483c67c2-aa76-446b-83f2-8414b3e7bd97" providerId="ADAL" clId="{6067E2D7-76B2-5353-BE34-0C774A117E0F}" dt="2025-12-15T12:26:11.225" v="84" actId="478"/>
          <ac:picMkLst>
            <pc:docMk/>
            <pc:sldMk cId="1369852568" sldId="2020"/>
            <ac:picMk id="14" creationId="{F597667A-FD82-A61F-1B9E-C1870A9E5A7A}"/>
          </ac:picMkLst>
        </pc:picChg>
      </pc:sldChg>
      <pc:sldChg chg="addSp delSp modSp add mod">
        <pc:chgData name="Jolly, Simon" userId="483c67c2-aa76-446b-83f2-8414b3e7bd97" providerId="ADAL" clId="{6067E2D7-76B2-5353-BE34-0C774A117E0F}" dt="2025-12-15T12:27:51.037" v="98" actId="20577"/>
        <pc:sldMkLst>
          <pc:docMk/>
          <pc:sldMk cId="2285263900" sldId="2021"/>
        </pc:sldMkLst>
        <pc:spChg chg="add del mod">
          <ac:chgData name="Jolly, Simon" userId="483c67c2-aa76-446b-83f2-8414b3e7bd97" providerId="ADAL" clId="{6067E2D7-76B2-5353-BE34-0C774A117E0F}" dt="2025-12-15T12:27:22.494" v="90"/>
          <ac:spMkLst>
            <pc:docMk/>
            <pc:sldMk cId="2285263900" sldId="2021"/>
            <ac:spMk id="3" creationId="{EF54C81D-37D5-462A-D478-C122FFDF368A}"/>
          </ac:spMkLst>
        </pc:spChg>
        <pc:spChg chg="mod">
          <ac:chgData name="Jolly, Simon" userId="483c67c2-aa76-446b-83f2-8414b3e7bd97" providerId="ADAL" clId="{6067E2D7-76B2-5353-BE34-0C774A117E0F}" dt="2025-12-15T12:27:51.037" v="98" actId="20577"/>
          <ac:spMkLst>
            <pc:docMk/>
            <pc:sldMk cId="2285263900" sldId="2021"/>
            <ac:spMk id="8" creationId="{F4C65800-A437-1D5B-5F11-2F3A4487B0A3}"/>
          </ac:spMkLst>
        </pc:spChg>
        <pc:spChg chg="add del mod">
          <ac:chgData name="Jolly, Simon" userId="483c67c2-aa76-446b-83f2-8414b3e7bd97" providerId="ADAL" clId="{6067E2D7-76B2-5353-BE34-0C774A117E0F}" dt="2025-12-15T12:27:41.514" v="94"/>
          <ac:spMkLst>
            <pc:docMk/>
            <pc:sldMk cId="2285263900" sldId="2021"/>
            <ac:spMk id="11" creationId="{F8705857-07BC-3966-3AB2-DF8998D5E5BB}"/>
          </ac:spMkLst>
        </pc:spChg>
        <pc:picChg chg="del">
          <ac:chgData name="Jolly, Simon" userId="483c67c2-aa76-446b-83f2-8414b3e7bd97" providerId="ADAL" clId="{6067E2D7-76B2-5353-BE34-0C774A117E0F}" dt="2025-12-15T12:27:20.050" v="89" actId="478"/>
          <ac:picMkLst>
            <pc:docMk/>
            <pc:sldMk cId="2285263900" sldId="2021"/>
            <ac:picMk id="4" creationId="{3688F4DF-2DA0-2204-5F49-C3A31C525522}"/>
          </ac:picMkLst>
        </pc:picChg>
        <pc:picChg chg="add mod">
          <ac:chgData name="Jolly, Simon" userId="483c67c2-aa76-446b-83f2-8414b3e7bd97" providerId="ADAL" clId="{6067E2D7-76B2-5353-BE34-0C774A117E0F}" dt="2025-12-15T12:27:22.494" v="90"/>
          <ac:picMkLst>
            <pc:docMk/>
            <pc:sldMk cId="2285263900" sldId="2021"/>
            <ac:picMk id="9" creationId="{E47145BD-CB10-515E-AA5C-0075A0409F71}"/>
          </ac:picMkLst>
        </pc:picChg>
        <pc:picChg chg="add del">
          <ac:chgData name="Jolly, Simon" userId="483c67c2-aa76-446b-83f2-8414b3e7bd97" providerId="ADAL" clId="{6067E2D7-76B2-5353-BE34-0C774A117E0F}" dt="2025-12-15T12:27:39.160" v="93" actId="478"/>
          <ac:picMkLst>
            <pc:docMk/>
            <pc:sldMk cId="2285263900" sldId="2021"/>
            <ac:picMk id="12" creationId="{BF796AD2-77AE-CED5-FA66-7512A8EA223C}"/>
          </ac:picMkLst>
        </pc:picChg>
        <pc:picChg chg="add mod">
          <ac:chgData name="Jolly, Simon" userId="483c67c2-aa76-446b-83f2-8414b3e7bd97" providerId="ADAL" clId="{6067E2D7-76B2-5353-BE34-0C774A117E0F}" dt="2025-12-15T12:27:41.514" v="94"/>
          <ac:picMkLst>
            <pc:docMk/>
            <pc:sldMk cId="2285263900" sldId="2021"/>
            <ac:picMk id="13" creationId="{DE51F920-8DE6-C5A8-8E2D-A3F61237C05A}"/>
          </ac:picMkLst>
        </pc:picChg>
      </pc:sldChg>
      <pc:sldChg chg="addSp delSp modSp add mod">
        <pc:chgData name="Jolly, Simon" userId="483c67c2-aa76-446b-83f2-8414b3e7bd97" providerId="ADAL" clId="{6067E2D7-76B2-5353-BE34-0C774A117E0F}" dt="2025-12-15T12:38:11.583" v="109" actId="20577"/>
        <pc:sldMkLst>
          <pc:docMk/>
          <pc:sldMk cId="4228637022" sldId="2022"/>
        </pc:sldMkLst>
        <pc:spChg chg="add del mod">
          <ac:chgData name="Jolly, Simon" userId="483c67c2-aa76-446b-83f2-8414b3e7bd97" providerId="ADAL" clId="{6067E2D7-76B2-5353-BE34-0C774A117E0F}" dt="2025-12-15T12:28:22.479" v="101"/>
          <ac:spMkLst>
            <pc:docMk/>
            <pc:sldMk cId="4228637022" sldId="2022"/>
            <ac:spMk id="3" creationId="{DBCDBF4B-3666-4349-AE6E-106A77E9BD1B}"/>
          </ac:spMkLst>
        </pc:spChg>
        <pc:spChg chg="mod">
          <ac:chgData name="Jolly, Simon" userId="483c67c2-aa76-446b-83f2-8414b3e7bd97" providerId="ADAL" clId="{6067E2D7-76B2-5353-BE34-0C774A117E0F}" dt="2025-12-15T12:38:11.583" v="109" actId="20577"/>
          <ac:spMkLst>
            <pc:docMk/>
            <pc:sldMk cId="4228637022" sldId="2022"/>
            <ac:spMk id="8" creationId="{DCCD892E-1B6F-C795-5491-EC3C472CAC5D}"/>
          </ac:spMkLst>
        </pc:spChg>
        <pc:spChg chg="add del mod">
          <ac:chgData name="Jolly, Simon" userId="483c67c2-aa76-446b-83f2-8414b3e7bd97" providerId="ADAL" clId="{6067E2D7-76B2-5353-BE34-0C774A117E0F}" dt="2025-12-15T12:28:32.543" v="103"/>
          <ac:spMkLst>
            <pc:docMk/>
            <pc:sldMk cId="4228637022" sldId="2022"/>
            <ac:spMk id="11" creationId="{7A486073-C1E3-4A13-3BD0-B9F3EDC6BFA7}"/>
          </ac:spMkLst>
        </pc:spChg>
        <pc:picChg chg="add mod">
          <ac:chgData name="Jolly, Simon" userId="483c67c2-aa76-446b-83f2-8414b3e7bd97" providerId="ADAL" clId="{6067E2D7-76B2-5353-BE34-0C774A117E0F}" dt="2025-12-15T12:28:22.479" v="101"/>
          <ac:picMkLst>
            <pc:docMk/>
            <pc:sldMk cId="4228637022" sldId="2022"/>
            <ac:picMk id="4" creationId="{5286C112-4956-4902-2C1B-4CE371B7B8F5}"/>
          </ac:picMkLst>
        </pc:picChg>
        <pc:picChg chg="del">
          <ac:chgData name="Jolly, Simon" userId="483c67c2-aa76-446b-83f2-8414b3e7bd97" providerId="ADAL" clId="{6067E2D7-76B2-5353-BE34-0C774A117E0F}" dt="2025-12-15T12:28:19.545" v="100" actId="478"/>
          <ac:picMkLst>
            <pc:docMk/>
            <pc:sldMk cId="4228637022" sldId="2022"/>
            <ac:picMk id="9" creationId="{E92A9129-3376-82D3-0AE7-B733DAD7C04D}"/>
          </ac:picMkLst>
        </pc:picChg>
        <pc:picChg chg="add mod">
          <ac:chgData name="Jolly, Simon" userId="483c67c2-aa76-446b-83f2-8414b3e7bd97" providerId="ADAL" clId="{6067E2D7-76B2-5353-BE34-0C774A117E0F}" dt="2025-12-15T12:28:32.543" v="103"/>
          <ac:picMkLst>
            <pc:docMk/>
            <pc:sldMk cId="4228637022" sldId="2022"/>
            <ac:picMk id="12" creationId="{404FCD1A-1A0A-A94B-5257-DBB92B025E44}"/>
          </ac:picMkLst>
        </pc:picChg>
        <pc:picChg chg="del">
          <ac:chgData name="Jolly, Simon" userId="483c67c2-aa76-446b-83f2-8414b3e7bd97" providerId="ADAL" clId="{6067E2D7-76B2-5353-BE34-0C774A117E0F}" dt="2025-12-15T12:28:30.124" v="102" actId="478"/>
          <ac:picMkLst>
            <pc:docMk/>
            <pc:sldMk cId="4228637022" sldId="2022"/>
            <ac:picMk id="13" creationId="{4D62F376-6BE7-EC4D-3919-DD644A095ECF}"/>
          </ac:picMkLst>
        </pc:picChg>
      </pc:sldChg>
      <pc:sldChg chg="addSp delSp modSp new mod modClrScheme chgLayout">
        <pc:chgData name="Jolly, Simon" userId="483c67c2-aa76-446b-83f2-8414b3e7bd97" providerId="ADAL" clId="{6067E2D7-76B2-5353-BE34-0C774A117E0F}" dt="2025-12-15T12:39:57.335" v="157" actId="20577"/>
        <pc:sldMkLst>
          <pc:docMk/>
          <pc:sldMk cId="37605869" sldId="2023"/>
        </pc:sldMkLst>
        <pc:spChg chg="mod ord">
          <ac:chgData name="Jolly, Simon" userId="483c67c2-aa76-446b-83f2-8414b3e7bd97" providerId="ADAL" clId="{6067E2D7-76B2-5353-BE34-0C774A117E0F}" dt="2025-12-15T12:39:57.335" v="157" actId="20577"/>
          <ac:spMkLst>
            <pc:docMk/>
            <pc:sldMk cId="37605869" sldId="2023"/>
            <ac:spMk id="2" creationId="{E9E92D1C-CE2D-2BFB-6187-3E5B1052E6D1}"/>
          </ac:spMkLst>
        </pc:spChg>
        <pc:spChg chg="del">
          <ac:chgData name="Jolly, Simon" userId="483c67c2-aa76-446b-83f2-8414b3e7bd97" providerId="ADAL" clId="{6067E2D7-76B2-5353-BE34-0C774A117E0F}" dt="2025-12-15T12:39:18.798" v="142" actId="700"/>
          <ac:spMkLst>
            <pc:docMk/>
            <pc:sldMk cId="37605869" sldId="2023"/>
            <ac:spMk id="3" creationId="{7CC5E34E-78A2-F7D7-38A4-DB3457C03A8D}"/>
          </ac:spMkLst>
        </pc:spChg>
        <pc:spChg chg="del">
          <ac:chgData name="Jolly, Simon" userId="483c67c2-aa76-446b-83f2-8414b3e7bd97" providerId="ADAL" clId="{6067E2D7-76B2-5353-BE34-0C774A117E0F}" dt="2025-12-15T12:39:18.798" v="142" actId="700"/>
          <ac:spMkLst>
            <pc:docMk/>
            <pc:sldMk cId="37605869" sldId="2023"/>
            <ac:spMk id="4" creationId="{1D29454B-30E5-1619-3C55-1B6EBFE2CECE}"/>
          </ac:spMkLst>
        </pc:spChg>
        <pc:spChg chg="mod ord">
          <ac:chgData name="Jolly, Simon" userId="483c67c2-aa76-446b-83f2-8414b3e7bd97" providerId="ADAL" clId="{6067E2D7-76B2-5353-BE34-0C774A117E0F}" dt="2025-12-15T12:39:18.798" v="142" actId="700"/>
          <ac:spMkLst>
            <pc:docMk/>
            <pc:sldMk cId="37605869" sldId="2023"/>
            <ac:spMk id="5" creationId="{BCECAC14-6512-1194-52DE-3300816949FB}"/>
          </ac:spMkLst>
        </pc:spChg>
        <pc:spChg chg="mod ord">
          <ac:chgData name="Jolly, Simon" userId="483c67c2-aa76-446b-83f2-8414b3e7bd97" providerId="ADAL" clId="{6067E2D7-76B2-5353-BE34-0C774A117E0F}" dt="2025-12-15T12:39:18.798" v="142" actId="700"/>
          <ac:spMkLst>
            <pc:docMk/>
            <pc:sldMk cId="37605869" sldId="2023"/>
            <ac:spMk id="6" creationId="{09CE056A-6BDF-E1F8-FBFF-90C4147E29A6}"/>
          </ac:spMkLst>
        </pc:spChg>
        <pc:spChg chg="mod ord">
          <ac:chgData name="Jolly, Simon" userId="483c67c2-aa76-446b-83f2-8414b3e7bd97" providerId="ADAL" clId="{6067E2D7-76B2-5353-BE34-0C774A117E0F}" dt="2025-12-15T12:39:18.798" v="142" actId="700"/>
          <ac:spMkLst>
            <pc:docMk/>
            <pc:sldMk cId="37605869" sldId="2023"/>
            <ac:spMk id="7" creationId="{6B158F27-0DB5-E3C9-3B64-00E671A4531D}"/>
          </ac:spMkLst>
        </pc:spChg>
        <pc:picChg chg="add mod">
          <ac:chgData name="Jolly, Simon" userId="483c67c2-aa76-446b-83f2-8414b3e7bd97" providerId="ADAL" clId="{6067E2D7-76B2-5353-BE34-0C774A117E0F}" dt="2025-12-15T12:39:29.897" v="143"/>
          <ac:picMkLst>
            <pc:docMk/>
            <pc:sldMk cId="37605869" sldId="2023"/>
            <ac:picMk id="8" creationId="{8018A2FD-A069-80BE-F422-C87022713669}"/>
          </ac:picMkLst>
        </pc:picChg>
        <pc:picChg chg="add mod">
          <ac:chgData name="Jolly, Simon" userId="483c67c2-aa76-446b-83f2-8414b3e7bd97" providerId="ADAL" clId="{6067E2D7-76B2-5353-BE34-0C774A117E0F}" dt="2025-12-15T12:39:29.897" v="143"/>
          <ac:picMkLst>
            <pc:docMk/>
            <pc:sldMk cId="37605869" sldId="2023"/>
            <ac:picMk id="9" creationId="{97746EFF-4234-99EF-0D18-09D2604AC3A3}"/>
          </ac:picMkLst>
        </pc:picChg>
        <pc:picChg chg="add mod">
          <ac:chgData name="Jolly, Simon" userId="483c67c2-aa76-446b-83f2-8414b3e7bd97" providerId="ADAL" clId="{6067E2D7-76B2-5353-BE34-0C774A117E0F}" dt="2025-12-15T12:39:29.897" v="143"/>
          <ac:picMkLst>
            <pc:docMk/>
            <pc:sldMk cId="37605869" sldId="2023"/>
            <ac:picMk id="10" creationId="{DCBD41CF-9DE2-6B38-281B-B8322DD34DC5}"/>
          </ac:picMkLst>
        </pc:picChg>
        <pc:picChg chg="add mod">
          <ac:chgData name="Jolly, Simon" userId="483c67c2-aa76-446b-83f2-8414b3e7bd97" providerId="ADAL" clId="{6067E2D7-76B2-5353-BE34-0C774A117E0F}" dt="2025-12-15T12:39:29.897" v="143"/>
          <ac:picMkLst>
            <pc:docMk/>
            <pc:sldMk cId="37605869" sldId="2023"/>
            <ac:picMk id="11" creationId="{1F9EC87E-88E9-0238-EA56-4383068D1AD2}"/>
          </ac:picMkLst>
        </pc:picChg>
        <pc:cxnChg chg="add mod">
          <ac:chgData name="Jolly, Simon" userId="483c67c2-aa76-446b-83f2-8414b3e7bd97" providerId="ADAL" clId="{6067E2D7-76B2-5353-BE34-0C774A117E0F}" dt="2025-12-15T12:39:29.897" v="143"/>
          <ac:cxnSpMkLst>
            <pc:docMk/>
            <pc:sldMk cId="37605869" sldId="2023"/>
            <ac:cxnSpMk id="12" creationId="{70756423-8EE9-D46D-9C77-879B6C2EF21A}"/>
          </ac:cxnSpMkLst>
        </pc:cxnChg>
        <pc:cxnChg chg="add mod">
          <ac:chgData name="Jolly, Simon" userId="483c67c2-aa76-446b-83f2-8414b3e7bd97" providerId="ADAL" clId="{6067E2D7-76B2-5353-BE34-0C774A117E0F}" dt="2025-12-15T12:39:29.897" v="143"/>
          <ac:cxnSpMkLst>
            <pc:docMk/>
            <pc:sldMk cId="37605869" sldId="2023"/>
            <ac:cxnSpMk id="13" creationId="{ADF7E05A-7148-AEE3-8527-8507F7D62DC6}"/>
          </ac:cxnSpMkLst>
        </pc:cxnChg>
        <pc:cxnChg chg="add mod">
          <ac:chgData name="Jolly, Simon" userId="483c67c2-aa76-446b-83f2-8414b3e7bd97" providerId="ADAL" clId="{6067E2D7-76B2-5353-BE34-0C774A117E0F}" dt="2025-12-15T12:39:29.897" v="143"/>
          <ac:cxnSpMkLst>
            <pc:docMk/>
            <pc:sldMk cId="37605869" sldId="2023"/>
            <ac:cxnSpMk id="14" creationId="{C4B578D2-A2B4-2900-DE34-BF57443972BE}"/>
          </ac:cxnSpMkLst>
        </pc:cxnChg>
      </pc:sldChg>
      <pc:sldChg chg="addSp delSp modSp add mod modClrScheme chgLayout">
        <pc:chgData name="Jolly, Simon" userId="483c67c2-aa76-446b-83f2-8414b3e7bd97" providerId="ADAL" clId="{6067E2D7-76B2-5353-BE34-0C774A117E0F}" dt="2025-12-15T12:50:43.281" v="253" actId="1035"/>
        <pc:sldMkLst>
          <pc:docMk/>
          <pc:sldMk cId="612776903" sldId="2024"/>
        </pc:sldMkLst>
        <pc:spChg chg="add del mod">
          <ac:chgData name="Jolly, Simon" userId="483c67c2-aa76-446b-83f2-8414b3e7bd97" providerId="ADAL" clId="{6067E2D7-76B2-5353-BE34-0C774A117E0F}" dt="2025-12-15T12:41:05.147" v="175"/>
          <ac:spMkLst>
            <pc:docMk/>
            <pc:sldMk cId="612776903" sldId="2024"/>
            <ac:spMk id="3" creationId="{49A2ADA2-ADB1-E377-8B33-240B665CCEC3}"/>
          </ac:spMkLst>
        </pc:spChg>
        <pc:spChg chg="mod ord">
          <ac:chgData name="Jolly, Simon" userId="483c67c2-aa76-446b-83f2-8414b3e7bd97" providerId="ADAL" clId="{6067E2D7-76B2-5353-BE34-0C774A117E0F}" dt="2025-12-15T12:41:19.599" v="178" actId="700"/>
          <ac:spMkLst>
            <pc:docMk/>
            <pc:sldMk cId="612776903" sldId="2024"/>
            <ac:spMk id="5" creationId="{5F515D7D-15E0-7F80-90F9-438E8E4C90BA}"/>
          </ac:spMkLst>
        </pc:spChg>
        <pc:spChg chg="mod ord">
          <ac:chgData name="Jolly, Simon" userId="483c67c2-aa76-446b-83f2-8414b3e7bd97" providerId="ADAL" clId="{6067E2D7-76B2-5353-BE34-0C774A117E0F}" dt="2025-12-15T12:41:19.599" v="178" actId="700"/>
          <ac:spMkLst>
            <pc:docMk/>
            <pc:sldMk cId="612776903" sldId="2024"/>
            <ac:spMk id="6" creationId="{91C54FF6-BC4F-8C5B-8CC1-73F7A2A6FB41}"/>
          </ac:spMkLst>
        </pc:spChg>
        <pc:spChg chg="mod ord">
          <ac:chgData name="Jolly, Simon" userId="483c67c2-aa76-446b-83f2-8414b3e7bd97" providerId="ADAL" clId="{6067E2D7-76B2-5353-BE34-0C774A117E0F}" dt="2025-12-15T12:41:19.599" v="178" actId="700"/>
          <ac:spMkLst>
            <pc:docMk/>
            <pc:sldMk cId="612776903" sldId="2024"/>
            <ac:spMk id="7" creationId="{44E5CBB4-D89E-CCC6-DFA6-6EDC925568C9}"/>
          </ac:spMkLst>
        </pc:spChg>
        <pc:spChg chg="mod ord">
          <ac:chgData name="Jolly, Simon" userId="483c67c2-aa76-446b-83f2-8414b3e7bd97" providerId="ADAL" clId="{6067E2D7-76B2-5353-BE34-0C774A117E0F}" dt="2025-12-15T12:41:43.459" v="197" actId="14100"/>
          <ac:spMkLst>
            <pc:docMk/>
            <pc:sldMk cId="612776903" sldId="2024"/>
            <ac:spMk id="8" creationId="{FF510F20-6C29-F06C-EE61-3C4BE14B1704}"/>
          </ac:spMkLst>
        </pc:spChg>
        <pc:spChg chg="add del mod">
          <ac:chgData name="Jolly, Simon" userId="483c67c2-aa76-446b-83f2-8414b3e7bd97" providerId="ADAL" clId="{6067E2D7-76B2-5353-BE34-0C774A117E0F}" dt="2025-12-15T12:41:15.085" v="177"/>
          <ac:spMkLst>
            <pc:docMk/>
            <pc:sldMk cId="612776903" sldId="2024"/>
            <ac:spMk id="11" creationId="{3F922067-451C-921A-2EA1-50A4ACC3D0BF}"/>
          </ac:spMkLst>
        </pc:spChg>
        <pc:spChg chg="add mod ord">
          <ac:chgData name="Jolly, Simon" userId="483c67c2-aa76-446b-83f2-8414b3e7bd97" providerId="ADAL" clId="{6067E2D7-76B2-5353-BE34-0C774A117E0F}" dt="2025-12-15T12:50:37.578" v="246" actId="14100"/>
          <ac:spMkLst>
            <pc:docMk/>
            <pc:sldMk cId="612776903" sldId="2024"/>
            <ac:spMk id="14" creationId="{BE978612-3FCD-5185-F740-394ECD87991A}"/>
          </ac:spMkLst>
        </pc:spChg>
        <pc:spChg chg="add mod ord">
          <ac:chgData name="Jolly, Simon" userId="483c67c2-aa76-446b-83f2-8414b3e7bd97" providerId="ADAL" clId="{6067E2D7-76B2-5353-BE34-0C774A117E0F}" dt="2025-12-15T12:50:37.578" v="246" actId="14100"/>
          <ac:spMkLst>
            <pc:docMk/>
            <pc:sldMk cId="612776903" sldId="2024"/>
            <ac:spMk id="15" creationId="{BA168529-1224-5905-60FF-FCE07F72E678}"/>
          </ac:spMkLst>
        </pc:spChg>
        <pc:graphicFrameChg chg="add mod modGraphic">
          <ac:chgData name="Jolly, Simon" userId="483c67c2-aa76-446b-83f2-8414b3e7bd97" providerId="ADAL" clId="{6067E2D7-76B2-5353-BE34-0C774A117E0F}" dt="2025-12-15T12:50:43.281" v="253" actId="1035"/>
          <ac:graphicFrameMkLst>
            <pc:docMk/>
            <pc:sldMk cId="612776903" sldId="2024"/>
            <ac:graphicFrameMk id="16" creationId="{3EA563B2-611D-7D08-EFB8-1D0DA8D5F5FA}"/>
          </ac:graphicFrameMkLst>
        </pc:graphicFrameChg>
        <pc:picChg chg="del">
          <ac:chgData name="Jolly, Simon" userId="483c67c2-aa76-446b-83f2-8414b3e7bd97" providerId="ADAL" clId="{6067E2D7-76B2-5353-BE34-0C774A117E0F}" dt="2025-12-15T12:41:02.121" v="174" actId="478"/>
          <ac:picMkLst>
            <pc:docMk/>
            <pc:sldMk cId="612776903" sldId="2024"/>
            <ac:picMk id="4" creationId="{DD4BB4E3-A674-DF51-9D5D-B17F58CD83F7}"/>
          </ac:picMkLst>
        </pc:picChg>
        <pc:picChg chg="add mod ord">
          <ac:chgData name="Jolly, Simon" userId="483c67c2-aa76-446b-83f2-8414b3e7bd97" providerId="ADAL" clId="{6067E2D7-76B2-5353-BE34-0C774A117E0F}" dt="2025-12-15T12:49:51.844" v="240" actId="167"/>
          <ac:picMkLst>
            <pc:docMk/>
            <pc:sldMk cId="612776903" sldId="2024"/>
            <ac:picMk id="9" creationId="{296E3066-2FA1-8C1F-C156-E3FEE76A0DE5}"/>
          </ac:picMkLst>
        </pc:picChg>
        <pc:picChg chg="del">
          <ac:chgData name="Jolly, Simon" userId="483c67c2-aa76-446b-83f2-8414b3e7bd97" providerId="ADAL" clId="{6067E2D7-76B2-5353-BE34-0C774A117E0F}" dt="2025-12-15T12:41:12.611" v="176" actId="478"/>
          <ac:picMkLst>
            <pc:docMk/>
            <pc:sldMk cId="612776903" sldId="2024"/>
            <ac:picMk id="12" creationId="{E2BA3E97-2346-4AE2-091E-336EF4F10778}"/>
          </ac:picMkLst>
        </pc:picChg>
        <pc:picChg chg="add mod ord">
          <ac:chgData name="Jolly, Simon" userId="483c67c2-aa76-446b-83f2-8414b3e7bd97" providerId="ADAL" clId="{6067E2D7-76B2-5353-BE34-0C774A117E0F}" dt="2025-12-15T12:49:51.844" v="240" actId="167"/>
          <ac:picMkLst>
            <pc:docMk/>
            <pc:sldMk cId="612776903" sldId="2024"/>
            <ac:picMk id="13" creationId="{B714D446-F72A-2FE3-6C0E-D2A681CA5A9F}"/>
          </ac:picMkLst>
        </pc:picChg>
      </pc:sldChg>
      <pc:sldChg chg="addSp delSp modSp new mod">
        <pc:chgData name="Jolly, Simon" userId="483c67c2-aa76-446b-83f2-8414b3e7bd97" providerId="ADAL" clId="{6067E2D7-76B2-5353-BE34-0C774A117E0F}" dt="2025-12-15T12:47:56.387" v="238" actId="1036"/>
        <pc:sldMkLst>
          <pc:docMk/>
          <pc:sldMk cId="2506193423" sldId="2025"/>
        </pc:sldMkLst>
        <pc:spChg chg="mod">
          <ac:chgData name="Jolly, Simon" userId="483c67c2-aa76-446b-83f2-8414b3e7bd97" providerId="ADAL" clId="{6067E2D7-76B2-5353-BE34-0C774A117E0F}" dt="2025-12-15T12:42:22.611" v="207" actId="20577"/>
          <ac:spMkLst>
            <pc:docMk/>
            <pc:sldMk cId="2506193423" sldId="2025"/>
            <ac:spMk id="2" creationId="{4058AFDA-25E7-5B0F-9E1A-35C01A041B4F}"/>
          </ac:spMkLst>
        </pc:spChg>
        <pc:spChg chg="del mod">
          <ac:chgData name="Jolly, Simon" userId="483c67c2-aa76-446b-83f2-8414b3e7bd97" providerId="ADAL" clId="{6067E2D7-76B2-5353-BE34-0C774A117E0F}" dt="2025-12-15T12:46:00.839" v="214" actId="931"/>
          <ac:spMkLst>
            <pc:docMk/>
            <pc:sldMk cId="2506193423" sldId="2025"/>
            <ac:spMk id="3" creationId="{8162E0CE-ACAF-9777-1407-A0BF213AF3E8}"/>
          </ac:spMkLst>
        </pc:spChg>
        <pc:spChg chg="add mod">
          <ac:chgData name="Jolly, Simon" userId="483c67c2-aa76-446b-83f2-8414b3e7bd97" providerId="ADAL" clId="{6067E2D7-76B2-5353-BE34-0C774A117E0F}" dt="2025-12-15T12:47:48.534" v="229" actId="20577"/>
          <ac:spMkLst>
            <pc:docMk/>
            <pc:sldMk cId="2506193423" sldId="2025"/>
            <ac:spMk id="7" creationId="{1748B375-C42E-7CC9-A0CD-8BC0C1F2DE87}"/>
          </ac:spMkLst>
        </pc:spChg>
        <pc:picChg chg="add mod modCrop">
          <ac:chgData name="Jolly, Simon" userId="483c67c2-aa76-446b-83f2-8414b3e7bd97" providerId="ADAL" clId="{6067E2D7-76B2-5353-BE34-0C774A117E0F}" dt="2025-12-15T12:47:56.387" v="238" actId="1036"/>
          <ac:picMkLst>
            <pc:docMk/>
            <pc:sldMk cId="2506193423" sldId="2025"/>
            <ac:picMk id="9" creationId="{88714E57-D7D3-DEA0-92BE-E34BD45CA036}"/>
          </ac:picMkLst>
        </pc:picChg>
      </pc:sldChg>
      <pc:sldChg chg="addSp delSp modSp new mod modClrScheme chgLayout">
        <pc:chgData name="Jolly, Simon" userId="483c67c2-aa76-446b-83f2-8414b3e7bd97" providerId="ADAL" clId="{6067E2D7-76B2-5353-BE34-0C774A117E0F}" dt="2025-12-15T13:00:39.544" v="385" actId="20577"/>
        <pc:sldMkLst>
          <pc:docMk/>
          <pc:sldMk cId="3546150061" sldId="2026"/>
        </pc:sldMkLst>
        <pc:spChg chg="del mod ord">
          <ac:chgData name="Jolly, Simon" userId="483c67c2-aa76-446b-83f2-8414b3e7bd97" providerId="ADAL" clId="{6067E2D7-76B2-5353-BE34-0C774A117E0F}" dt="2025-12-15T12:57:35.331" v="255" actId="700"/>
          <ac:spMkLst>
            <pc:docMk/>
            <pc:sldMk cId="3546150061" sldId="2026"/>
            <ac:spMk id="2" creationId="{03191BBB-6D06-EAB0-2AEE-A9DB65F7F029}"/>
          </ac:spMkLst>
        </pc:spChg>
        <pc:spChg chg="del mod ord">
          <ac:chgData name="Jolly, Simon" userId="483c67c2-aa76-446b-83f2-8414b3e7bd97" providerId="ADAL" clId="{6067E2D7-76B2-5353-BE34-0C774A117E0F}" dt="2025-12-15T12:57:35.331" v="255" actId="700"/>
          <ac:spMkLst>
            <pc:docMk/>
            <pc:sldMk cId="3546150061" sldId="2026"/>
            <ac:spMk id="3" creationId="{76E2AB0E-EC3B-41EE-F3B3-F548D57A8C0F}"/>
          </ac:spMkLst>
        </pc:spChg>
        <pc:spChg chg="mod ord">
          <ac:chgData name="Jolly, Simon" userId="483c67c2-aa76-446b-83f2-8414b3e7bd97" providerId="ADAL" clId="{6067E2D7-76B2-5353-BE34-0C774A117E0F}" dt="2025-12-15T12:57:35.331" v="255" actId="700"/>
          <ac:spMkLst>
            <pc:docMk/>
            <pc:sldMk cId="3546150061" sldId="2026"/>
            <ac:spMk id="4" creationId="{6578453E-A7DD-4D7F-417B-A864CB2BB2A1}"/>
          </ac:spMkLst>
        </pc:spChg>
        <pc:spChg chg="mod ord">
          <ac:chgData name="Jolly, Simon" userId="483c67c2-aa76-446b-83f2-8414b3e7bd97" providerId="ADAL" clId="{6067E2D7-76B2-5353-BE34-0C774A117E0F}" dt="2025-12-15T12:57:35.331" v="255" actId="700"/>
          <ac:spMkLst>
            <pc:docMk/>
            <pc:sldMk cId="3546150061" sldId="2026"/>
            <ac:spMk id="5" creationId="{26D66670-ABBD-ABA0-FAEB-55B56199E7CA}"/>
          </ac:spMkLst>
        </pc:spChg>
        <pc:spChg chg="mod ord">
          <ac:chgData name="Jolly, Simon" userId="483c67c2-aa76-446b-83f2-8414b3e7bd97" providerId="ADAL" clId="{6067E2D7-76B2-5353-BE34-0C774A117E0F}" dt="2025-12-15T12:57:35.331" v="255" actId="700"/>
          <ac:spMkLst>
            <pc:docMk/>
            <pc:sldMk cId="3546150061" sldId="2026"/>
            <ac:spMk id="6" creationId="{DB15D961-FC69-A4AA-1125-6969FFEB0A13}"/>
          </ac:spMkLst>
        </pc:spChg>
        <pc:spChg chg="add mod ord">
          <ac:chgData name="Jolly, Simon" userId="483c67c2-aa76-446b-83f2-8414b3e7bd97" providerId="ADAL" clId="{6067E2D7-76B2-5353-BE34-0C774A117E0F}" dt="2025-12-15T13:00:39.544" v="385" actId="20577"/>
          <ac:spMkLst>
            <pc:docMk/>
            <pc:sldMk cId="3546150061" sldId="2026"/>
            <ac:spMk id="7" creationId="{74D8D730-1797-5F14-2755-DDFA4B983E8D}"/>
          </ac:spMkLst>
        </pc:spChg>
        <pc:spChg chg="add del mod ord">
          <ac:chgData name="Jolly, Simon" userId="483c67c2-aa76-446b-83f2-8414b3e7bd97" providerId="ADAL" clId="{6067E2D7-76B2-5353-BE34-0C774A117E0F}" dt="2025-12-15T12:57:56.207" v="294"/>
          <ac:spMkLst>
            <pc:docMk/>
            <pc:sldMk cId="3546150061" sldId="2026"/>
            <ac:spMk id="8" creationId="{A939DD63-74B8-E483-0079-7A3CFE6834F6}"/>
          </ac:spMkLst>
        </pc:spChg>
        <pc:spChg chg="add del mod ord">
          <ac:chgData name="Jolly, Simon" userId="483c67c2-aa76-446b-83f2-8414b3e7bd97" providerId="ADAL" clId="{6067E2D7-76B2-5353-BE34-0C774A117E0F}" dt="2025-12-15T12:59:28.150" v="345"/>
          <ac:spMkLst>
            <pc:docMk/>
            <pc:sldMk cId="3546150061" sldId="2026"/>
            <ac:spMk id="9" creationId="{711A2035-7517-0967-132A-CB0237BC4234}"/>
          </ac:spMkLst>
        </pc:spChg>
        <pc:spChg chg="add del mod">
          <ac:chgData name="Jolly, Simon" userId="483c67c2-aa76-446b-83f2-8414b3e7bd97" providerId="ADAL" clId="{6067E2D7-76B2-5353-BE34-0C774A117E0F}" dt="2025-12-15T13:00:18.924" v="346"/>
          <ac:spMkLst>
            <pc:docMk/>
            <pc:sldMk cId="3546150061" sldId="2026"/>
            <ac:spMk id="12" creationId="{85C7B2BE-7B25-0B0B-80C2-CE96A5AC7CC2}"/>
          </ac:spMkLst>
        </pc:spChg>
        <pc:picChg chg="add del mod">
          <ac:chgData name="Jolly, Simon" userId="483c67c2-aa76-446b-83f2-8414b3e7bd97" providerId="ADAL" clId="{6067E2D7-76B2-5353-BE34-0C774A117E0F}" dt="2025-12-15T12:59:25.318" v="344" actId="21"/>
          <ac:picMkLst>
            <pc:docMk/>
            <pc:sldMk cId="3546150061" sldId="2026"/>
            <ac:picMk id="10" creationId="{DA5A4426-5824-0A3B-7C64-C59467E25C1A}"/>
          </ac:picMkLst>
        </pc:picChg>
        <pc:picChg chg="add mod">
          <ac:chgData name="Jolly, Simon" userId="483c67c2-aa76-446b-83f2-8414b3e7bd97" providerId="ADAL" clId="{6067E2D7-76B2-5353-BE34-0C774A117E0F}" dt="2025-12-15T12:59:28.150" v="345"/>
          <ac:picMkLst>
            <pc:docMk/>
            <pc:sldMk cId="3546150061" sldId="2026"/>
            <ac:picMk id="13" creationId="{F400F7AC-6378-B9E9-878A-A886A3C47140}"/>
          </ac:picMkLst>
        </pc:picChg>
        <pc:picChg chg="add mod">
          <ac:chgData name="Jolly, Simon" userId="483c67c2-aa76-446b-83f2-8414b3e7bd97" providerId="ADAL" clId="{6067E2D7-76B2-5353-BE34-0C774A117E0F}" dt="2025-12-15T13:00:18.924" v="346"/>
          <ac:picMkLst>
            <pc:docMk/>
            <pc:sldMk cId="3546150061" sldId="2026"/>
            <ac:picMk id="14" creationId="{5EA4A9E0-C3A6-0C5F-C626-71630DCC0431}"/>
          </ac:picMkLst>
        </pc:picChg>
      </pc:sldChg>
      <pc:sldChg chg="addSp delSp modSp new mod">
        <pc:chgData name="Jolly, Simon" userId="483c67c2-aa76-446b-83f2-8414b3e7bd97" providerId="ADAL" clId="{6067E2D7-76B2-5353-BE34-0C774A117E0F}" dt="2025-12-15T12:59:12.413" v="343"/>
        <pc:sldMkLst>
          <pc:docMk/>
          <pc:sldMk cId="2581104679" sldId="2027"/>
        </pc:sldMkLst>
        <pc:spChg chg="mod">
          <ac:chgData name="Jolly, Simon" userId="483c67c2-aa76-446b-83f2-8414b3e7bd97" providerId="ADAL" clId="{6067E2D7-76B2-5353-BE34-0C774A117E0F}" dt="2025-12-15T12:58:54.951" v="342" actId="20577"/>
          <ac:spMkLst>
            <pc:docMk/>
            <pc:sldMk cId="2581104679" sldId="2027"/>
            <ac:spMk id="2" creationId="{AA81FC88-B50D-1EFD-7A60-8257B0C30BC7}"/>
          </ac:spMkLst>
        </pc:spChg>
        <pc:spChg chg="del">
          <ac:chgData name="Jolly, Simon" userId="483c67c2-aa76-446b-83f2-8414b3e7bd97" providerId="ADAL" clId="{6067E2D7-76B2-5353-BE34-0C774A117E0F}" dt="2025-12-15T12:58:34.882" v="296"/>
          <ac:spMkLst>
            <pc:docMk/>
            <pc:sldMk cId="2581104679" sldId="2027"/>
            <ac:spMk id="3" creationId="{38F7D8FE-2AAB-FAE5-BD33-835FAAC9AD81}"/>
          </ac:spMkLst>
        </pc:spChg>
        <pc:spChg chg="del">
          <ac:chgData name="Jolly, Simon" userId="483c67c2-aa76-446b-83f2-8414b3e7bd97" providerId="ADAL" clId="{6067E2D7-76B2-5353-BE34-0C774A117E0F}" dt="2025-12-15T12:59:12.413" v="343"/>
          <ac:spMkLst>
            <pc:docMk/>
            <pc:sldMk cId="2581104679" sldId="2027"/>
            <ac:spMk id="4" creationId="{5A9A6320-112F-F0EC-8C45-250636CEEAFC}"/>
          </ac:spMkLst>
        </pc:spChg>
        <pc:picChg chg="add mod">
          <ac:chgData name="Jolly, Simon" userId="483c67c2-aa76-446b-83f2-8414b3e7bd97" providerId="ADAL" clId="{6067E2D7-76B2-5353-BE34-0C774A117E0F}" dt="2025-12-15T12:58:34.882" v="296"/>
          <ac:picMkLst>
            <pc:docMk/>
            <pc:sldMk cId="2581104679" sldId="2027"/>
            <ac:picMk id="8" creationId="{F765F194-C142-931D-2384-7C83B8994E48}"/>
          </ac:picMkLst>
        </pc:picChg>
        <pc:picChg chg="add mod">
          <ac:chgData name="Jolly, Simon" userId="483c67c2-aa76-446b-83f2-8414b3e7bd97" providerId="ADAL" clId="{6067E2D7-76B2-5353-BE34-0C774A117E0F}" dt="2025-12-15T12:59:12.413" v="343"/>
          <ac:picMkLst>
            <pc:docMk/>
            <pc:sldMk cId="2581104679" sldId="2027"/>
            <ac:picMk id="9" creationId="{2B7E93C4-88D6-215D-71AF-B5E092CFE1D4}"/>
          </ac:picMkLst>
        </pc:picChg>
      </pc:sldChg>
      <pc:sldChg chg="addSp delSp modSp new mod modClrScheme chgLayout">
        <pc:chgData name="Jolly, Simon" userId="483c67c2-aa76-446b-83f2-8414b3e7bd97" providerId="ADAL" clId="{6067E2D7-76B2-5353-BE34-0C774A117E0F}" dt="2025-12-15T13:02:43.342" v="418" actId="20577"/>
        <pc:sldMkLst>
          <pc:docMk/>
          <pc:sldMk cId="1378340971" sldId="2028"/>
        </pc:sldMkLst>
        <pc:spChg chg="del mod ord">
          <ac:chgData name="Jolly, Simon" userId="483c67c2-aa76-446b-83f2-8414b3e7bd97" providerId="ADAL" clId="{6067E2D7-76B2-5353-BE34-0C774A117E0F}" dt="2025-12-15T13:02:31.444" v="387" actId="700"/>
          <ac:spMkLst>
            <pc:docMk/>
            <pc:sldMk cId="1378340971" sldId="2028"/>
            <ac:spMk id="2" creationId="{429C84E0-61C0-1070-7EF6-D30966216AE6}"/>
          </ac:spMkLst>
        </pc:spChg>
        <pc:spChg chg="del">
          <ac:chgData name="Jolly, Simon" userId="483c67c2-aa76-446b-83f2-8414b3e7bd97" providerId="ADAL" clId="{6067E2D7-76B2-5353-BE34-0C774A117E0F}" dt="2025-12-15T13:02:31.444" v="387" actId="700"/>
          <ac:spMkLst>
            <pc:docMk/>
            <pc:sldMk cId="1378340971" sldId="2028"/>
            <ac:spMk id="3" creationId="{F00CEEAA-F0BC-1DF3-0EF7-619ED4B0810B}"/>
          </ac:spMkLst>
        </pc:spChg>
        <pc:spChg chg="mod ord">
          <ac:chgData name="Jolly, Simon" userId="483c67c2-aa76-446b-83f2-8414b3e7bd97" providerId="ADAL" clId="{6067E2D7-76B2-5353-BE34-0C774A117E0F}" dt="2025-12-15T13:02:31.444" v="387" actId="700"/>
          <ac:spMkLst>
            <pc:docMk/>
            <pc:sldMk cId="1378340971" sldId="2028"/>
            <ac:spMk id="4" creationId="{2416B8F3-95AF-51C8-8645-31E4B2C47A18}"/>
          </ac:spMkLst>
        </pc:spChg>
        <pc:spChg chg="mod ord">
          <ac:chgData name="Jolly, Simon" userId="483c67c2-aa76-446b-83f2-8414b3e7bd97" providerId="ADAL" clId="{6067E2D7-76B2-5353-BE34-0C774A117E0F}" dt="2025-12-15T13:02:31.444" v="387" actId="700"/>
          <ac:spMkLst>
            <pc:docMk/>
            <pc:sldMk cId="1378340971" sldId="2028"/>
            <ac:spMk id="5" creationId="{A4F5D251-AE3D-7F4B-EDEB-C44756A4ACD5}"/>
          </ac:spMkLst>
        </pc:spChg>
        <pc:spChg chg="mod ord">
          <ac:chgData name="Jolly, Simon" userId="483c67c2-aa76-446b-83f2-8414b3e7bd97" providerId="ADAL" clId="{6067E2D7-76B2-5353-BE34-0C774A117E0F}" dt="2025-12-15T13:02:31.444" v="387" actId="700"/>
          <ac:spMkLst>
            <pc:docMk/>
            <pc:sldMk cId="1378340971" sldId="2028"/>
            <ac:spMk id="6" creationId="{C8A08421-CE62-27F1-4EC7-4B2C47208D8A}"/>
          </ac:spMkLst>
        </pc:spChg>
        <pc:spChg chg="add mod ord">
          <ac:chgData name="Jolly, Simon" userId="483c67c2-aa76-446b-83f2-8414b3e7bd97" providerId="ADAL" clId="{6067E2D7-76B2-5353-BE34-0C774A117E0F}" dt="2025-12-15T13:02:43.342" v="418" actId="20577"/>
          <ac:spMkLst>
            <pc:docMk/>
            <pc:sldMk cId="1378340971" sldId="2028"/>
            <ac:spMk id="7" creationId="{25AA65D1-E51D-127C-5230-5E6B094925CB}"/>
          </ac:spMkLst>
        </pc:spChg>
      </pc:sldChg>
    </pc:docChg>
  </pc:docChgLst>
  <pc:docChgLst>
    <pc:chgData name="Jolly, Simon" userId="483c67c2-aa76-446b-83f2-8414b3e7bd97" providerId="ADAL" clId="{35F1B767-33CA-553A-84DD-90387A0CE2FC}"/>
    <pc:docChg chg="custSel addSld modSld sldOrd">
      <pc:chgData name="Jolly, Simon" userId="483c67c2-aa76-446b-83f2-8414b3e7bd97" providerId="ADAL" clId="{35F1B767-33CA-553A-84DD-90387A0CE2FC}" dt="2025-12-07T23:57:39.874" v="14"/>
      <pc:docMkLst>
        <pc:docMk/>
      </pc:docMkLst>
      <pc:sldChg chg="addSp delSp modSp add mod ord delAnim modAnim">
        <pc:chgData name="Jolly, Simon" userId="483c67c2-aa76-446b-83f2-8414b3e7bd97" providerId="ADAL" clId="{35F1B767-33CA-553A-84DD-90387A0CE2FC}" dt="2025-12-07T23:57:39.874" v="14"/>
        <pc:sldMkLst>
          <pc:docMk/>
          <pc:sldMk cId="139399996" sldId="2014"/>
        </pc:sldMkLst>
        <pc:spChg chg="mod">
          <ac:chgData name="Jolly, Simon" userId="483c67c2-aa76-446b-83f2-8414b3e7bd97" providerId="ADAL" clId="{35F1B767-33CA-553A-84DD-90387A0CE2FC}" dt="2025-12-07T23:57:19.131" v="10" actId="20577"/>
          <ac:spMkLst>
            <pc:docMk/>
            <pc:sldMk cId="139399996" sldId="2014"/>
            <ac:spMk id="2" creationId="{3BB9C630-2F53-ECDE-002C-B16E5CA7B5D9}"/>
          </ac:spMkLst>
        </pc:spChg>
        <pc:picChg chg="add mod">
          <ac:chgData name="Jolly, Simon" userId="483c67c2-aa76-446b-83f2-8414b3e7bd97" providerId="ADAL" clId="{35F1B767-33CA-553A-84DD-90387A0CE2FC}" dt="2025-12-07T23:57:31.123" v="12"/>
          <ac:picMkLst>
            <pc:docMk/>
            <pc:sldMk cId="139399996" sldId="2014"/>
            <ac:picMk id="9" creationId="{38465798-039D-2EF8-CA86-8091D90B076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12/10/25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12/10/25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0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15/12/2025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786809" cy="7868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3" r:id="rId2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.ucl.ac.uk/pbt/QuARC-GUI/replay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10" y="1045316"/>
            <a:ext cx="11561380" cy="3182903"/>
          </a:xfrm>
        </p:spPr>
        <p:txBody>
          <a:bodyPr>
            <a:normAutofit/>
          </a:bodyPr>
          <a:lstStyle/>
          <a:p>
            <a:r>
              <a:rPr lang="en-US" sz="7200" dirty="0"/>
              <a:t>Proton Beam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501480"/>
            <a:ext cx="9080922" cy="146199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Simon Jolly </a:t>
            </a:r>
          </a:p>
          <a:p>
            <a:r>
              <a:rPr lang="en-US" b="1" dirty="0"/>
              <a:t>Joe Bateman, Febian, Harry Barnett, Connor Godden, Matt Warren, Danial Saeed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6229-3B15-0B19-8E47-52F0A5BB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QuADProBe</a:t>
            </a:r>
            <a:r>
              <a:rPr lang="en-US" dirty="0"/>
              <a:t>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C414B-DD4B-D9AF-5419-5698DF0956B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Quality Assurance Range Calorimeter (</a:t>
            </a:r>
            <a:r>
              <a:rPr lang="en-US" dirty="0" err="1"/>
              <a:t>QuARC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5 kHz measurements of water-equivalent range with plastic scintillator.</a:t>
            </a:r>
          </a:p>
          <a:p>
            <a:r>
              <a:rPr lang="en-US" dirty="0"/>
              <a:t>Scintillating </a:t>
            </a:r>
            <a:r>
              <a:rPr lang="en-US" dirty="0" err="1"/>
              <a:t>Fibre</a:t>
            </a:r>
            <a:r>
              <a:rPr lang="en-US" dirty="0"/>
              <a:t> profile monitor (</a:t>
            </a:r>
            <a:r>
              <a:rPr lang="en-US" dirty="0" err="1"/>
              <a:t>SciFi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10 kHz beam spot size and position measurements with 500 µm scintillating </a:t>
            </a:r>
            <a:r>
              <a:rPr lang="en-US" dirty="0" err="1"/>
              <a:t>fibre</a:t>
            </a:r>
            <a:r>
              <a:rPr lang="en-US" dirty="0"/>
              <a:t>.</a:t>
            </a:r>
          </a:p>
          <a:p>
            <a:r>
              <a:rPr lang="en-US" dirty="0"/>
              <a:t>USB104 FPGA:</a:t>
            </a:r>
          </a:p>
          <a:p>
            <a:pPr lvl="1"/>
            <a:r>
              <a:rPr lang="en-US" dirty="0"/>
              <a:t>Acquires data from front-end electronics over USB-C.</a:t>
            </a:r>
          </a:p>
          <a:p>
            <a:r>
              <a:rPr lang="en-US" dirty="0"/>
              <a:t>Raspberry Pi:</a:t>
            </a:r>
          </a:p>
          <a:p>
            <a:pPr lvl="1"/>
            <a:r>
              <a:rPr lang="en-US" dirty="0"/>
              <a:t>Reads data from FPGA over USB and runs web interface.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39BA2-6834-5651-5182-849A137F36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B5AAD-A181-E34C-398B-62AA00481D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0B1A8A-F3DA-A81D-4F05-D241A532D5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3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1018A-5DFE-24FB-26B5-54A74956C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Doesn’t Matter (But It Really Does)</a:t>
            </a:r>
          </a:p>
        </p:txBody>
      </p:sp>
      <p:pic>
        <p:nvPicPr>
          <p:cNvPr id="8" name="Content Placeholder 7" descr="A large machine with many machines&#10;&#10;AI-generated content may be incorrect.">
            <a:extLst>
              <a:ext uri="{FF2B5EF4-FFF2-40B4-BE49-F238E27FC236}">
                <a16:creationId xmlns:a16="http://schemas.microsoft.com/office/drawing/2014/main" id="{CE125F9E-73A3-D702-EA7E-F59CC7070E3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31" y="1009650"/>
            <a:ext cx="8061539" cy="5397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0C8DE-CE2F-EA21-F475-4667D64CFE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DF164-29AB-3B77-3FBE-077A5499B9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BBF307-2A05-1E88-4E13-6778839BC2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1D0B4-4044-1952-AC54-371BA11B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1EC1-D79E-CCDD-38B4-5286E8E8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Doesn’t Matter (But It Really Does)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333B7-9ABF-87A2-5C7F-BF118AE857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2EE77-4CDC-851B-39D3-35664F6496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D8DE42-11E2-D49A-7CB1-99E0D649D2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0" name="Content Placeholder 9" descr="A bicycle with a bag on the back&#10;&#10;AI-generated content may be incorrect.">
            <a:extLst>
              <a:ext uri="{FF2B5EF4-FFF2-40B4-BE49-F238E27FC236}">
                <a16:creationId xmlns:a16="http://schemas.microsoft.com/office/drawing/2014/main" id="{F67B2B2A-A29A-C1BF-6E59-1D0DFA2ABDB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23" y="1009650"/>
            <a:ext cx="9595555" cy="5397500"/>
          </a:xfrm>
        </p:spPr>
      </p:pic>
    </p:spTree>
    <p:extLst>
      <p:ext uri="{BB962C8B-B14F-4D97-AF65-F5344CB8AC3E}">
        <p14:creationId xmlns:p14="http://schemas.microsoft.com/office/powerpoint/2010/main" val="3110552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C630-2F53-ECDE-002C-B16E5CA7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Parts</a:t>
            </a:r>
          </a:p>
        </p:txBody>
      </p:sp>
      <p:pic>
        <p:nvPicPr>
          <p:cNvPr id="7" name="Shooting Stars Season 02 Episode 02-00.15.08.323-00.15.16.101.mp4">
            <a:hlinkClick r:id="" action="ppaction://media"/>
            <a:extLst>
              <a:ext uri="{FF2B5EF4-FFF2-40B4-BE49-F238E27FC236}">
                <a16:creationId xmlns:a16="http://schemas.microsoft.com/office/drawing/2014/main" id="{D90F05B6-0C82-C579-881B-157B941C9A48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2688" y="1009650"/>
            <a:ext cx="7286625" cy="5397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AB1C6-8211-7CED-72DB-64AB43E49D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6EA97-A898-BADE-D1CF-71B65AEA8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73FEE7-FB88-AC63-6424-4449DA0FE5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D62CE0-9317-E156-20BE-3B684D66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Trento Beam Test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609A48F-463E-8C13-D6A9-00C99D353C5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94500" y="920325"/>
            <a:ext cx="7816367" cy="273439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3 nights in Trento PTC research room:</a:t>
            </a:r>
          </a:p>
          <a:p>
            <a:r>
              <a:rPr lang="en-GB" b="1" dirty="0"/>
              <a:t>Night 1: </a:t>
            </a:r>
            <a:r>
              <a:rPr lang="en-GB" dirty="0" err="1"/>
              <a:t>QuARC</a:t>
            </a:r>
            <a:r>
              <a:rPr lang="en-GB" dirty="0"/>
              <a:t> Calibrations and Bragg Peak measurements scaling current up to FLASH (briefly).</a:t>
            </a:r>
          </a:p>
          <a:p>
            <a:r>
              <a:rPr lang="en-GB" b="1" dirty="0"/>
              <a:t>Night 2:</a:t>
            </a:r>
            <a:r>
              <a:rPr lang="en-GB" dirty="0"/>
              <a:t> Combined </a:t>
            </a:r>
            <a:r>
              <a:rPr lang="en-GB" dirty="0" err="1"/>
              <a:t>QuARC</a:t>
            </a:r>
            <a:r>
              <a:rPr lang="en-GB" dirty="0"/>
              <a:t> + </a:t>
            </a:r>
            <a:r>
              <a:rPr lang="en-GB" dirty="0" err="1"/>
              <a:t>SciFi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Dynamic range testing (fibres at low gain)</a:t>
            </a:r>
          </a:p>
          <a:p>
            <a:pPr lvl="1"/>
            <a:r>
              <a:rPr lang="en-GB" dirty="0"/>
              <a:t>Beam position measurements </a:t>
            </a:r>
          </a:p>
          <a:p>
            <a:r>
              <a:rPr lang="en-GB" b="1" dirty="0"/>
              <a:t>Night 3: </a:t>
            </a:r>
            <a:r>
              <a:rPr lang="en-GB" dirty="0" err="1"/>
              <a:t>SciFi</a:t>
            </a:r>
            <a:r>
              <a:rPr lang="en-GB" dirty="0"/>
              <a:t> Measurements</a:t>
            </a:r>
          </a:p>
          <a:p>
            <a:pPr lvl="1"/>
            <a:r>
              <a:rPr lang="en-GB" dirty="0"/>
              <a:t>Dynamic range testing (fibres at high gain)</a:t>
            </a:r>
          </a:p>
          <a:p>
            <a:pPr lvl="1"/>
            <a:r>
              <a:rPr lang="en-GB" dirty="0"/>
              <a:t>Different spot sizes (varying energy)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239D5F-B3CD-EC40-2E8D-EF37CEF1AFD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94740-5E85-0EDA-70FB-9EA834926E8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454D7-C554-8CE7-462D-45E3651EC3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A9CE27A-5422-2D7B-704B-6E9A6887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10" y="3654720"/>
            <a:ext cx="4188791" cy="31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chine on a table&#10;&#10;AI-generated content may be incorrect.">
            <a:extLst>
              <a:ext uri="{FF2B5EF4-FFF2-40B4-BE49-F238E27FC236}">
                <a16:creationId xmlns:a16="http://schemas.microsoft.com/office/drawing/2014/main" id="{5EA2E58A-FC55-1A44-DBA0-236133731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3" b="22364"/>
          <a:stretch>
            <a:fillRect/>
          </a:stretch>
        </p:blipFill>
        <p:spPr>
          <a:xfrm>
            <a:off x="8050678" y="920325"/>
            <a:ext cx="4109423" cy="2644487"/>
          </a:xfrm>
          <a:prstGeom prst="rect">
            <a:avLst/>
          </a:prstGeom>
        </p:spPr>
      </p:pic>
      <p:pic>
        <p:nvPicPr>
          <p:cNvPr id="14" name="Picture 13" descr="A black case with red lines&#10;&#10;AI-generated content may be incorrect.">
            <a:extLst>
              <a:ext uri="{FF2B5EF4-FFF2-40B4-BE49-F238E27FC236}">
                <a16:creationId xmlns:a16="http://schemas.microsoft.com/office/drawing/2014/main" id="{1661FECA-F015-70EE-18E0-508A09613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6117" r="3298"/>
          <a:stretch>
            <a:fillRect/>
          </a:stretch>
        </p:blipFill>
        <p:spPr>
          <a:xfrm>
            <a:off x="84807" y="3654720"/>
            <a:ext cx="5231472" cy="3144323"/>
          </a:xfrm>
          <a:prstGeom prst="rect">
            <a:avLst/>
          </a:prstGeom>
        </p:spPr>
      </p:pic>
      <p:pic>
        <p:nvPicPr>
          <p:cNvPr id="16" name="Picture 15" descr="A circuit board with red laser&#10;&#10;AI-generated content may be incorrect.">
            <a:extLst>
              <a:ext uri="{FF2B5EF4-FFF2-40B4-BE49-F238E27FC236}">
                <a16:creationId xmlns:a16="http://schemas.microsoft.com/office/drawing/2014/main" id="{9A6FC1C7-63DB-857B-FE4F-5CFC8BF33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4231" y="3654720"/>
            <a:ext cx="3144309" cy="31443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1762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1409AAA-558A-0131-DCDB-58500FD9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37D99-B590-3911-D591-1B4EC0618A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77267-B794-FA78-0980-33B152DBD2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D78E9-F313-3F62-C7A5-F40FA9BF07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0" name="Content Placeholder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DFCD43E-31E9-1C99-06E7-B5E413624EB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88913" y="1372015"/>
            <a:ext cx="11814175" cy="467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5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E885-CAB8-736A-68A8-477CBB0A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72681F4-01C5-A958-F9AE-5B5B99B7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 (70 MeV, 300 </a:t>
            </a:r>
            <a:r>
              <a:rPr lang="en-US" dirty="0" err="1"/>
              <a:t>nA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0836C-90BB-A094-40C1-8D2D4E089C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122F-B582-A029-624A-99C4422644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D1609-F938-2FFF-5193-2CB826C62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4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D139F958-117F-D45D-948B-4A88286EC6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63" y="1964849"/>
            <a:ext cx="5811837" cy="3487102"/>
          </a:xfrm>
        </p:spPr>
      </p:pic>
      <p:pic>
        <p:nvPicPr>
          <p:cNvPr id="11" name="Content Placeholder 10" descr="A graph with a red line&#10;&#10;AI-generated content may be incorrect.">
            <a:extLst>
              <a:ext uri="{FF2B5EF4-FFF2-40B4-BE49-F238E27FC236}">
                <a16:creationId xmlns:a16="http://schemas.microsoft.com/office/drawing/2014/main" id="{05EE25ED-A499-4D45-A432-BE02EBB1789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203950" y="1969135"/>
            <a:ext cx="5797550" cy="3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0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F4EE2-DE3C-F980-5092-AD1A06208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0BB481-F9A9-EC99-2796-22D299CC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 (112 MeV, 300 </a:t>
            </a:r>
            <a:r>
              <a:rPr lang="en-US" dirty="0" err="1"/>
              <a:t>nA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4E667-D337-77E3-39E0-3D331A2FC7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E21F3-861F-AC50-A97E-D86E2A8495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8E0EF-2E6C-96C8-CEDF-99E70ADA88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9" name="Content Placeholder 8" descr="A graph of a line graph&#10;&#10;AI-generated content may be incorrect.">
            <a:extLst>
              <a:ext uri="{FF2B5EF4-FFF2-40B4-BE49-F238E27FC236}">
                <a16:creationId xmlns:a16="http://schemas.microsoft.com/office/drawing/2014/main" id="{BD1E01EE-46E3-8D4E-E836-3530E991B0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63" y="1964849"/>
            <a:ext cx="5811837" cy="3487102"/>
          </a:xfrm>
          <a:prstGeom prst="rect">
            <a:avLst/>
          </a:prstGeom>
        </p:spPr>
      </p:pic>
      <p:pic>
        <p:nvPicPr>
          <p:cNvPr id="14" name="Content Placeholder 13" descr="A graph of a function&#10;&#10;AI-generated content may be incorrect.">
            <a:extLst>
              <a:ext uri="{FF2B5EF4-FFF2-40B4-BE49-F238E27FC236}">
                <a16:creationId xmlns:a16="http://schemas.microsoft.com/office/drawing/2014/main" id="{BADDCFC7-4D48-7AD5-5FDE-68156F09711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203950" y="1969135"/>
            <a:ext cx="5797550" cy="3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0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7229-C28A-F124-9438-8D5C63592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4E6158-8C7C-87B6-CA6E-DC9208B9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 (148 MeV, 300 </a:t>
            </a:r>
            <a:r>
              <a:rPr lang="en-US" dirty="0" err="1"/>
              <a:t>nA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A7288-E865-73F0-E951-5F7915F922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54643-6D49-B7AD-6A76-61ECA66E3C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0F268B-0A66-E0F2-E382-03C85C3239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3" name="Content Placeholder 12" descr="A graph of a line graph&#10;&#10;AI-generated content may be incorrect.">
            <a:extLst>
              <a:ext uri="{FF2B5EF4-FFF2-40B4-BE49-F238E27FC236}">
                <a16:creationId xmlns:a16="http://schemas.microsoft.com/office/drawing/2014/main" id="{6EB6DD9D-97CB-CF92-447A-3E1DEF6B12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63" y="1964849"/>
            <a:ext cx="5811837" cy="3487102"/>
          </a:xfrm>
          <a:prstGeom prst="rect">
            <a:avLst/>
          </a:prstGeom>
        </p:spPr>
      </p:pic>
      <p:pic>
        <p:nvPicPr>
          <p:cNvPr id="14" name="Content Placeholder 13" descr="A graph of a graph&#10;&#10;AI-generated content may be incorrect.">
            <a:extLst>
              <a:ext uri="{FF2B5EF4-FFF2-40B4-BE49-F238E27FC236}">
                <a16:creationId xmlns:a16="http://schemas.microsoft.com/office/drawing/2014/main" id="{8842FD74-D636-BD3D-F1D7-98F673C2579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203950" y="1969135"/>
            <a:ext cx="5797550" cy="3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51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D7CEA-0910-2D5E-1DA5-747F23E23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AD8BF4-1557-CA69-0A01-DED4EEA2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 (148 MeV, 40 </a:t>
            </a:r>
            <a:r>
              <a:rPr lang="en-US" dirty="0" err="1"/>
              <a:t>nA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FEA9A-8875-C28C-6003-83FAC559B5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DAE75-CDA8-52FF-D181-1A4E2A535C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0F761-3D86-BABA-3F25-EF5B68819F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4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7D1FF8CF-3703-513F-6E92-E24896956E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63" y="1964849"/>
            <a:ext cx="5811837" cy="3487102"/>
          </a:xfrm>
        </p:spPr>
      </p:pic>
      <p:pic>
        <p:nvPicPr>
          <p:cNvPr id="12" name="Content Placeholder 11" descr="A graph of a function&#10;&#10;AI-generated content may be incorrect.">
            <a:extLst>
              <a:ext uri="{FF2B5EF4-FFF2-40B4-BE49-F238E27FC236}">
                <a16:creationId xmlns:a16="http://schemas.microsoft.com/office/drawing/2014/main" id="{B222CADF-4724-00BD-538C-7258EBB64F6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203950" y="1969135"/>
            <a:ext cx="5797550" cy="3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48059A-6B39-6D87-9751-8B0225D6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in a Flat Universe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B5D5C-AB07-AFA2-11A3-CD22D0AC6A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8456C-0788-97DE-D2C4-C6E61E78A0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CCDAD3-9FF9-FBC2-8D94-9386E01346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0" name="Content Placeholder 6" descr="A graph with a red line and blue dots&#10;&#10;AI-generated content may be incorrect.">
            <a:extLst>
              <a:ext uri="{FF2B5EF4-FFF2-40B4-BE49-F238E27FC236}">
                <a16:creationId xmlns:a16="http://schemas.microsoft.com/office/drawing/2014/main" id="{35317B47-500D-52CE-AEE4-965BDBE284D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016000"/>
            <a:ext cx="9029700" cy="5384800"/>
          </a:xfrm>
        </p:spPr>
      </p:pic>
    </p:spTree>
    <p:extLst>
      <p:ext uri="{BB962C8B-B14F-4D97-AF65-F5344CB8AC3E}">
        <p14:creationId xmlns:p14="http://schemas.microsoft.com/office/powerpoint/2010/main" val="3585060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B84CB-9F1C-5597-0226-3E04608E3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4C65800-A437-1D5B-5F11-2F3A448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 (179 MeV, 20 </a:t>
            </a:r>
            <a:r>
              <a:rPr lang="en-US" dirty="0" err="1"/>
              <a:t>nA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736F3-B364-6406-BB26-EBF5C44A42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D44AD-A263-A1A3-E3F6-4627745708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3C00B-D082-087B-A736-5A5139653C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9" name="Content Placeholder 8" descr="A graph of a beam profile&#10;&#10;AI-generated content may be incorrect.">
            <a:extLst>
              <a:ext uri="{FF2B5EF4-FFF2-40B4-BE49-F238E27FC236}">
                <a16:creationId xmlns:a16="http://schemas.microsoft.com/office/drawing/2014/main" id="{E47145BD-CB10-515E-AA5C-0075A0409F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63" y="1964849"/>
            <a:ext cx="5811837" cy="3487102"/>
          </a:xfrm>
          <a:prstGeom prst="rect">
            <a:avLst/>
          </a:prstGeom>
        </p:spPr>
      </p:pic>
      <p:pic>
        <p:nvPicPr>
          <p:cNvPr id="13" name="Content Placeholder 12" descr="A graph of a beam profile&#10;&#10;AI-generated content may be incorrect.">
            <a:extLst>
              <a:ext uri="{FF2B5EF4-FFF2-40B4-BE49-F238E27FC236}">
                <a16:creationId xmlns:a16="http://schemas.microsoft.com/office/drawing/2014/main" id="{DE51F920-8DE6-C5A8-8E2D-A3F61237C05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203950" y="1969135"/>
            <a:ext cx="5797550" cy="3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63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1796C-BC6B-A9C0-C498-121802C2C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CCD892E-1B6F-C795-5491-EC3C472C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 (228 MeV, 5 </a:t>
            </a:r>
            <a:r>
              <a:rPr lang="en-US" dirty="0" err="1"/>
              <a:t>nA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1A7B1-179E-8A0B-25F6-70055AC1E7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91BFB-23BA-99D0-D2A7-0843CB0D8B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0A8C55-4170-55BE-C4E7-CFC28C6950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4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5286C112-4956-4902-2C1B-4CE371B7B8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63" y="1964849"/>
            <a:ext cx="5811837" cy="3487102"/>
          </a:xfrm>
        </p:spPr>
      </p:pic>
      <p:pic>
        <p:nvPicPr>
          <p:cNvPr id="12" name="Content Placeholder 11" descr="A graph of a beam profile&#10;&#10;AI-generated content may be incorrect.">
            <a:extLst>
              <a:ext uri="{FF2B5EF4-FFF2-40B4-BE49-F238E27FC236}">
                <a16:creationId xmlns:a16="http://schemas.microsoft.com/office/drawing/2014/main" id="{404FCD1A-1A0A-A94B-5257-DBB92B025E4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203950" y="1969135"/>
            <a:ext cx="5797550" cy="3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37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00B46-878F-6D30-D337-A03A85625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aph with a red and blue line&#10;&#10;AI-generated content may be incorrect.">
            <a:extLst>
              <a:ext uri="{FF2B5EF4-FFF2-40B4-BE49-F238E27FC236}">
                <a16:creationId xmlns:a16="http://schemas.microsoft.com/office/drawing/2014/main" id="{296E3066-2FA1-8C1F-C156-E3FEE76A0D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563" y="1069072"/>
            <a:ext cx="5813425" cy="3368526"/>
          </a:xfrm>
          <a:prstGeom prst="rect">
            <a:avLst/>
          </a:prstGeom>
        </p:spPr>
      </p:pic>
      <p:pic>
        <p:nvPicPr>
          <p:cNvPr id="13" name="Content Placeholder 12" descr="A graph with a red and blue line&#10;&#10;AI-generated content may be incorrect.">
            <a:extLst>
              <a:ext uri="{FF2B5EF4-FFF2-40B4-BE49-F238E27FC236}">
                <a16:creationId xmlns:a16="http://schemas.microsoft.com/office/drawing/2014/main" id="{B714D446-F72A-2FE3-6C0E-D2A681CA5A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00775" y="1072752"/>
            <a:ext cx="5800725" cy="3361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E978612-3FCD-5185-F740-394ECD879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844" y="1009804"/>
            <a:ext cx="5465679" cy="639763"/>
          </a:xfrm>
        </p:spPr>
        <p:txBody>
          <a:bodyPr/>
          <a:lstStyle/>
          <a:p>
            <a:pPr algn="ctr"/>
            <a:r>
              <a:rPr lang="en-US" dirty="0"/>
              <a:t>Low Gain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168529-1224-5905-60FF-FCE07F72E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8086" y="1009804"/>
            <a:ext cx="5453711" cy="639763"/>
          </a:xfrm>
        </p:spPr>
        <p:txBody>
          <a:bodyPr/>
          <a:lstStyle/>
          <a:p>
            <a:pPr algn="ctr"/>
            <a:r>
              <a:rPr lang="en-US" dirty="0"/>
              <a:t>High Gain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510F20-6C29-F06C-EE61-3C4BE14B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19" y="1"/>
            <a:ext cx="9439683" cy="814388"/>
          </a:xfrm>
        </p:spPr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Response Linearity (148 MeV)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15D7D-15E0-7F80-90F9-438E8E4C9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54FF6-BC4F-8C5B-8CC1-73F7A2A6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E5CBB4-D89E-CCC6-DFA6-6EDC925568C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Content Placeholder 6">
                <a:extLst>
                  <a:ext uri="{FF2B5EF4-FFF2-40B4-BE49-F238E27FC236}">
                    <a16:creationId xmlns:a16="http://schemas.microsoft.com/office/drawing/2014/main" id="{3EA563B2-611D-7D08-EFB8-1D0DA8D5F5F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51340777"/>
                  </p:ext>
                </p:extLst>
              </p:nvPr>
            </p:nvGraphicFramePr>
            <p:xfrm>
              <a:off x="1481559" y="4596069"/>
              <a:ext cx="9182368" cy="1735432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73684">
                      <a:extLst>
                        <a:ext uri="{9D8B030D-6E8A-4147-A177-3AD203B41FA5}">
                          <a16:colId xmlns:a16="http://schemas.microsoft.com/office/drawing/2014/main" val="670334249"/>
                        </a:ext>
                      </a:extLst>
                    </a:gridCol>
                    <a:gridCol w="1827171">
                      <a:extLst>
                        <a:ext uri="{9D8B030D-6E8A-4147-A177-3AD203B41FA5}">
                          <a16:colId xmlns:a16="http://schemas.microsoft.com/office/drawing/2014/main" val="1441455363"/>
                        </a:ext>
                      </a:extLst>
                    </a:gridCol>
                    <a:gridCol w="1837818">
                      <a:extLst>
                        <a:ext uri="{9D8B030D-6E8A-4147-A177-3AD203B41FA5}">
                          <a16:colId xmlns:a16="http://schemas.microsoft.com/office/drawing/2014/main" val="1071937486"/>
                        </a:ext>
                      </a:extLst>
                    </a:gridCol>
                    <a:gridCol w="1816524">
                      <a:extLst>
                        <a:ext uri="{9D8B030D-6E8A-4147-A177-3AD203B41FA5}">
                          <a16:colId xmlns:a16="http://schemas.microsoft.com/office/drawing/2014/main" val="1546664087"/>
                        </a:ext>
                      </a:extLst>
                    </a:gridCol>
                    <a:gridCol w="1827171">
                      <a:extLst>
                        <a:ext uri="{9D8B030D-6E8A-4147-A177-3AD203B41FA5}">
                          <a16:colId xmlns:a16="http://schemas.microsoft.com/office/drawing/2014/main" val="1210763156"/>
                        </a:ext>
                      </a:extLst>
                    </a:gridCol>
                  </a:tblGrid>
                  <a:tr h="89033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Fibre Array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Film </a:t>
                          </a:r>
                        </a:p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2D Gaussian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Slice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Projection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921519"/>
                      </a:ext>
                    </a:extLst>
                  </a:tr>
                  <a:tr h="430062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5.538 ± 0.938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5.491 ± 0.001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5.423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5.588 ± 0.011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1840534"/>
                      </a:ext>
                    </a:extLst>
                  </a:tr>
                  <a:tr h="370618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5.339 ± 1.062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5.353 ± 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5.198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5.399 ± 0.019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55554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Content Placeholder 6">
                <a:extLst>
                  <a:ext uri="{FF2B5EF4-FFF2-40B4-BE49-F238E27FC236}">
                    <a16:creationId xmlns:a16="http://schemas.microsoft.com/office/drawing/2014/main" id="{3EA563B2-611D-7D08-EFB8-1D0DA8D5F5F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51340777"/>
                  </p:ext>
                </p:extLst>
              </p:nvPr>
            </p:nvGraphicFramePr>
            <p:xfrm>
              <a:off x="1481559" y="4596069"/>
              <a:ext cx="9182368" cy="1735432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73684">
                      <a:extLst>
                        <a:ext uri="{9D8B030D-6E8A-4147-A177-3AD203B41FA5}">
                          <a16:colId xmlns:a16="http://schemas.microsoft.com/office/drawing/2014/main" val="670334249"/>
                        </a:ext>
                      </a:extLst>
                    </a:gridCol>
                    <a:gridCol w="1827171">
                      <a:extLst>
                        <a:ext uri="{9D8B030D-6E8A-4147-A177-3AD203B41FA5}">
                          <a16:colId xmlns:a16="http://schemas.microsoft.com/office/drawing/2014/main" val="1441455363"/>
                        </a:ext>
                      </a:extLst>
                    </a:gridCol>
                    <a:gridCol w="1837818">
                      <a:extLst>
                        <a:ext uri="{9D8B030D-6E8A-4147-A177-3AD203B41FA5}">
                          <a16:colId xmlns:a16="http://schemas.microsoft.com/office/drawing/2014/main" val="1071937486"/>
                        </a:ext>
                      </a:extLst>
                    </a:gridCol>
                    <a:gridCol w="1816524">
                      <a:extLst>
                        <a:ext uri="{9D8B030D-6E8A-4147-A177-3AD203B41FA5}">
                          <a16:colId xmlns:a16="http://schemas.microsoft.com/office/drawing/2014/main" val="1546664087"/>
                        </a:ext>
                      </a:extLst>
                    </a:gridCol>
                    <a:gridCol w="1827171">
                      <a:extLst>
                        <a:ext uri="{9D8B030D-6E8A-4147-A177-3AD203B41FA5}">
                          <a16:colId xmlns:a16="http://schemas.microsoft.com/office/drawing/2014/main" val="1210763156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Fibre Array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Film </a:t>
                          </a:r>
                        </a:p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2D Gaussian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Slice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Projection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921519"/>
                      </a:ext>
                    </a:extLst>
                  </a:tr>
                  <a:tr h="430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6" t="-220588" r="-390541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5.538 ± 0.938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5.491 ± 0.001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5.423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5.588 ± 0.011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1840534"/>
                      </a:ext>
                    </a:extLst>
                  </a:tr>
                  <a:tr h="3909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6" t="-351613" r="-390541" b="-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5.339 ± 1.062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5.353 ± 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5.198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5.399 ± 0.019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55554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12776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92D1C-CE2D-2BFB-6187-3E5B1052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Position Response (+/-20 mm X)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CAC14-6512-1194-52DE-330081694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E056A-6BDF-E1F8-FBFF-90C4147E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158F27-0DB5-E3C9-3B64-00E671A453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8" name="Content Placeholder 5" descr="A graph of a beam profile&#10;&#10;AI-generated content may be incorrect.">
            <a:extLst>
              <a:ext uri="{FF2B5EF4-FFF2-40B4-BE49-F238E27FC236}">
                <a16:creationId xmlns:a16="http://schemas.microsoft.com/office/drawing/2014/main" id="{8018A2FD-A069-80BE-F422-C87022713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84" y="1611657"/>
            <a:ext cx="3582868" cy="2149720"/>
          </a:xfrm>
          <a:prstGeom prst="rect">
            <a:avLst/>
          </a:prstGeom>
        </p:spPr>
      </p:pic>
      <p:pic>
        <p:nvPicPr>
          <p:cNvPr id="9" name="Picture 8" descr="A graph of a line graph&#10;&#10;AI-generated content may be incorrect.">
            <a:extLst>
              <a:ext uri="{FF2B5EF4-FFF2-40B4-BE49-F238E27FC236}">
                <a16:creationId xmlns:a16="http://schemas.microsoft.com/office/drawing/2014/main" id="{97746EFF-4234-99EF-0D18-09D2604AC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1567541"/>
            <a:ext cx="3828142" cy="2296885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DCBD41CF-9DE2-6B38-281B-B8322DD34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075"/>
            <a:ext cx="3828142" cy="2296885"/>
          </a:xfrm>
          <a:prstGeom prst="rect">
            <a:avLst/>
          </a:prstGeom>
        </p:spPr>
      </p:pic>
      <p:pic>
        <p:nvPicPr>
          <p:cNvPr id="11" name="Content Placeholder 4" descr="A graph of a line graph&#10;&#10;AI-generated content may be incorrect.">
            <a:extLst>
              <a:ext uri="{FF2B5EF4-FFF2-40B4-BE49-F238E27FC236}">
                <a16:creationId xmlns:a16="http://schemas.microsoft.com/office/drawing/2014/main" id="{1F9EC87E-88E9-0238-EA56-4383068D1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615823" y="3864426"/>
            <a:ext cx="5048042" cy="300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756423-8EE9-D46D-9C77-879B6C2EF21A}"/>
              </a:ext>
            </a:extLst>
          </p:cNvPr>
          <p:cNvCxnSpPr/>
          <p:nvPr/>
        </p:nvCxnSpPr>
        <p:spPr>
          <a:xfrm>
            <a:off x="2500829" y="3429000"/>
            <a:ext cx="1645063" cy="614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7E05A-7148-AEE3-8527-8507F7D62DC6}"/>
              </a:ext>
            </a:extLst>
          </p:cNvPr>
          <p:cNvCxnSpPr>
            <a:cxnSpLocks/>
          </p:cNvCxnSpPr>
          <p:nvPr/>
        </p:nvCxnSpPr>
        <p:spPr>
          <a:xfrm>
            <a:off x="6338249" y="3610519"/>
            <a:ext cx="0" cy="1391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B578D2-A2B4-2900-DE34-BF57443972BE}"/>
              </a:ext>
            </a:extLst>
          </p:cNvPr>
          <p:cNvCxnSpPr>
            <a:cxnSpLocks/>
          </p:cNvCxnSpPr>
          <p:nvPr/>
        </p:nvCxnSpPr>
        <p:spPr>
          <a:xfrm flipH="1">
            <a:off x="8438920" y="2840505"/>
            <a:ext cx="680103" cy="3461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EA5B-67E0-5FEB-0437-F6E7C1BE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88 MPH</a:t>
            </a:r>
          </a:p>
        </p:txBody>
      </p:sp>
      <p:pic>
        <p:nvPicPr>
          <p:cNvPr id="7" name="Back To The Future (HD)-00.21.54.989-00.22.14.416.mp4">
            <a:hlinkClick r:id="" action="ppaction://media"/>
            <a:extLst>
              <a:ext uri="{FF2B5EF4-FFF2-40B4-BE49-F238E27FC236}">
                <a16:creationId xmlns:a16="http://schemas.microsoft.com/office/drawing/2014/main" id="{0F5E7030-2194-9B41-86AE-C6BC2F76B1E0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038" y="1009650"/>
            <a:ext cx="9813925" cy="5397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49602-5B92-19AA-6B0B-96A01589E2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18E37-AD96-A66B-B274-77A192B8D3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E3E398-5B78-5586-3EAB-C5AC9E3D8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714E57-D7D3-DEA0-92BE-E34BD45CA03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2447" r="3633" b="7508"/>
          <a:stretch>
            <a:fillRect/>
          </a:stretch>
        </p:blipFill>
        <p:spPr>
          <a:xfrm>
            <a:off x="3070518" y="934632"/>
            <a:ext cx="8931254" cy="57056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AFDA-25E7-5B0F-9E1A-35C01A04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r>
              <a:rPr lang="en-US" dirty="0"/>
              <a:t> GUI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EF3DC-0596-7F86-166F-FCECC727B5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6FF3-3D83-4DA6-2314-162CD7BFCD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FA5E0-201C-DD22-AA74-02231FC231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8B375-C42E-7CC9-A0CD-8BC0C1F2DE87}"/>
              </a:ext>
            </a:extLst>
          </p:cNvPr>
          <p:cNvSpPr txBox="1"/>
          <p:nvPr/>
        </p:nvSpPr>
        <p:spPr>
          <a:xfrm>
            <a:off x="183887" y="981906"/>
            <a:ext cx="3743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https://www.hep.ucl.ac.uk/ pbt/QuARC-GUI/ replay.html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93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3A38-E33E-4660-22D1-369356DA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 Scan: 148 MeV Bragg Curves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D048C7-93B8-95E9-FA73-81FBC634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5338" y="802899"/>
            <a:ext cx="2751406" cy="36620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948C5-C62F-4CE1-6FE0-B266DF357E0E}"/>
              </a:ext>
            </a:extLst>
          </p:cNvPr>
          <p:cNvSpPr txBox="1"/>
          <p:nvPr/>
        </p:nvSpPr>
        <p:spPr>
          <a:xfrm>
            <a:off x="454001" y="4408689"/>
            <a:ext cx="33409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20mm to left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151.47 mm, E</a:t>
            </a:r>
            <a:r>
              <a:rPr lang="en-GB" sz="1400" baseline="-25000" dirty="0"/>
              <a:t>0</a:t>
            </a:r>
            <a:r>
              <a:rPr lang="en-GB" sz="1400" dirty="0"/>
              <a:t> = 146.91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151.51 mm, E</a:t>
            </a:r>
            <a:r>
              <a:rPr lang="en-GB" sz="1400" baseline="-25000" dirty="0"/>
              <a:t>0</a:t>
            </a:r>
            <a:r>
              <a:rPr lang="en-GB" sz="1400" dirty="0"/>
              <a:t> = 146.93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151.49 mm, E</a:t>
            </a:r>
            <a:r>
              <a:rPr lang="en-GB" sz="1400" baseline="-25000" dirty="0"/>
              <a:t>0</a:t>
            </a:r>
            <a:r>
              <a:rPr lang="en-GB" sz="1400" dirty="0"/>
              <a:t> = 146.92 MeV</a:t>
            </a:r>
          </a:p>
          <a:p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C917A-410F-94DC-C615-117406A0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04209" y="784744"/>
            <a:ext cx="2861104" cy="3808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CC1D89-D1EC-5ACB-C348-A5DAF791181E}"/>
              </a:ext>
            </a:extLst>
          </p:cNvPr>
          <p:cNvSpPr txBox="1"/>
          <p:nvPr/>
        </p:nvSpPr>
        <p:spPr>
          <a:xfrm>
            <a:off x="8563981" y="4270189"/>
            <a:ext cx="35396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20mm to right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151.46 mm, E</a:t>
            </a:r>
            <a:r>
              <a:rPr lang="en-GB" sz="1400" baseline="-25000" dirty="0"/>
              <a:t>0</a:t>
            </a:r>
            <a:r>
              <a:rPr lang="en-GB" sz="1400" dirty="0"/>
              <a:t> = 146.9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151.73 mm, E</a:t>
            </a:r>
            <a:r>
              <a:rPr lang="en-GB" sz="1400" baseline="-25000" dirty="0"/>
              <a:t>0</a:t>
            </a:r>
            <a:r>
              <a:rPr lang="en-GB" sz="1400" dirty="0"/>
              <a:t> = 147.05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151.595 mm, E</a:t>
            </a:r>
            <a:r>
              <a:rPr lang="en-GB" sz="1400" baseline="-25000" dirty="0"/>
              <a:t>0</a:t>
            </a:r>
            <a:r>
              <a:rPr lang="en-GB" sz="1400" dirty="0"/>
              <a:t> = 146.975 MeV</a:t>
            </a:r>
          </a:p>
          <a:p>
            <a:r>
              <a:rPr lang="en-GB" sz="1400" dirty="0"/>
              <a:t> </a:t>
            </a:r>
          </a:p>
          <a:p>
            <a:r>
              <a:rPr lang="en-GB" sz="1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796D78-EC14-B1D7-BB5A-5AB145167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65849" y="784745"/>
            <a:ext cx="2861102" cy="3808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240D8A-DF18-A64E-CF02-481A923F6228}"/>
              </a:ext>
            </a:extLst>
          </p:cNvPr>
          <p:cNvSpPr txBox="1"/>
          <p:nvPr/>
        </p:nvSpPr>
        <p:spPr>
          <a:xfrm>
            <a:off x="4151779" y="4485633"/>
            <a:ext cx="3808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Beam in centre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151.29 mm, E</a:t>
            </a:r>
            <a:r>
              <a:rPr lang="en-GB" sz="1400" baseline="-25000" dirty="0"/>
              <a:t>0</a:t>
            </a:r>
            <a:r>
              <a:rPr lang="en-GB" sz="1400" dirty="0"/>
              <a:t> = 146.81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151.51 mm, E</a:t>
            </a:r>
            <a:r>
              <a:rPr lang="en-GB" sz="1400" baseline="-25000" dirty="0"/>
              <a:t>0</a:t>
            </a:r>
            <a:r>
              <a:rPr lang="en-GB" sz="1400" dirty="0"/>
              <a:t> = 146.93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151.4 mm, E</a:t>
            </a:r>
            <a:r>
              <a:rPr lang="en-GB" sz="1400" baseline="-25000" dirty="0"/>
              <a:t>0</a:t>
            </a:r>
            <a:r>
              <a:rPr lang="en-GB" sz="1400" dirty="0"/>
              <a:t> = 146.87 MeV</a:t>
            </a:r>
          </a:p>
          <a:p>
            <a:pPr algn="ctr"/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34A88-34EA-120E-4B4E-7F302F53CE38}"/>
              </a:ext>
            </a:extLst>
          </p:cNvPr>
          <p:cNvSpPr txBox="1"/>
          <p:nvPr/>
        </p:nvSpPr>
        <p:spPr>
          <a:xfrm>
            <a:off x="964630" y="5823396"/>
            <a:ext cx="1042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Consistent range reconstruction across entire range of beam spot positions.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0ED39-63EB-1A5C-C377-3693A7E22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30E44-6884-079F-A86B-22EB218643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6642C9-43DE-0198-442E-FDAEE7AD8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2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4E0BC0-EF72-7181-D4BF-06500F5FC9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QuARC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 &amp; Fibre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Measurements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4E0BC0-EF72-7181-D4BF-06500F5FC9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538" b="-1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84A9900-D611-356B-A533-A9FF27FEA83F}"/>
              </a:ext>
            </a:extLst>
          </p:cNvPr>
          <p:cNvSpPr txBox="1"/>
          <p:nvPr/>
        </p:nvSpPr>
        <p:spPr>
          <a:xfrm>
            <a:off x="1691767" y="1998107"/>
            <a:ext cx="12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Calibrated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461A65-07DE-BE24-271A-3E740255B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1182"/>
          <a:stretch>
            <a:fillRect/>
          </a:stretch>
        </p:blipFill>
        <p:spPr>
          <a:xfrm rot="5400000">
            <a:off x="6378336" y="-2213214"/>
            <a:ext cx="2786060" cy="8841267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83BCF8-D713-B741-F033-19B9728731E3}"/>
              </a:ext>
            </a:extLst>
          </p:cNvPr>
          <p:cNvCxnSpPr>
            <a:cxnSpLocks/>
          </p:cNvCxnSpPr>
          <p:nvPr/>
        </p:nvCxnSpPr>
        <p:spPr>
          <a:xfrm flipV="1">
            <a:off x="8171352" y="1045028"/>
            <a:ext cx="0" cy="2275490"/>
          </a:xfrm>
          <a:prstGeom prst="line">
            <a:avLst/>
          </a:prstGeom>
          <a:ln w="28575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2ED80C-3937-A01B-BD32-8FC59FCFDD46}"/>
              </a:ext>
            </a:extLst>
          </p:cNvPr>
          <p:cNvCxnSpPr>
            <a:cxnSpLocks/>
          </p:cNvCxnSpPr>
          <p:nvPr/>
        </p:nvCxnSpPr>
        <p:spPr>
          <a:xfrm flipV="1">
            <a:off x="9316100" y="1045028"/>
            <a:ext cx="0" cy="2275490"/>
          </a:xfrm>
          <a:prstGeom prst="line">
            <a:avLst/>
          </a:prstGeom>
          <a:ln w="28575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206EAC3-9951-6B06-252D-C972F988B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5" y="814389"/>
            <a:ext cx="3274581" cy="1155173"/>
          </a:xfrm>
          <a:prstGeom prst="rect">
            <a:avLst/>
          </a:prstGeom>
        </p:spPr>
      </p:pic>
      <p:pic>
        <p:nvPicPr>
          <p:cNvPr id="3" name="Content Placeholder 5" descr="A graph of a beam profile&#10;&#10;AI-generated content may be incorrect.">
            <a:extLst>
              <a:ext uri="{FF2B5EF4-FFF2-40B4-BE49-F238E27FC236}">
                <a16:creationId xmlns:a16="http://schemas.microsoft.com/office/drawing/2014/main" id="{F3F1D750-ADCE-89EB-E01C-DDDAE45A7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1783" y="4316848"/>
            <a:ext cx="3900217" cy="234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4" name="Picture 3" descr="A graph of a line graph&#10;&#10;AI-generated content may be incorrect.">
            <a:extLst>
              <a:ext uri="{FF2B5EF4-FFF2-40B4-BE49-F238E27FC236}">
                <a16:creationId xmlns:a16="http://schemas.microsoft.com/office/drawing/2014/main" id="{8557984A-7971-EEEF-7BB6-F1508E63F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4220466"/>
            <a:ext cx="4232602" cy="2539561"/>
          </a:xfrm>
          <a:prstGeom prst="rect">
            <a:avLst/>
          </a:prstGeom>
        </p:spPr>
      </p:pic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2E6BE6A9-6545-3511-5F4C-1CCCA44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4232602" cy="253956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C79714-BAA5-683F-06E3-5B45A7072A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F1E6A6-E2DB-4303-34CB-5F8851C797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94B0E5-6BDB-8CFD-EBBC-2850BEBC6B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6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5E0B-F386-D98B-694C-0E29952E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+ Fibre Position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6DED6-EFE5-FBBC-875A-910AE7610C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C3156-FC3E-E012-45BE-F75931E20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7" name="Content Placeholder 6" descr="A graph with a red line and blue dots&#10;&#10;AI-generated content may be incorrect.">
            <a:extLst>
              <a:ext uri="{FF2B5EF4-FFF2-40B4-BE49-F238E27FC236}">
                <a16:creationId xmlns:a16="http://schemas.microsoft.com/office/drawing/2014/main" id="{E6794EF5-98B8-A9A2-5BC7-425C77F06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93" y="1085723"/>
            <a:ext cx="9029700" cy="5384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79EC0-D019-BFB5-54EE-2EB059BBC7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</p:spTree>
    <p:extLst>
      <p:ext uri="{BB962C8B-B14F-4D97-AF65-F5344CB8AC3E}">
        <p14:creationId xmlns:p14="http://schemas.microsoft.com/office/powerpoint/2010/main" val="2687441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E0530E0-1757-CC29-F3BC-5787B062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04" y="899840"/>
            <a:ext cx="5885126" cy="6873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3EFF34-E942-D210-F7B7-38BFCFA3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Acknowledgements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5F9D3C-2387-F9C9-B582-7EAC1A6E99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r>
              <a:rPr lang="en-GB"/>
              <a:t>Simon Jolly		</a:t>
            </a:r>
            <a:r>
              <a:rPr lang="en-GB" err="1"/>
              <a:t>Febian</a:t>
            </a:r>
            <a:endParaRPr lang="en-GB"/>
          </a:p>
          <a:p>
            <a:pPr marL="0" indent="0">
              <a:buNone/>
            </a:pPr>
            <a:r>
              <a:rPr lang="en-GB"/>
              <a:t>Sonia </a:t>
            </a:r>
            <a:r>
              <a:rPr lang="en-GB" err="1"/>
              <a:t>Escribano</a:t>
            </a:r>
            <a:r>
              <a:rPr lang="en-GB"/>
              <a:t> Rodriguez</a:t>
            </a:r>
          </a:p>
          <a:p>
            <a:pPr marL="0" indent="0">
              <a:buNone/>
            </a:pPr>
            <a:r>
              <a:rPr lang="en-GB"/>
              <a:t>Connor Godden</a:t>
            </a:r>
          </a:p>
          <a:p>
            <a:pPr marL="0" indent="0">
              <a:buNone/>
            </a:pPr>
            <a:r>
              <a:rPr lang="en-GB"/>
              <a:t>Harry Barnett</a:t>
            </a:r>
          </a:p>
          <a:p>
            <a:pPr marL="0" indent="0">
              <a:buNone/>
            </a:pPr>
            <a:r>
              <a:rPr lang="en-GB"/>
              <a:t>Matt Warren</a:t>
            </a:r>
          </a:p>
          <a:p>
            <a:pPr marL="0" indent="0">
              <a:buNone/>
            </a:pPr>
            <a:r>
              <a:rPr lang="en-GB"/>
              <a:t>Joe Bateman</a:t>
            </a:r>
          </a:p>
          <a:p>
            <a:pPr marL="0" indent="0">
              <a:buNone/>
            </a:pPr>
            <a:r>
              <a:rPr lang="en-GB"/>
              <a:t>Saad Shaikh</a:t>
            </a:r>
          </a:p>
          <a:p>
            <a:pPr marL="0" indent="0">
              <a:buNone/>
            </a:pPr>
            <a:r>
              <a:rPr lang="en-GB"/>
              <a:t>Fern Pannell</a:t>
            </a:r>
          </a:p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Sam Flynn</a:t>
            </a:r>
          </a:p>
          <a:p>
            <a:pPr marL="0" indent="0">
              <a:buNone/>
            </a:pPr>
            <a:r>
              <a:rPr lang="en-GB"/>
              <a:t>Nigel Lee</a:t>
            </a:r>
          </a:p>
          <a:p>
            <a:pPr marL="0" indent="0">
              <a:buNone/>
            </a:pPr>
            <a:r>
              <a:rPr lang="en-GB"/>
              <a:t>Russell Thomas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Colin Baker</a:t>
            </a:r>
          </a:p>
          <a:p>
            <a:pPr marL="0" indent="0">
              <a:buNone/>
            </a:pPr>
            <a:r>
              <a:rPr lang="en-GB"/>
              <a:t>Alison Warry</a:t>
            </a:r>
          </a:p>
          <a:p>
            <a:pPr marL="0" indent="0">
              <a:buNone/>
            </a:pPr>
            <a:r>
              <a:rPr lang="en-GB"/>
              <a:t>Andrew Gosling</a:t>
            </a:r>
          </a:p>
          <a:p>
            <a:pPr marL="0" indent="0">
              <a:buNone/>
            </a:pPr>
            <a:r>
              <a:rPr lang="en-GB"/>
              <a:t>Lee Harrison-Carey</a:t>
            </a:r>
          </a:p>
          <a:p>
            <a:pPr marL="0" indent="0">
              <a:buNone/>
            </a:pPr>
            <a:r>
              <a:rPr lang="en-GB"/>
              <a:t>Andrew Poynter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r>
              <a:rPr lang="en-GB"/>
              <a:t>Rafaella </a:t>
            </a:r>
            <a:r>
              <a:rPr lang="en-GB" err="1"/>
              <a:t>Radogna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r>
              <a:rPr lang="en-GB"/>
              <a:t>Tony Price</a:t>
            </a:r>
          </a:p>
          <a:p>
            <a:pPr marL="0" indent="0">
              <a:buNone/>
            </a:pPr>
            <a:r>
              <a:rPr lang="en-GB"/>
              <a:t>Catherine </a:t>
            </a:r>
            <a:r>
              <a:rPr lang="en-GB" err="1"/>
              <a:t>Burne</a:t>
            </a:r>
            <a:endParaRPr lang="en-GB"/>
          </a:p>
          <a:p>
            <a:pPr marL="0" indent="0">
              <a:buNone/>
            </a:pPr>
            <a:r>
              <a:rPr lang="en-GB"/>
              <a:t>Phil Allport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B87BA-76A8-2CA5-76D7-0D7DB2103E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BF98-D36E-4DE5-659B-F021C7F289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0243BB-C981-1498-C33B-8649EE116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6272FE-D4ED-F113-618A-20978A718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62" y="1977458"/>
            <a:ext cx="3111274" cy="2359758"/>
          </a:xfrm>
          <a:prstGeom prst="rect">
            <a:avLst/>
          </a:prstGeom>
        </p:spPr>
      </p:pic>
      <p:pic>
        <p:nvPicPr>
          <p:cNvPr id="16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6EA4FE-B9E6-7C8E-A5F1-AE37411DF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275948" y="2650488"/>
            <a:ext cx="3599504" cy="203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4" name="Picture 2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100B175-B16E-B295-D094-38ADECFCB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9142"/>
            <a:ext cx="1818000" cy="539951"/>
          </a:xfrm>
          <a:prstGeom prst="rect">
            <a:avLst/>
          </a:prstGeom>
        </p:spPr>
      </p:pic>
      <p:pic>
        <p:nvPicPr>
          <p:cNvPr id="25" name="Picture 24" descr="A blue and white logo&#10;&#10;Description automatically generated">
            <a:extLst>
              <a:ext uri="{FF2B5EF4-FFF2-40B4-BE49-F238E27FC236}">
                <a16:creationId xmlns:a16="http://schemas.microsoft.com/office/drawing/2014/main" id="{8861539F-A9AE-9AE5-1CCB-2688F100F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" y="4627278"/>
            <a:ext cx="1465200" cy="540138"/>
          </a:xfrm>
          <a:prstGeom prst="rect">
            <a:avLst/>
          </a:prstGeom>
        </p:spPr>
      </p:pic>
      <p:pic>
        <p:nvPicPr>
          <p:cNvPr id="29" name="Picture 28" descr="A monkey wearing a white coat and sunglasses&#10;&#10;Description automatically generated">
            <a:extLst>
              <a:ext uri="{FF2B5EF4-FFF2-40B4-BE49-F238E27FC236}">
                <a16:creationId xmlns:a16="http://schemas.microsoft.com/office/drawing/2014/main" id="{8A9DC1C9-CC2C-3543-1943-D2E69D7BE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943297"/>
            <a:ext cx="1602000" cy="1602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253264-736D-BDFB-285C-116D55F594B7}"/>
              </a:ext>
            </a:extLst>
          </p:cNvPr>
          <p:cNvGrpSpPr/>
          <p:nvPr/>
        </p:nvGrpSpPr>
        <p:grpSpPr>
          <a:xfrm>
            <a:off x="6096000" y="4607584"/>
            <a:ext cx="2817296" cy="539769"/>
            <a:chOff x="46363" y="6303523"/>
            <a:chExt cx="2817296" cy="539769"/>
          </a:xfrm>
        </p:grpSpPr>
        <p:pic>
          <p:nvPicPr>
            <p:cNvPr id="31" name="Picture 30" descr="A colorful shield with lions and mermaids&#10;&#10;Description automatically generated">
              <a:extLst>
                <a:ext uri="{FF2B5EF4-FFF2-40B4-BE49-F238E27FC236}">
                  <a16:creationId xmlns:a16="http://schemas.microsoft.com/office/drawing/2014/main" id="{6560D1F5-27CA-7EB1-2D51-CF1D1D7CA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3" y="6304450"/>
              <a:ext cx="446400" cy="538306"/>
            </a:xfrm>
            <a:prstGeom prst="rect">
              <a:avLst/>
            </a:prstGeom>
          </p:spPr>
        </p:pic>
        <p:pic>
          <p:nvPicPr>
            <p:cNvPr id="32" name="Picture 31" descr="A close up of black letters&#10;&#10;Description automatically generated">
              <a:extLst>
                <a:ext uri="{FF2B5EF4-FFF2-40B4-BE49-F238E27FC236}">
                  <a16:creationId xmlns:a16="http://schemas.microsoft.com/office/drawing/2014/main" id="{00823143-F995-ADC2-329D-220AE4D1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59" y="6303523"/>
              <a:ext cx="2293200" cy="539769"/>
            </a:xfrm>
            <a:prstGeom prst="rect">
              <a:avLst/>
            </a:prstGeom>
          </p:spPr>
        </p:pic>
      </p:grpSp>
      <p:pic>
        <p:nvPicPr>
          <p:cNvPr id="34" name="Picture 33" descr="A blue and white logo&#10;&#10;Description automatically generated">
            <a:extLst>
              <a:ext uri="{FF2B5EF4-FFF2-40B4-BE49-F238E27FC236}">
                <a16:creationId xmlns:a16="http://schemas.microsoft.com/office/drawing/2014/main" id="{1E6CC406-EE05-4384-0435-349E47AA7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" y="940938"/>
            <a:ext cx="1569600" cy="450127"/>
          </a:xfrm>
          <a:prstGeom prst="rect">
            <a:avLst/>
          </a:prstGeom>
        </p:spPr>
      </p:pic>
      <p:pic>
        <p:nvPicPr>
          <p:cNvPr id="3" name="Picture 2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ECF90379-4D09-717E-64F3-85C629247C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34361" r="9984"/>
          <a:stretch/>
        </p:blipFill>
        <p:spPr>
          <a:xfrm>
            <a:off x="3267680" y="4751864"/>
            <a:ext cx="2607772" cy="16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6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E628-92C7-7779-B537-9C585CF8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Dose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3EFF-420B-BF90-B176-D23E29963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3001571" cy="5397501"/>
          </a:xfrm>
        </p:spPr>
        <p:txBody>
          <a:bodyPr/>
          <a:lstStyle/>
          <a:p>
            <a:r>
              <a:rPr lang="en-US"/>
              <a:t>Unlike X-rays, charged particles stop!</a:t>
            </a:r>
          </a:p>
          <a:p>
            <a:r>
              <a:rPr lang="en-US"/>
              <a:t>Electrons, being lighter, scatter and spread out.</a:t>
            </a:r>
          </a:p>
          <a:p>
            <a:r>
              <a:rPr lang="en-US"/>
              <a:t>Protons deposit most dose at the </a:t>
            </a:r>
            <a:r>
              <a:rPr lang="en-US" i="1"/>
              <a:t>end</a:t>
            </a:r>
            <a:r>
              <a:rPr lang="en-US"/>
              <a:t> of their path: the </a:t>
            </a:r>
            <a:r>
              <a:rPr lang="en-US" b="1"/>
              <a:t>Bragg Peak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DD29C-5546-764E-9C12-B741EBE29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5E44D-CDA4-64BF-90FF-46599542B7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43BC4-96F1-E920-310D-6A08F833B2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C40BD179-80D6-159A-FD17-8E46AEE1FEF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2" y="1418539"/>
            <a:ext cx="8389742" cy="45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90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AA65D1-E51D-127C-5230-5E6B0949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Christmas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6B8F3-95AF-51C8-8645-31E4B2C47A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5D251-AE3D-7F4B-EDEB-C44756A4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A08421-CE62-27F1-4EC7-4B2C47208D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4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E57EE-19A1-3604-1914-9CE4C6DF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Pencil Beam Scanning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A9691-B68F-26DE-1545-579EE3E352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6F634-110F-F945-817F-FB4F9B78EF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CC9142-6C9B-9F59-D742-D28B5951D1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0" name="media4.mov" descr="media4.mov">
            <a:extLst>
              <a:ext uri="{FF2B5EF4-FFF2-40B4-BE49-F238E27FC236}">
                <a16:creationId xmlns:a16="http://schemas.microsoft.com/office/drawing/2014/main" id="{877CCE34-A50F-8A5B-2C7C-81FE477F64BA}"/>
              </a:ext>
            </a:extLst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563" y="1286801"/>
            <a:ext cx="5811837" cy="48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media3.mov" descr="media3.mov">
            <a:extLst>
              <a:ext uri="{FF2B5EF4-FFF2-40B4-BE49-F238E27FC236}">
                <a16:creationId xmlns:a16="http://schemas.microsoft.com/office/drawing/2014/main" id="{4C50A62F-D679-035C-E10D-10EDBEF48B3E}"/>
              </a:ext>
            </a:extLst>
          </p:cNvPr>
          <p:cNvPicPr>
            <a:picLocks noGrp="1"/>
          </p:cNvPicPr>
          <p:nvPr>
            <p:ph sz="half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3950" y="1292754"/>
            <a:ext cx="5797550" cy="48312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31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7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27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D6DC07-8F80-FC26-E167-F1315DE9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Quality Assurance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12EFC7-4F30-79D7-5E91-782BF9E0B29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We need to measure 4 key quantities in proton therapy beam QA: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Absolute dose:</a:t>
            </a:r>
          </a:p>
          <a:p>
            <a:pPr lvl="2"/>
            <a:r>
              <a:rPr lang="en-GB" dirty="0"/>
              <a:t>Total number of protons/dose delivered per spot.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Overdosing results in healthy tissue toxicities.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Underdosing won’t eradicate primary tumour but still increases risk of secondaries.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Spot position:</a:t>
            </a:r>
          </a:p>
          <a:p>
            <a:pPr lvl="2"/>
            <a:r>
              <a:rPr lang="en-GB" dirty="0"/>
              <a:t>Position of each spot relative to plan/treatment room isocentre.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Incorrect position means: inhomogeneities in dose to tumour and significantly more dose to healthy tissue.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Spot size:</a:t>
            </a:r>
          </a:p>
          <a:p>
            <a:pPr lvl="2"/>
            <a:r>
              <a:rPr lang="en-GB" dirty="0"/>
              <a:t>Absolute RMS beam width in both transverse planes at isocentre.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Undersized spots cause cold spots in tumour dose.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Oversized spots cause hot spots in healthy tissue and less conformal dose.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Range:</a:t>
            </a:r>
          </a:p>
          <a:p>
            <a:pPr lvl="2"/>
            <a:r>
              <a:rPr lang="en-GB" dirty="0"/>
              <a:t>Range in water (Water Equivalent Thickness/WET) for a given energy.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Range too short underdoses tumour.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Range too long deposits most damaging dose beyond tumour into healthy tissue.</a:t>
            </a:r>
          </a:p>
          <a:p>
            <a:r>
              <a:rPr lang="en-GB" dirty="0"/>
              <a:t>Ideally measure </a:t>
            </a:r>
            <a:r>
              <a:rPr lang="en-GB" u="sng" dirty="0"/>
              <a:t>all</a:t>
            </a:r>
            <a:r>
              <a:rPr lang="en-GB" dirty="0"/>
              <a:t> these quantities for </a:t>
            </a:r>
            <a:r>
              <a:rPr lang="en-GB" u="sng" dirty="0"/>
              <a:t>all</a:t>
            </a:r>
            <a:r>
              <a:rPr lang="en-GB" dirty="0"/>
              <a:t> these </a:t>
            </a:r>
            <a:r>
              <a:rPr lang="en-GB" dirty="0" err="1"/>
              <a:t>quantites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Spot size, range and dose for all positions AND gantry </a:t>
            </a:r>
            <a:r>
              <a:rPr lang="en-GB"/>
              <a:t>angles.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67C81-4ED5-0F5B-1FA9-D4DA810EA2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C4BD3A-1064-8E7F-8AC8-BF78420652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B75D2B-FFF2-1704-9DF8-204D54A00F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1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D8D730-1797-5F14-2755-DDFA4B98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Quality Assurance Range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8453E-A7DD-4D7F-417B-A864CB2BB2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66670-ABBD-ABA0-FAEB-55B56199E7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15D961-FC69-A4AA-1125-6969FFEB0A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3" name="Content Placeholder 9" descr="IMG_3057.jpg">
            <a:extLst>
              <a:ext uri="{FF2B5EF4-FFF2-40B4-BE49-F238E27FC236}">
                <a16:creationId xmlns:a16="http://schemas.microsoft.com/office/drawing/2014/main" id="{F400F7AC-6378-B9E9-878A-A886A3C4714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3975" y="1009650"/>
            <a:ext cx="5397500" cy="5397500"/>
          </a:xfrm>
          <a:prstGeom prst="rect">
            <a:avLst/>
          </a:prstGeom>
        </p:spPr>
      </p:pic>
      <p:pic>
        <p:nvPicPr>
          <p:cNvPr id="14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5EA4A9E0-C3A6-0C5F-C626-71630DCC04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2563" y="1469766"/>
            <a:ext cx="5811837" cy="44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5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FC88-B50D-1EFD-7A60-8257B0C3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Quality Assurance v0.1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249E9-953D-4BEB-86D9-0D5021FE82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4F7C7-5387-3B39-1C2B-EC17B0E495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1F78F-C83C-C8FE-A715-669263D97F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8" name="Content Placeholder 7" descr="energyscan_fast_loop_cropped.gif">
            <a:extLst>
              <a:ext uri="{FF2B5EF4-FFF2-40B4-BE49-F238E27FC236}">
                <a16:creationId xmlns:a16="http://schemas.microsoft.com/office/drawing/2014/main" id="{F765F194-C142-931D-2384-7C83B8994E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1" y="1168400"/>
            <a:ext cx="5270500" cy="5080000"/>
          </a:xfrm>
          <a:prstGeom prst="rect">
            <a:avLst/>
          </a:prstGeom>
        </p:spPr>
      </p:pic>
      <p:pic>
        <p:nvPicPr>
          <p:cNvPr id="9" name="Content Placeholder 8" descr="energyscan_analysis_normalized.gif">
            <a:extLst>
              <a:ext uri="{FF2B5EF4-FFF2-40B4-BE49-F238E27FC236}">
                <a16:creationId xmlns:a16="http://schemas.microsoft.com/office/drawing/2014/main" id="{2B7E93C4-88D6-215D-71AF-B5E092CFE1D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1835569"/>
            <a:ext cx="5797550" cy="37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0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C630-2F53-ECDE-002C-B16E5CA7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AB1C6-8211-7CED-72DB-64AB43E49D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6EA97-A898-BADE-D1CF-71B65AEA8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73FEE7-FB88-AC63-6424-4449DA0FE5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9" name="BackToTheFuture_ItWorks.mp4">
            <a:hlinkClick r:id="" action="ppaction://media"/>
            <a:extLst>
              <a:ext uri="{FF2B5EF4-FFF2-40B4-BE49-F238E27FC236}">
                <a16:creationId xmlns:a16="http://schemas.microsoft.com/office/drawing/2014/main" id="{38465798-039D-2EF8-CA86-8091D90B0763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038" y="1009650"/>
            <a:ext cx="9813925" cy="5397500"/>
          </a:xfrm>
        </p:spPr>
      </p:pic>
    </p:spTree>
    <p:extLst>
      <p:ext uri="{BB962C8B-B14F-4D97-AF65-F5344CB8AC3E}">
        <p14:creationId xmlns:p14="http://schemas.microsoft.com/office/powerpoint/2010/main" val="1393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C6E735-16C8-84F2-E761-710D14EC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Quality Assurance Detector for Proton Beam Therapy</a:t>
            </a:r>
          </a:p>
        </p:txBody>
      </p:sp>
      <p:pic>
        <p:nvPicPr>
          <p:cNvPr id="11" name="Content Placeholder 10" descr="A black case with electronic components&#10;&#10;AI-generated content may be incorrect.">
            <a:extLst>
              <a:ext uri="{FF2B5EF4-FFF2-40B4-BE49-F238E27FC236}">
                <a16:creationId xmlns:a16="http://schemas.microsoft.com/office/drawing/2014/main" id="{60E5505A-B3C5-E088-E0D7-674E6611DB0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42" y="968188"/>
            <a:ext cx="5781116" cy="57811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EA595-AE95-117F-79E8-E9A76C8B63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C26E-7657-E627-20F0-E368705AB3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Proton Beam Therapy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6219F1-100A-3C4D-4453-CC3788A24B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15/12/2025</a:t>
            </a:r>
            <a:endParaRPr lang="en-US"/>
          </a:p>
        </p:txBody>
      </p:sp>
      <p:pic>
        <p:nvPicPr>
          <p:cNvPr id="13" name="Picture 12" descr="A black case with white text&#10;&#10;AI-generated content may be incorrect.">
            <a:extLst>
              <a:ext uri="{FF2B5EF4-FFF2-40B4-BE49-F238E27FC236}">
                <a16:creationId xmlns:a16="http://schemas.microsoft.com/office/drawing/2014/main" id="{7C1C7E64-6961-38A4-43BA-0DF27088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10001" r="8614" b="7058"/>
          <a:stretch>
            <a:fillRect/>
          </a:stretch>
        </p:blipFill>
        <p:spPr>
          <a:xfrm>
            <a:off x="9076765" y="1496484"/>
            <a:ext cx="3060328" cy="4724524"/>
          </a:xfrm>
          <a:prstGeom prst="rect">
            <a:avLst/>
          </a:prstGeom>
        </p:spPr>
      </p:pic>
      <p:pic>
        <p:nvPicPr>
          <p:cNvPr id="15" name="Picture 14" descr="Close-up of several black boxes with yellow labels&#10;&#10;AI-generated content may be incorrect.">
            <a:extLst>
              <a:ext uri="{FF2B5EF4-FFF2-40B4-BE49-F238E27FC236}">
                <a16:creationId xmlns:a16="http://schemas.microsoft.com/office/drawing/2014/main" id="{69ECD906-E2F8-3344-FB6D-564BAF21E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14140"/>
          <a:stretch>
            <a:fillRect/>
          </a:stretch>
        </p:blipFill>
        <p:spPr>
          <a:xfrm>
            <a:off x="68354" y="4143619"/>
            <a:ext cx="3060328" cy="2605685"/>
          </a:xfrm>
          <a:prstGeom prst="rect">
            <a:avLst/>
          </a:prstGeom>
        </p:spPr>
      </p:pic>
      <p:pic>
        <p:nvPicPr>
          <p:cNvPr id="17" name="Picture 16" descr="A metal plate with a metal frame&#10;&#10;AI-generated content may be incorrect.">
            <a:extLst>
              <a:ext uri="{FF2B5EF4-FFF2-40B4-BE49-F238E27FC236}">
                <a16:creationId xmlns:a16="http://schemas.microsoft.com/office/drawing/2014/main" id="{08E76910-7386-3C95-C1BA-180A85AE2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r="14351"/>
          <a:stretch>
            <a:fillRect/>
          </a:stretch>
        </p:blipFill>
        <p:spPr>
          <a:xfrm>
            <a:off x="68354" y="968189"/>
            <a:ext cx="3058421" cy="29180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D2EF4F-AFA7-3455-F645-8291D202B3EE}"/>
              </a:ext>
            </a:extLst>
          </p:cNvPr>
          <p:cNvSpPr txBox="1"/>
          <p:nvPr/>
        </p:nvSpPr>
        <p:spPr>
          <a:xfrm>
            <a:off x="5690045" y="4757886"/>
            <a:ext cx="163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QuARC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E4507-A09D-228C-C703-2A6F2602D71B}"/>
              </a:ext>
            </a:extLst>
          </p:cNvPr>
          <p:cNvSpPr txBox="1"/>
          <p:nvPr/>
        </p:nvSpPr>
        <p:spPr>
          <a:xfrm>
            <a:off x="3797449" y="3971076"/>
            <a:ext cx="1167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SciFi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AE414C-0099-5F90-4C6A-EB8328F78670}"/>
              </a:ext>
            </a:extLst>
          </p:cNvPr>
          <p:cNvSpPr txBox="1"/>
          <p:nvPr/>
        </p:nvSpPr>
        <p:spPr>
          <a:xfrm>
            <a:off x="4903235" y="1536222"/>
            <a:ext cx="133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FPGA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7A7376-C4E1-3802-F554-0F906873DA37}"/>
              </a:ext>
            </a:extLst>
          </p:cNvPr>
          <p:cNvSpPr txBox="1"/>
          <p:nvPr/>
        </p:nvSpPr>
        <p:spPr>
          <a:xfrm>
            <a:off x="7210501" y="2278262"/>
            <a:ext cx="133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Pi</a:t>
            </a:r>
          </a:p>
        </p:txBody>
      </p:sp>
    </p:spTree>
    <p:extLst>
      <p:ext uri="{BB962C8B-B14F-4D97-AF65-F5344CB8AC3E}">
        <p14:creationId xmlns:p14="http://schemas.microsoft.com/office/powerpoint/2010/main" val="47776385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7173</TotalTime>
  <Words>982</Words>
  <Application>Microsoft Macintosh PowerPoint</Application>
  <PresentationFormat>Widescreen</PresentationFormat>
  <Paragraphs>225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Cambria Math</vt:lpstr>
      <vt:lpstr>Gill Sans</vt:lpstr>
      <vt:lpstr>Helvetica</vt:lpstr>
      <vt:lpstr>1_Default Design</vt:lpstr>
      <vt:lpstr>Proton Beam Therapy</vt:lpstr>
      <vt:lpstr>Living in a Flat Universe</vt:lpstr>
      <vt:lpstr>Particle Dose Distribution</vt:lpstr>
      <vt:lpstr>Pencil Beam Scanning</vt:lpstr>
      <vt:lpstr>Beam Quality Assurance</vt:lpstr>
      <vt:lpstr>The Quality Assurance Range Calorimeter</vt:lpstr>
      <vt:lpstr>Range Quality Assurance v0.1</vt:lpstr>
      <vt:lpstr>It Works</vt:lpstr>
      <vt:lpstr>Quality Assurance Detector for Proton Beam Therapy</vt:lpstr>
      <vt:lpstr>QuADProBe Components</vt:lpstr>
      <vt:lpstr>Size Doesn’t Matter (But It Really Does)</vt:lpstr>
      <vt:lpstr>Size Doesn’t Matter (But It Really Does)</vt:lpstr>
      <vt:lpstr>Scientific Parts</vt:lpstr>
      <vt:lpstr>Trento Beam Test</vt:lpstr>
      <vt:lpstr>SciFi Response</vt:lpstr>
      <vt:lpstr>SciFi Response (70 MeV, 300 nA)</vt:lpstr>
      <vt:lpstr>SciFi Response (112 MeV, 300 nA)</vt:lpstr>
      <vt:lpstr>SciFi Response (148 MeV, 300 nA)</vt:lpstr>
      <vt:lpstr>SciFi Response (148 MeV, 40 nA)</vt:lpstr>
      <vt:lpstr>SciFi Response (179 MeV, 20 nA)</vt:lpstr>
      <vt:lpstr>SciFi Response (228 MeV, 5 nA)</vt:lpstr>
      <vt:lpstr>SciFi Response Linearity (148 MeV)</vt:lpstr>
      <vt:lpstr>SciFi Position Response (+/-20 mm X)</vt:lpstr>
      <vt:lpstr>88 MPH</vt:lpstr>
      <vt:lpstr>QuARC GUI</vt:lpstr>
      <vt:lpstr>Position Scan: 148 MeV Bragg Curves</vt:lpstr>
      <vt:lpstr>QuARC Δ/Σ &amp; Fibre μ Measurements</vt:lpstr>
      <vt:lpstr>QuARC + Fibre Position Measurements </vt:lpstr>
      <vt:lpstr>Acknowledgements</vt:lpstr>
      <vt:lpstr>Happy Christmas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3</cp:revision>
  <cp:lastPrinted>2019-09-24T15:23:17Z</cp:lastPrinted>
  <dcterms:created xsi:type="dcterms:W3CDTF">2010-06-07T11:18:15Z</dcterms:created>
  <dcterms:modified xsi:type="dcterms:W3CDTF">2025-12-15T13:02:47Z</dcterms:modified>
</cp:coreProperties>
</file>