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  <p:sldMasterId id="2147486423" r:id="rId2"/>
  </p:sldMasterIdLst>
  <p:notesMasterIdLst>
    <p:notesMasterId r:id="rId20"/>
  </p:notesMasterIdLst>
  <p:handoutMasterIdLst>
    <p:handoutMasterId r:id="rId21"/>
  </p:handoutMasterIdLst>
  <p:sldIdLst>
    <p:sldId id="1647" r:id="rId3"/>
    <p:sldId id="1927" r:id="rId4"/>
    <p:sldId id="1928" r:id="rId5"/>
    <p:sldId id="1929" r:id="rId6"/>
    <p:sldId id="1934" r:id="rId7"/>
    <p:sldId id="1930" r:id="rId8"/>
    <p:sldId id="1931" r:id="rId9"/>
    <p:sldId id="1932" r:id="rId10"/>
    <p:sldId id="1933" r:id="rId11"/>
    <p:sldId id="256" r:id="rId12"/>
    <p:sldId id="257" r:id="rId13"/>
    <p:sldId id="260" r:id="rId14"/>
    <p:sldId id="262" r:id="rId15"/>
    <p:sldId id="1939" r:id="rId16"/>
    <p:sldId id="1938" r:id="rId17"/>
    <p:sldId id="1936" r:id="rId18"/>
    <p:sldId id="1935" r:id="rId19"/>
  </p:sldIdLst>
  <p:sldSz cx="12192000" cy="6858000"/>
  <p:notesSz cx="6731000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4B6"/>
    <a:srgbClr val="BBE0E3"/>
    <a:srgbClr val="FF6666"/>
    <a:srgbClr val="FF66FF"/>
    <a:srgbClr val="FF8000"/>
    <a:srgbClr val="FFCC66"/>
    <a:srgbClr val="FF3300"/>
    <a:srgbClr val="FF6699"/>
    <a:srgbClr val="DA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306AC4-5212-C547-A643-C4FA381E8580}" v="25" dt="2025-07-22T12:27:23.6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53"/>
    <p:restoredTop sz="94720"/>
  </p:normalViewPr>
  <p:slideViewPr>
    <p:cSldViewPr snapToGrid="0">
      <p:cViewPr>
        <p:scale>
          <a:sx n="154" d="100"/>
          <a:sy n="154" d="100"/>
        </p:scale>
        <p:origin x="2360" y="14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166848-B6B3-0E40-99EB-335DCCD76FFA}" type="datetime1">
              <a:rPr lang="en-US"/>
              <a:pPr>
                <a:defRPr/>
              </a:pPr>
              <a:t>7/22/25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353E13-0F1D-6B40-B39F-625C9248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E248C1-6CD0-9D4D-8471-F3774160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22821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3739-25AE-9B4D-82FB-6034A9E6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87F7-560A-2B41-8390-456840BCE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325627"/>
            <a:ext cx="103632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825438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2FE-85F5-CD46-8AA0-D3679E1AE3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066" y="1009804"/>
            <a:ext cx="58134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066" y="1649563"/>
            <a:ext cx="581345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070" y="1009804"/>
            <a:ext cx="580072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070" y="1649563"/>
            <a:ext cx="580072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" y="1"/>
            <a:ext cx="10274300" cy="8143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5E40-C26F-8344-BA7E-7F3901B21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9732-7090-5243-9344-BA656D109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F98F3DF1-1999-1244-9F76-F680F0D233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2"/>
          <p:cNvSpPr txBox="1">
            <a:spLocks/>
          </p:cNvSpPr>
          <p:nvPr userDrawn="1"/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F93F8F6A-AFA5-6B40-B58A-F98AEFC68033}" type="datetimeFigureOut">
              <a:rPr lang="en-US" sz="1400" smtClean="0">
                <a:latin typeface="+mn-lt"/>
              </a:rPr>
              <a:pPr/>
              <a:t>7/22/25</a:t>
            </a:fld>
            <a:endParaRPr lang="en-US" sz="1400">
              <a:latin typeface="+mn-lt"/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QuADProBe Development</a:t>
            </a:r>
          </a:p>
        </p:txBody>
      </p:sp>
    </p:spTree>
    <p:extLst>
      <p:ext uri="{BB962C8B-B14F-4D97-AF65-F5344CB8AC3E}">
        <p14:creationId xmlns:p14="http://schemas.microsoft.com/office/powerpoint/2010/main" val="270383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83066" y="265553"/>
            <a:ext cx="11818705" cy="6142183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86CFBEA-1E9E-E94C-BA22-821B3DB666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0088" y="68640"/>
            <a:ext cx="12031824" cy="6381536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EE4DF05-7B23-3C4E-9D68-FE77BDFB06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3063" y="300191"/>
            <a:ext cx="5811340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203765" y="300191"/>
            <a:ext cx="5798033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5364A573-65F9-1C4B-9D3C-8192F03B9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9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79" y="393184"/>
            <a:ext cx="4011084" cy="1162051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12" y="393184"/>
            <a:ext cx="7658381" cy="598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6279" y="1555235"/>
            <a:ext cx="4011084" cy="482011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40A78AC1-05FD-3D46-BED2-D129CCE2D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9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188976" y="1010233"/>
            <a:ext cx="11814048" cy="5397501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92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D5B6572B-AEFC-8443-B0EA-934312F469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5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72036" y="225433"/>
            <a:ext cx="2929757" cy="6194425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3066" y="225433"/>
            <a:ext cx="8685775" cy="6194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7A286E29-852E-4D4F-98EA-CB4F978B6A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0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ABDA4-24D8-5D20-C92E-843956F0A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504DF7-09D2-A5BD-32ED-A50E14F7A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729DF-0621-95BD-4A11-C19E05C87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EF5C-A75C-4FC5-9F24-A1F464686368}" type="datetimeFigureOut">
              <a:rPr lang="en-GB" smtClean="0"/>
              <a:t>14/07/2025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2F50D-473C-E37D-C7F4-86EE1B83E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9E8F6-675E-D782-09AA-3ABDDF66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5FAF-C062-4CD9-A50F-61175D3CD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337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D206B-1E4F-44B0-76DB-C2726EAE7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6D6CF-A557-C15D-64FA-D03BD67A7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55783-DF31-D4F6-2627-A937645E1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EF5C-A75C-4FC5-9F24-A1F464686368}" type="datetimeFigureOut">
              <a:rPr lang="en-GB" smtClean="0"/>
              <a:t>14/07/2025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86FBD-964D-EF60-9126-BF7865C62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81E0E-0EEB-C3AA-31E6-733FFF14D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5FAF-C062-4CD9-A50F-61175D3CD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739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A84E2-5A51-0A8F-2C6E-675E6A96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C2FBF-B390-EC58-1FD0-5714585A4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16DE4-B54A-05FF-04C9-E3FDFA9A1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EF5C-A75C-4FC5-9F24-A1F464686368}" type="datetimeFigureOut">
              <a:rPr lang="en-GB" smtClean="0"/>
              <a:t>14/07/2025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6F4B6-17D3-819B-E8A3-B98EE60A9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FC2DF-FF75-7437-DD37-33604F85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5FAF-C062-4CD9-A50F-61175D3CD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723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913C1-F8D7-58E9-C9D0-DBF8F56FA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52BAC-4191-D036-CA3D-F0C359F4A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68B246-EB58-1E26-286D-D379C2D51F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C4CF2-918D-B40E-592A-57A8D4849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EF5C-A75C-4FC5-9F24-A1F464686368}" type="datetimeFigureOut">
              <a:rPr lang="en-GB" smtClean="0"/>
              <a:t>14/07/2025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70D626-712E-C631-2A3A-2214602AB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EDA3BE-9E18-A9DF-BB6A-95D0CB01E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5FAF-C062-4CD9-A50F-61175D3CD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97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A8907-E02C-0823-99BD-102D491B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E2F13-B66E-3C99-2389-FB87D5C6D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19062E-E649-4AA0-FD5B-163533EEA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BD1833-FEB5-425F-02B4-5C141CB753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9ECA4C-66A7-AB5A-2A4F-78A602F59D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5A76B5-7BCD-B9EB-6EC6-3191A837B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EF5C-A75C-4FC5-9F24-A1F464686368}" type="datetimeFigureOut">
              <a:rPr lang="en-GB" smtClean="0"/>
              <a:t>14/07/2025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39208-A41A-51A7-7905-9A5B679F9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790F4B-8D93-716A-7FF4-93B13262B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5FAF-C062-4CD9-A50F-61175D3CD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446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62D44-C111-DF7F-C291-F79AB0A56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11E211-4447-DD23-E0EA-3A699E635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EF5C-A75C-4FC5-9F24-A1F464686368}" type="datetimeFigureOut">
              <a:rPr lang="en-GB" smtClean="0"/>
              <a:t>14/07/2025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F9A2D-214C-75C0-8E90-C80A6BAB8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4E958-1931-FF19-1435-3736B1D05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5FAF-C062-4CD9-A50F-61175D3CD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94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AA1CCD-4821-1D83-0023-A68099FC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EF5C-A75C-4FC5-9F24-A1F464686368}" type="datetimeFigureOut">
              <a:rPr lang="en-GB" smtClean="0"/>
              <a:t>14/07/2025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544D1-B407-B1E7-C032-DD6599C8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AEF29-2267-19A5-B01E-F855B5C1D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5FAF-C062-4CD9-A50F-61175D3CD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532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1F10E-7337-346D-04AC-C47B02CFD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EF036-4A28-95F0-15A1-97543147F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D325A-577C-6EC1-81CF-BCB5B7A78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90428-D1F9-6E34-D035-9F98B30D8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EF5C-A75C-4FC5-9F24-A1F464686368}" type="datetimeFigureOut">
              <a:rPr lang="en-GB" smtClean="0"/>
              <a:t>14/07/2025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964EB-F8FF-0B77-35E8-851FC02FA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6C470-E552-65D3-D7EE-99109F1BC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5FAF-C062-4CD9-A50F-61175D3CD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408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203765" y="1010233"/>
            <a:ext cx="579803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B9FE-645A-744F-9B0E-AAC210996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781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091FF-A3FA-E8B5-1868-190E3DC41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7026C1-D680-3D12-7BB8-4FEA3B7EFA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F6F2A5-8E6F-E27D-FAF0-9D006A34B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0E703-3D8F-5C8D-2C72-5842D808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EF5C-A75C-4FC5-9F24-A1F464686368}" type="datetimeFigureOut">
              <a:rPr lang="en-GB" smtClean="0"/>
              <a:t>14/07/2025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7BB15-79B5-FC8C-1652-A794841D6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3B16C-3B87-35AC-C795-679DCE87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5FAF-C062-4CD9-A50F-61175D3CD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0867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B6D8F-6B9E-5729-6EAB-1D305EF10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5EB7CD-6562-1613-49CC-FDDA74A63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45AE4-8907-9A9B-B300-E7DE0EBE3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EF5C-A75C-4FC5-9F24-A1F464686368}" type="datetimeFigureOut">
              <a:rPr lang="en-GB" smtClean="0"/>
              <a:t>14/07/2025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32393-A76F-34B5-E928-99C05D640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A157A-F119-5065-238B-63F56F835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5FAF-C062-4CD9-A50F-61175D3CD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199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805870-65FD-5460-C6B0-2E1D25A6F9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66414-7E19-6903-3792-98F3B46A49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D10A9-B7F4-1734-DC5D-22EF0B13E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EF5C-A75C-4FC5-9F24-A1F464686368}" type="datetimeFigureOut">
              <a:rPr lang="en-GB" smtClean="0"/>
              <a:t>14/07/2025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11F77-BD0B-8A8F-4F14-857FA62DA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40AF8-4F42-929F-407C-9F809A61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5FAF-C062-4CD9-A50F-61175D3CD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37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6203765" y="1010233"/>
            <a:ext cx="579803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9D669-7161-404E-A5F0-BC46F7884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9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194500" y="3763825"/>
            <a:ext cx="11814248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194500" y="1010233"/>
            <a:ext cx="11814248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183063" y="1010233"/>
            <a:ext cx="11818732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00EE-498A-6946-B69D-F6B361271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3" y="3763825"/>
            <a:ext cx="11818732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814388"/>
          </a:xfrm>
          <a:prstGeom prst="rect">
            <a:avLst/>
          </a:prstGeom>
          <a:solidFill>
            <a:srgbClr val="1964B6"/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96B77F-BE9C-B52C-FED5-3D891E0C6A7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624" y="195853"/>
            <a:ext cx="2070376" cy="61853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7063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"/>
            <a:ext cx="9551291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22/07/2025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648F1-97B4-8D95-2CDA-E6C778FDAEE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561982" y="598282"/>
            <a:ext cx="203917" cy="202855"/>
          </a:xfrm>
          <a:prstGeom prst="rect">
            <a:avLst/>
          </a:prstGeom>
        </p:spPr>
      </p:pic>
      <p:pic>
        <p:nvPicPr>
          <p:cNvPr id="9" name="Picture 8" descr="The Jolly Shrewdness logo">
            <a:extLst>
              <a:ext uri="{FF2B5EF4-FFF2-40B4-BE49-F238E27FC236}">
                <a16:creationId xmlns:a16="http://schemas.microsoft.com/office/drawing/2014/main" id="{4EC3FD0C-6392-B12D-5724-BAE80D5CFB72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2700"/>
            <a:ext cx="786809" cy="7868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  <p:sldLayoutId id="2147486412" r:id="rId12"/>
    <p:sldLayoutId id="2147486413" r:id="rId13"/>
    <p:sldLayoutId id="2147486414" r:id="rId14"/>
    <p:sldLayoutId id="2147486416" r:id="rId15"/>
    <p:sldLayoutId id="2147486417" r:id="rId16"/>
    <p:sldLayoutId id="2147486418" r:id="rId17"/>
    <p:sldLayoutId id="2147486419" r:id="rId18"/>
    <p:sldLayoutId id="2147486420" r:id="rId19"/>
    <p:sldLayoutId id="2147486421" r:id="rId20"/>
    <p:sldLayoutId id="2147486422" r:id="rId2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charset="-128"/>
          <a:cs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Gill San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charset="-128"/>
          <a:cs typeface="Gill San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Gill San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  <a:cs typeface="Gill San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  <a:cs typeface="Gill Sans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F5ABD-6341-FBF0-2C6B-747A06060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4A70F-FACF-A7DB-63F0-A85FD852F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8D737-8F9B-0EFC-41B1-3937A30DA0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0EF5C-A75C-4FC5-9F24-A1F464686368}" type="datetimeFigureOut">
              <a:rPr lang="en-GB" smtClean="0"/>
              <a:t>14/07/2025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68040-DE2F-49A5-D87C-3AE77AB10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3A57F-17A6-F290-CD4A-52B3FC3DC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745FAF-C062-4CD9-A50F-61175D3CD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95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24" r:id="rId1"/>
    <p:sldLayoutId id="2147486425" r:id="rId2"/>
    <p:sldLayoutId id="2147486426" r:id="rId3"/>
    <p:sldLayoutId id="2147486427" r:id="rId4"/>
    <p:sldLayoutId id="2147486428" r:id="rId5"/>
    <p:sldLayoutId id="2147486429" r:id="rId6"/>
    <p:sldLayoutId id="2147486430" r:id="rId7"/>
    <p:sldLayoutId id="2147486431" r:id="rId8"/>
    <p:sldLayoutId id="2147486432" r:id="rId9"/>
    <p:sldLayoutId id="2147486433" r:id="rId10"/>
    <p:sldLayoutId id="21474864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970" y="1045316"/>
            <a:ext cx="11110060" cy="3182903"/>
          </a:xfrm>
        </p:spPr>
        <p:txBody>
          <a:bodyPr>
            <a:normAutofit/>
          </a:bodyPr>
          <a:lstStyle/>
          <a:p>
            <a:r>
              <a:rPr lang="en-US" sz="7200" dirty="0" err="1"/>
              <a:t>QuADProBe</a:t>
            </a:r>
            <a:r>
              <a:rPr lang="en-US" sz="7200" dirty="0"/>
              <a:t> Development Path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5548" y="4501480"/>
            <a:ext cx="9080922" cy="146199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Simon Jolly</a:t>
            </a:r>
          </a:p>
          <a:p>
            <a:r>
              <a:rPr lang="en-US" dirty="0"/>
              <a:t>PBT Group Meeting</a:t>
            </a:r>
          </a:p>
          <a:p>
            <a:r>
              <a:rPr lang="en-US" dirty="0"/>
              <a:t>22/07/2025</a:t>
            </a:r>
          </a:p>
        </p:txBody>
      </p:sp>
    </p:spTree>
    <p:extLst>
      <p:ext uri="{BB962C8B-B14F-4D97-AF65-F5344CB8AC3E}">
        <p14:creationId xmlns:p14="http://schemas.microsoft.com/office/powerpoint/2010/main" val="9854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F7C1E3DB-45C9-576C-D53C-7CF50133ABFD}"/>
              </a:ext>
            </a:extLst>
          </p:cNvPr>
          <p:cNvGrpSpPr/>
          <p:nvPr/>
        </p:nvGrpSpPr>
        <p:grpSpPr>
          <a:xfrm>
            <a:off x="1213003" y="1409332"/>
            <a:ext cx="7444943" cy="3496850"/>
            <a:chOff x="2283519" y="216834"/>
            <a:chExt cx="9953715" cy="467520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F8D1FC-BC81-82A3-3311-37A24E1C8F2D}"/>
                </a:ext>
              </a:extLst>
            </p:cNvPr>
            <p:cNvGrpSpPr/>
            <p:nvPr/>
          </p:nvGrpSpPr>
          <p:grpSpPr>
            <a:xfrm>
              <a:off x="7798941" y="606758"/>
              <a:ext cx="4438293" cy="4047724"/>
              <a:chOff x="3985823" y="-36633"/>
              <a:chExt cx="4154224" cy="3788652"/>
            </a:xfrm>
          </p:grpSpPr>
          <p:pic>
            <p:nvPicPr>
              <p:cNvPr id="5" name="Picture 4" descr="A close up of a circuit board&#10;&#10;Description automatically generated">
                <a:extLst>
                  <a:ext uri="{FF2B5EF4-FFF2-40B4-BE49-F238E27FC236}">
                    <a16:creationId xmlns:a16="http://schemas.microsoft.com/office/drawing/2014/main" id="{4DB10FE2-92D3-28BB-C9CF-5B0D79106A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5823" y="-36633"/>
                <a:ext cx="4154224" cy="3788652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201DED7-2183-01E1-A464-B492D37351CC}"/>
                  </a:ext>
                </a:extLst>
              </p:cNvPr>
              <p:cNvSpPr/>
              <p:nvPr/>
            </p:nvSpPr>
            <p:spPr>
              <a:xfrm>
                <a:off x="5474368" y="2318994"/>
                <a:ext cx="1197702" cy="1286759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Z-mod to "</a:t>
                </a:r>
                <a:r>
                  <a:rPr kumimoji="0" lang="en-GB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usb</a:t>
                </a: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-c" adapter</a:t>
                </a:r>
              </a:p>
            </p:txBody>
          </p:sp>
        </p:grpSp>
        <p:pic>
          <p:nvPicPr>
            <p:cNvPr id="25" name="Picture 24" descr="A green circuit board with many different components&#10;&#10;Description automatically generated">
              <a:extLst>
                <a:ext uri="{FF2B5EF4-FFF2-40B4-BE49-F238E27FC236}">
                  <a16:creationId xmlns:a16="http://schemas.microsoft.com/office/drawing/2014/main" id="{F8568BDD-E697-B217-4EF6-8CF2AE272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3519" y="567559"/>
              <a:ext cx="4324483" cy="4324483"/>
            </a:xfrm>
            <a:prstGeom prst="rect">
              <a:avLst/>
            </a:prstGeom>
          </p:spPr>
        </p:pic>
        <p:sp>
          <p:nvSpPr>
            <p:cNvPr id="36" name="Arrow: Left-Right 35">
              <a:extLst>
                <a:ext uri="{FF2B5EF4-FFF2-40B4-BE49-F238E27FC236}">
                  <a16:creationId xmlns:a16="http://schemas.microsoft.com/office/drawing/2014/main" id="{F51DC007-4402-33FB-8A11-327968BBC01E}"/>
                </a:ext>
              </a:extLst>
            </p:cNvPr>
            <p:cNvSpPr/>
            <p:nvPr/>
          </p:nvSpPr>
          <p:spPr>
            <a:xfrm>
              <a:off x="6580380" y="2277017"/>
              <a:ext cx="1273450" cy="777485"/>
            </a:xfrm>
            <a:prstGeom prst="left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USB3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8394F69-04F2-F3F4-3806-F37792443CFA}"/>
                </a:ext>
              </a:extLst>
            </p:cNvPr>
            <p:cNvSpPr txBox="1"/>
            <p:nvPr/>
          </p:nvSpPr>
          <p:spPr>
            <a:xfrm>
              <a:off x="10888668" y="216834"/>
              <a:ext cx="1208095" cy="61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$350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92AA111-138D-5D0D-7405-6955312525A9}"/>
                </a:ext>
              </a:extLst>
            </p:cNvPr>
            <p:cNvSpPr txBox="1"/>
            <p:nvPr/>
          </p:nvSpPr>
          <p:spPr>
            <a:xfrm>
              <a:off x="5362070" y="879362"/>
              <a:ext cx="1096862" cy="61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£75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8766439-A582-813E-5D10-585935FA9F6B}"/>
              </a:ext>
            </a:extLst>
          </p:cNvPr>
          <p:cNvGrpSpPr/>
          <p:nvPr/>
        </p:nvGrpSpPr>
        <p:grpSpPr>
          <a:xfrm>
            <a:off x="0" y="4690717"/>
            <a:ext cx="12192000" cy="2167284"/>
            <a:chOff x="0" y="4786683"/>
            <a:chExt cx="11652141" cy="2071317"/>
          </a:xfrm>
        </p:grpSpPr>
        <p:pic>
          <p:nvPicPr>
            <p:cNvPr id="10" name="Picture 9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C769FDEB-BAFC-6A4A-8D7B-A7DE79913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830" r="4334" b="51954"/>
            <a:stretch/>
          </p:blipFill>
          <p:spPr>
            <a:xfrm>
              <a:off x="0" y="4786683"/>
              <a:ext cx="3884047" cy="2071317"/>
            </a:xfrm>
            <a:prstGeom prst="rect">
              <a:avLst/>
            </a:prstGeom>
          </p:spPr>
        </p:pic>
        <p:pic>
          <p:nvPicPr>
            <p:cNvPr id="27" name="Picture 26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94333427-D6C0-BC79-10D2-3AC38D1B5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830" r="4334" b="51954"/>
            <a:stretch/>
          </p:blipFill>
          <p:spPr>
            <a:xfrm>
              <a:off x="3884047" y="4786683"/>
              <a:ext cx="3884047" cy="2071317"/>
            </a:xfrm>
            <a:prstGeom prst="rect">
              <a:avLst/>
            </a:prstGeom>
          </p:spPr>
        </p:pic>
        <p:pic>
          <p:nvPicPr>
            <p:cNvPr id="28" name="Picture 27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93F04FAF-F16F-6D7B-A8F4-924EE05094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830" r="4334" b="51954"/>
            <a:stretch/>
          </p:blipFill>
          <p:spPr>
            <a:xfrm>
              <a:off x="7768094" y="4786683"/>
              <a:ext cx="3884047" cy="2071317"/>
            </a:xfrm>
            <a:prstGeom prst="rect">
              <a:avLst/>
            </a:prstGeom>
          </p:spPr>
        </p:pic>
      </p:grpSp>
      <p:cxnSp>
        <p:nvCxnSpPr>
          <p:cNvPr id="21" name="Straight Arrow Connector 14">
            <a:extLst>
              <a:ext uri="{FF2B5EF4-FFF2-40B4-BE49-F238E27FC236}">
                <a16:creationId xmlns:a16="http://schemas.microsoft.com/office/drawing/2014/main" id="{6694C493-2FF5-F6CC-7A18-1D0354051D41}"/>
              </a:ext>
            </a:extLst>
          </p:cNvPr>
          <p:cNvCxnSpPr>
            <a:cxnSpLocks/>
            <a:stCxn id="11" idx="0"/>
            <a:endCxn id="6" idx="3"/>
          </p:cNvCxnSpPr>
          <p:nvPr/>
        </p:nvCxnSpPr>
        <p:spPr>
          <a:xfrm rot="16200000" flipV="1">
            <a:off x="8889664" y="2692709"/>
            <a:ext cx="1817426" cy="4626990"/>
          </a:xfrm>
          <a:prstGeom prst="curvedConnector2">
            <a:avLst/>
          </a:prstGeom>
          <a:ln w="7620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EE93CA0-656D-07A9-4C2E-029C915F0B9B}"/>
              </a:ext>
            </a:extLst>
          </p:cNvPr>
          <p:cNvSpPr/>
          <p:nvPr/>
        </p:nvSpPr>
        <p:spPr>
          <a:xfrm>
            <a:off x="12031744" y="5914917"/>
            <a:ext cx="160256" cy="41477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Arrow: Left-Right 33">
            <a:extLst>
              <a:ext uri="{FF2B5EF4-FFF2-40B4-BE49-F238E27FC236}">
                <a16:creationId xmlns:a16="http://schemas.microsoft.com/office/drawing/2014/main" id="{E43A413B-C346-6CB0-EC54-E3D5EF25F7C3}"/>
              </a:ext>
            </a:extLst>
          </p:cNvPr>
          <p:cNvSpPr/>
          <p:nvPr/>
        </p:nvSpPr>
        <p:spPr>
          <a:xfrm>
            <a:off x="7723894" y="5592043"/>
            <a:ext cx="827492" cy="777485"/>
          </a:xfrm>
          <a:prstGeom prst="left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FPC</a:t>
            </a:r>
          </a:p>
        </p:txBody>
      </p:sp>
      <p:sp>
        <p:nvSpPr>
          <p:cNvPr id="35" name="Arrow: Left-Right 34">
            <a:extLst>
              <a:ext uri="{FF2B5EF4-FFF2-40B4-BE49-F238E27FC236}">
                <a16:creationId xmlns:a16="http://schemas.microsoft.com/office/drawing/2014/main" id="{43F99597-2446-3D6F-E3C9-EAC336E92395}"/>
              </a:ext>
            </a:extLst>
          </p:cNvPr>
          <p:cNvSpPr/>
          <p:nvPr/>
        </p:nvSpPr>
        <p:spPr>
          <a:xfrm>
            <a:off x="3659479" y="5586422"/>
            <a:ext cx="827492" cy="777485"/>
          </a:xfrm>
          <a:prstGeom prst="left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FPC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3040783-22A3-9D35-EE3A-3EC882905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7819" y="-1"/>
            <a:ext cx="3604867" cy="2955318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6A4091DB-6583-9D75-A577-18FAAE8D3E8A}"/>
              </a:ext>
            </a:extLst>
          </p:cNvPr>
          <p:cNvGrpSpPr/>
          <p:nvPr/>
        </p:nvGrpSpPr>
        <p:grpSpPr>
          <a:xfrm>
            <a:off x="-12368" y="47133"/>
            <a:ext cx="5988565" cy="2167283"/>
            <a:chOff x="-12367" y="0"/>
            <a:chExt cx="5068602" cy="183434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A7B4526-7C56-CC9C-D14C-F31DDF6F2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33205" b="8845"/>
            <a:stretch/>
          </p:blipFill>
          <p:spPr>
            <a:xfrm>
              <a:off x="-12367" y="0"/>
              <a:ext cx="2793512" cy="183434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144CA9E-6387-5BF8-5125-0431FEA50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8190" b="79600"/>
            <a:stretch/>
          </p:blipFill>
          <p:spPr>
            <a:xfrm>
              <a:off x="2262723" y="0"/>
              <a:ext cx="2793512" cy="3864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320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FA291-C533-FFBA-232A-D164BAE72EF7}"/>
              </a:ext>
            </a:extLst>
          </p:cNvPr>
          <p:cNvSpPr/>
          <p:nvPr/>
        </p:nvSpPr>
        <p:spPr>
          <a:xfrm>
            <a:off x="4018840" y="31750"/>
            <a:ext cx="5340081" cy="3885064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Custom Breakout Board</a:t>
            </a:r>
          </a:p>
        </p:txBody>
      </p:sp>
      <p:pic>
        <p:nvPicPr>
          <p:cNvPr id="5" name="Picture 4" descr="A close-up of a computer chip&#10;&#10;Description automatically generated">
            <a:extLst>
              <a:ext uri="{FF2B5EF4-FFF2-40B4-BE49-F238E27FC236}">
                <a16:creationId xmlns:a16="http://schemas.microsoft.com/office/drawing/2014/main" id="{E9452B35-F5CA-7DBE-091C-B39C35038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7760" r="5595" b="24584"/>
          <a:stretch/>
        </p:blipFill>
        <p:spPr>
          <a:xfrm>
            <a:off x="4107829" y="139153"/>
            <a:ext cx="3348610" cy="2630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A633E-4664-3CA5-2BB5-A70222188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61602" cy="46427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5B70E2C-ADF1-6715-77FE-24DA7EAD1EF3}"/>
              </a:ext>
            </a:extLst>
          </p:cNvPr>
          <p:cNvGrpSpPr/>
          <p:nvPr/>
        </p:nvGrpSpPr>
        <p:grpSpPr>
          <a:xfrm>
            <a:off x="0" y="4690717"/>
            <a:ext cx="12192000" cy="2167284"/>
            <a:chOff x="0" y="4786683"/>
            <a:chExt cx="11652141" cy="2071317"/>
          </a:xfrm>
        </p:grpSpPr>
        <p:pic>
          <p:nvPicPr>
            <p:cNvPr id="13" name="Picture 12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3C8E0DD4-A34A-A06B-7E12-FABF7E6D5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830" r="4334" b="51954"/>
            <a:stretch/>
          </p:blipFill>
          <p:spPr>
            <a:xfrm>
              <a:off x="0" y="4786683"/>
              <a:ext cx="3884047" cy="2071317"/>
            </a:xfrm>
            <a:prstGeom prst="rect">
              <a:avLst/>
            </a:prstGeom>
          </p:spPr>
        </p:pic>
        <p:pic>
          <p:nvPicPr>
            <p:cNvPr id="14" name="Picture 13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30514791-3879-8838-553C-9E46A1C16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830" r="4334" b="51954"/>
            <a:stretch/>
          </p:blipFill>
          <p:spPr>
            <a:xfrm>
              <a:off x="3884047" y="4786683"/>
              <a:ext cx="3884047" cy="2071317"/>
            </a:xfrm>
            <a:prstGeom prst="rect">
              <a:avLst/>
            </a:prstGeom>
          </p:spPr>
        </p:pic>
        <p:pic>
          <p:nvPicPr>
            <p:cNvPr id="15" name="Picture 14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5BEFED76-C0DA-00A2-F8C5-8EF3665AE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830" r="4334" b="51954"/>
            <a:stretch/>
          </p:blipFill>
          <p:spPr>
            <a:xfrm>
              <a:off x="7768094" y="4786683"/>
              <a:ext cx="3884047" cy="207131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3B841F9-4FBE-014C-1BD8-D7DD084980FA}"/>
              </a:ext>
            </a:extLst>
          </p:cNvPr>
          <p:cNvSpPr txBox="1"/>
          <p:nvPr/>
        </p:nvSpPr>
        <p:spPr>
          <a:xfrm>
            <a:off x="5219813" y="300009"/>
            <a:ext cx="903310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$325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D32BD9-635A-7C76-2D38-CD49A3609479}"/>
              </a:ext>
            </a:extLst>
          </p:cNvPr>
          <p:cNvSpPr/>
          <p:nvPr/>
        </p:nvSpPr>
        <p:spPr>
          <a:xfrm rot="16200000">
            <a:off x="4440938" y="3094599"/>
            <a:ext cx="975675" cy="419493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usb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-c"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EB937-C4E0-5FA0-0008-5D9DD520BD64}"/>
              </a:ext>
            </a:extLst>
          </p:cNvPr>
          <p:cNvSpPr/>
          <p:nvPr/>
        </p:nvSpPr>
        <p:spPr>
          <a:xfrm rot="16200000">
            <a:off x="6277597" y="3094599"/>
            <a:ext cx="975675" cy="419493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usb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-c"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C581005-312E-C23D-E11F-621C1F078CA7}"/>
              </a:ext>
            </a:extLst>
          </p:cNvPr>
          <p:cNvCxnSpPr>
            <a:cxnSpLocks/>
            <a:stCxn id="18" idx="2"/>
            <a:endCxn id="20" idx="0"/>
          </p:cNvCxnSpPr>
          <p:nvPr/>
        </p:nvCxnSpPr>
        <p:spPr>
          <a:xfrm>
            <a:off x="5138522" y="3304345"/>
            <a:ext cx="1417166" cy="0"/>
          </a:xfrm>
          <a:prstGeom prst="line">
            <a:avLst/>
          </a:prstGeom>
          <a:ln w="57150">
            <a:prstDash val="sys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1642C49-CE09-8322-11E3-1AE61C0511F4}"/>
              </a:ext>
            </a:extLst>
          </p:cNvPr>
          <p:cNvSpPr/>
          <p:nvPr/>
        </p:nvSpPr>
        <p:spPr>
          <a:xfrm rot="16200000">
            <a:off x="3932938" y="3094599"/>
            <a:ext cx="975675" cy="419493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usb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-c"</a:t>
            </a:r>
          </a:p>
        </p:txBody>
      </p:sp>
      <p:cxnSp>
        <p:nvCxnSpPr>
          <p:cNvPr id="24" name="Straight Arrow Connector 14">
            <a:extLst>
              <a:ext uri="{FF2B5EF4-FFF2-40B4-BE49-F238E27FC236}">
                <a16:creationId xmlns:a16="http://schemas.microsoft.com/office/drawing/2014/main" id="{E711DDF3-072A-45B2-5D5E-B6868B755181}"/>
              </a:ext>
            </a:extLst>
          </p:cNvPr>
          <p:cNvCxnSpPr>
            <a:cxnSpLocks/>
            <a:stCxn id="25" idx="0"/>
            <a:endCxn id="20" idx="1"/>
          </p:cNvCxnSpPr>
          <p:nvPr/>
        </p:nvCxnSpPr>
        <p:spPr>
          <a:xfrm rot="16200000" flipV="1">
            <a:off x="8367861" y="2189757"/>
            <a:ext cx="2122734" cy="5327585"/>
          </a:xfrm>
          <a:prstGeom prst="curvedConnector3">
            <a:avLst>
              <a:gd name="adj1" fmla="val 50000"/>
            </a:avLst>
          </a:prstGeom>
          <a:ln w="7620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0A29D1E-E7EF-A016-AEF8-6B7E2DF7FDE2}"/>
              </a:ext>
            </a:extLst>
          </p:cNvPr>
          <p:cNvSpPr/>
          <p:nvPr/>
        </p:nvSpPr>
        <p:spPr>
          <a:xfrm>
            <a:off x="12012892" y="5914917"/>
            <a:ext cx="160256" cy="41477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6" name="Straight Arrow Connector 14">
            <a:extLst>
              <a:ext uri="{FF2B5EF4-FFF2-40B4-BE49-F238E27FC236}">
                <a16:creationId xmlns:a16="http://schemas.microsoft.com/office/drawing/2014/main" id="{2ABB239E-379B-6AE8-4AA6-BBAEC39E4C91}"/>
              </a:ext>
            </a:extLst>
          </p:cNvPr>
          <p:cNvCxnSpPr>
            <a:cxnSpLocks/>
            <a:stCxn id="27" idx="0"/>
            <a:endCxn id="18" idx="1"/>
          </p:cNvCxnSpPr>
          <p:nvPr/>
        </p:nvCxnSpPr>
        <p:spPr>
          <a:xfrm rot="16200000" flipV="1">
            <a:off x="5413341" y="3307618"/>
            <a:ext cx="2124310" cy="3093440"/>
          </a:xfrm>
          <a:prstGeom prst="curvedConnector3">
            <a:avLst>
              <a:gd name="adj1" fmla="val 50000"/>
            </a:avLst>
          </a:prstGeom>
          <a:ln w="7620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F446C02-85A0-5AFF-AE5B-4824665828DD}"/>
              </a:ext>
            </a:extLst>
          </p:cNvPr>
          <p:cNvSpPr/>
          <p:nvPr/>
        </p:nvSpPr>
        <p:spPr>
          <a:xfrm>
            <a:off x="7942088" y="5916493"/>
            <a:ext cx="160256" cy="41477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8" name="Straight Arrow Connector 14">
            <a:extLst>
              <a:ext uri="{FF2B5EF4-FFF2-40B4-BE49-F238E27FC236}">
                <a16:creationId xmlns:a16="http://schemas.microsoft.com/office/drawing/2014/main" id="{9E3B1A10-218F-26F4-CD25-5260676A02F8}"/>
              </a:ext>
            </a:extLst>
          </p:cNvPr>
          <p:cNvCxnSpPr>
            <a:cxnSpLocks/>
            <a:stCxn id="29" idx="0"/>
            <a:endCxn id="23" idx="1"/>
          </p:cNvCxnSpPr>
          <p:nvPr/>
        </p:nvCxnSpPr>
        <p:spPr>
          <a:xfrm rot="5400000" flipH="1" flipV="1">
            <a:off x="3123151" y="4620444"/>
            <a:ext cx="2125886" cy="469364"/>
          </a:xfrm>
          <a:prstGeom prst="curvedConnector3">
            <a:avLst>
              <a:gd name="adj1" fmla="val 50000"/>
            </a:avLst>
          </a:prstGeom>
          <a:ln w="7620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8B095A7-DB59-8788-73DF-6EB6AB41D1BD}"/>
              </a:ext>
            </a:extLst>
          </p:cNvPr>
          <p:cNvSpPr/>
          <p:nvPr/>
        </p:nvSpPr>
        <p:spPr>
          <a:xfrm>
            <a:off x="3871284" y="5918069"/>
            <a:ext cx="160256" cy="41477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EA3F31-DD67-C51A-C456-786804850FD1}"/>
              </a:ext>
            </a:extLst>
          </p:cNvPr>
          <p:cNvSpPr/>
          <p:nvPr/>
        </p:nvSpPr>
        <p:spPr>
          <a:xfrm>
            <a:off x="7544946" y="950408"/>
            <a:ext cx="1376314" cy="641023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GbE phy+RJ45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84DFB2-DA9A-9B55-4633-B84B5C0AB38B}"/>
              </a:ext>
            </a:extLst>
          </p:cNvPr>
          <p:cNvSpPr/>
          <p:nvPr/>
        </p:nvSpPr>
        <p:spPr>
          <a:xfrm>
            <a:off x="7559086" y="1683341"/>
            <a:ext cx="1376314" cy="64102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SATA M.2?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8AFF87-A9DF-2EB1-966E-2E16D2B886D9}"/>
              </a:ext>
            </a:extLst>
          </p:cNvPr>
          <p:cNvSpPr/>
          <p:nvPr/>
        </p:nvSpPr>
        <p:spPr>
          <a:xfrm>
            <a:off x="7559086" y="2416274"/>
            <a:ext cx="1376314" cy="641023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PCIe M.2?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563E0D-EB5A-FD50-9DE6-5D5C542B77D6}"/>
              </a:ext>
            </a:extLst>
          </p:cNvPr>
          <p:cNvSpPr/>
          <p:nvPr/>
        </p:nvSpPr>
        <p:spPr>
          <a:xfrm>
            <a:off x="7544946" y="3149583"/>
            <a:ext cx="1376314" cy="641023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USB?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B0A171-7969-C2BA-B2AD-91A129FF720E}"/>
              </a:ext>
            </a:extLst>
          </p:cNvPr>
          <p:cNvSpPr/>
          <p:nvPr/>
        </p:nvSpPr>
        <p:spPr>
          <a:xfrm>
            <a:off x="7544946" y="210331"/>
            <a:ext cx="1376314" cy="641023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Single 12V supply in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7B83C1-C1C4-F2F6-F712-C829FBF52813}"/>
              </a:ext>
            </a:extLst>
          </p:cNvPr>
          <p:cNvSpPr/>
          <p:nvPr/>
        </p:nvSpPr>
        <p:spPr>
          <a:xfrm>
            <a:off x="1328206" y="3950469"/>
            <a:ext cx="1206500" cy="259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← ×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DEFC8C-67CB-1921-7D5A-31D4D140ED10}"/>
              </a:ext>
            </a:extLst>
          </p:cNvPr>
          <p:cNvSpPr/>
          <p:nvPr/>
        </p:nvSpPr>
        <p:spPr>
          <a:xfrm>
            <a:off x="1224879" y="4198544"/>
            <a:ext cx="1206500" cy="259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← ×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BC8336-140A-1704-F264-842ECC467819}"/>
              </a:ext>
            </a:extLst>
          </p:cNvPr>
          <p:cNvSpPr/>
          <p:nvPr/>
        </p:nvSpPr>
        <p:spPr>
          <a:xfrm>
            <a:off x="2820379" y="287309"/>
            <a:ext cx="1206500" cy="259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← ×0.6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1D10B7A-075E-F46C-8D4B-9621F82EDAB6}"/>
              </a:ext>
            </a:extLst>
          </p:cNvPr>
          <p:cNvSpPr/>
          <p:nvPr/>
        </p:nvSpPr>
        <p:spPr>
          <a:xfrm>
            <a:off x="1996757" y="1501883"/>
            <a:ext cx="1206500" cy="259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← ×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5000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3C186CB-5A54-ADE2-C6AE-807ACE91A474}"/>
              </a:ext>
            </a:extLst>
          </p:cNvPr>
          <p:cNvSpPr/>
          <p:nvPr/>
        </p:nvSpPr>
        <p:spPr>
          <a:xfrm>
            <a:off x="2164837" y="3133556"/>
            <a:ext cx="1416342" cy="568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c.f. Rpi5 +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USB401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548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276F7A-ECE2-F271-834E-3193124F1B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58"/>
          <a:stretch/>
        </p:blipFill>
        <p:spPr>
          <a:xfrm rot="16200000">
            <a:off x="2619837" y="-1915449"/>
            <a:ext cx="6849800" cy="1068069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5AAB97E-1BEA-DAC5-696E-4E09D2647D1C}"/>
              </a:ext>
            </a:extLst>
          </p:cNvPr>
          <p:cNvGrpSpPr/>
          <p:nvPr/>
        </p:nvGrpSpPr>
        <p:grpSpPr>
          <a:xfrm>
            <a:off x="3079750" y="6362184"/>
            <a:ext cx="5295900" cy="369332"/>
            <a:chOff x="3022600" y="6438384"/>
            <a:chExt cx="5295900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5BA38D-5FED-11AC-7493-4A8FE836FA7E}"/>
                </a:ext>
              </a:extLst>
            </p:cNvPr>
            <p:cNvSpPr txBox="1"/>
            <p:nvPr/>
          </p:nvSpPr>
          <p:spPr>
            <a:xfrm>
              <a:off x="5345474" y="6438384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10cm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4E946B2-03D3-28B2-7B36-4BBDBE998CEF}"/>
                </a:ext>
              </a:extLst>
            </p:cNvPr>
            <p:cNvCxnSpPr/>
            <p:nvPr/>
          </p:nvCxnSpPr>
          <p:spPr>
            <a:xfrm>
              <a:off x="6184900" y="6623050"/>
              <a:ext cx="21336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289A91C-9033-A5F0-96B6-5E6FCF8835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2600" y="6623050"/>
              <a:ext cx="21336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9ADDBF8-90D9-D306-FE50-DD50EE1D812B}"/>
              </a:ext>
            </a:extLst>
          </p:cNvPr>
          <p:cNvGrpSpPr/>
          <p:nvPr/>
        </p:nvGrpSpPr>
        <p:grpSpPr>
          <a:xfrm rot="16200000">
            <a:off x="-44450" y="3333234"/>
            <a:ext cx="5295900" cy="369332"/>
            <a:chOff x="3022600" y="6438384"/>
            <a:chExt cx="5295900" cy="3693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0D3C3C-7DAD-6014-1E9A-390C55CDAF58}"/>
                </a:ext>
              </a:extLst>
            </p:cNvPr>
            <p:cNvSpPr txBox="1"/>
            <p:nvPr/>
          </p:nvSpPr>
          <p:spPr>
            <a:xfrm>
              <a:off x="5345474" y="6438384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10cm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BAFF404-318E-52B3-7265-C55D8A1E52A1}"/>
                </a:ext>
              </a:extLst>
            </p:cNvPr>
            <p:cNvCxnSpPr/>
            <p:nvPr/>
          </p:nvCxnSpPr>
          <p:spPr>
            <a:xfrm>
              <a:off x="6184900" y="6623050"/>
              <a:ext cx="21336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443F85D-61E6-5485-3FE2-1D53289317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2600" y="6623050"/>
              <a:ext cx="21336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3FC7039-2D72-D7CD-E2DD-0DE4D18C0544}"/>
              </a:ext>
            </a:extLst>
          </p:cNvPr>
          <p:cNvSpPr/>
          <p:nvPr/>
        </p:nvSpPr>
        <p:spPr>
          <a:xfrm>
            <a:off x="8789745" y="1693352"/>
            <a:ext cx="3149712" cy="11146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First guesstimate of a board design from ripping up a Serenity s1.3 design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D9D9B4-F47C-F2D2-5E17-652A09A240BA}"/>
              </a:ext>
            </a:extLst>
          </p:cNvPr>
          <p:cNvSpPr/>
          <p:nvPr/>
        </p:nvSpPr>
        <p:spPr>
          <a:xfrm>
            <a:off x="4451351" y="4032250"/>
            <a:ext cx="1154242" cy="4211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Sata M.2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F548D0A-369F-C82A-AE21-B4893357E1F1}"/>
              </a:ext>
            </a:extLst>
          </p:cNvPr>
          <p:cNvSpPr/>
          <p:nvPr/>
        </p:nvSpPr>
        <p:spPr>
          <a:xfrm>
            <a:off x="4248382" y="2497648"/>
            <a:ext cx="1154242" cy="4211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Kria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DC5ED5-ECF3-17A9-47CD-74DE064E6F36}"/>
              </a:ext>
            </a:extLst>
          </p:cNvPr>
          <p:cNvSpPr/>
          <p:nvPr/>
        </p:nvSpPr>
        <p:spPr>
          <a:xfrm>
            <a:off x="806913" y="869949"/>
            <a:ext cx="1154242" cy="4211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uSD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card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4ED6A0-074C-A0AD-A41B-092CA0510230}"/>
              </a:ext>
            </a:extLst>
          </p:cNvPr>
          <p:cNvSpPr/>
          <p:nvPr/>
        </p:nvSpPr>
        <p:spPr>
          <a:xfrm>
            <a:off x="7221408" y="1726150"/>
            <a:ext cx="1154242" cy="4211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GbE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94C3B6-1484-00D9-9694-A92BFF293CB2}"/>
              </a:ext>
            </a:extLst>
          </p:cNvPr>
          <p:cNvSpPr/>
          <p:nvPr/>
        </p:nvSpPr>
        <p:spPr>
          <a:xfrm>
            <a:off x="4941758" y="5356253"/>
            <a:ext cx="1154242" cy="4211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usb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-c"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6F267B-7BF7-B2F8-0C54-065105354A61}"/>
              </a:ext>
            </a:extLst>
          </p:cNvPr>
          <p:cNvSpPr/>
          <p:nvPr/>
        </p:nvSpPr>
        <p:spPr>
          <a:xfrm>
            <a:off x="9956541" y="3842976"/>
            <a:ext cx="1154242" cy="4211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Power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B1C3DC-42F0-7AB7-2BC6-9302F6CADBDA}"/>
              </a:ext>
            </a:extLst>
          </p:cNvPr>
          <p:cNvGrpSpPr/>
          <p:nvPr/>
        </p:nvGrpSpPr>
        <p:grpSpPr>
          <a:xfrm>
            <a:off x="8678269" y="76200"/>
            <a:ext cx="1373757" cy="1325052"/>
            <a:chOff x="1655928" y="4139821"/>
            <a:chExt cx="1239672" cy="2110854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C4B47A3-5C83-DB9C-24AB-7F21876363CB}"/>
                </a:ext>
              </a:extLst>
            </p:cNvPr>
            <p:cNvCxnSpPr/>
            <p:nvPr/>
          </p:nvCxnSpPr>
          <p:spPr>
            <a:xfrm>
              <a:off x="1655928" y="4139821"/>
              <a:ext cx="1205553" cy="211085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6CA2381-7217-73CB-75EE-F418B3BEEA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90047" y="4139821"/>
              <a:ext cx="1205553" cy="211085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D6D379-24F8-7588-EF0A-9CB3AE0818FB}"/>
              </a:ext>
            </a:extLst>
          </p:cNvPr>
          <p:cNvGrpSpPr/>
          <p:nvPr/>
        </p:nvGrpSpPr>
        <p:grpSpPr>
          <a:xfrm>
            <a:off x="8722404" y="5356253"/>
            <a:ext cx="1373757" cy="1325052"/>
            <a:chOff x="1655928" y="4139821"/>
            <a:chExt cx="1239672" cy="211085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7AE799E-1B2A-CDF4-7114-3F1B62576E9B}"/>
                </a:ext>
              </a:extLst>
            </p:cNvPr>
            <p:cNvCxnSpPr/>
            <p:nvPr/>
          </p:nvCxnSpPr>
          <p:spPr>
            <a:xfrm>
              <a:off x="1655928" y="4139821"/>
              <a:ext cx="1205553" cy="211085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F2FC42A-9174-A8C8-F861-B6ADBA95BD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90047" y="4139821"/>
              <a:ext cx="1205553" cy="211085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6948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97B9E1E-3B1B-EC27-9095-33B0A47A4885}"/>
              </a:ext>
            </a:extLst>
          </p:cNvPr>
          <p:cNvSpPr txBox="1"/>
          <p:nvPr/>
        </p:nvSpPr>
        <p:spPr>
          <a:xfrm>
            <a:off x="9521693" y="2474919"/>
            <a:ext cx="487634" cy="328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x1?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3CCA7F-1381-944A-3F18-65D9B533A0B7}"/>
              </a:ext>
            </a:extLst>
          </p:cNvPr>
          <p:cNvSpPr txBox="1"/>
          <p:nvPr/>
        </p:nvSpPr>
        <p:spPr>
          <a:xfrm>
            <a:off x="9521693" y="2747549"/>
            <a:ext cx="487634" cy="328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x1?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9F91CC-F176-3482-F61F-BF87ED2DDD76}"/>
              </a:ext>
            </a:extLst>
          </p:cNvPr>
          <p:cNvSpPr txBox="1"/>
          <p:nvPr/>
        </p:nvSpPr>
        <p:spPr>
          <a:xfrm>
            <a:off x="9521693" y="3113633"/>
            <a:ext cx="385042" cy="328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BD9577-65C7-1057-FC1C-5FA0E26DFD9F}"/>
              </a:ext>
            </a:extLst>
          </p:cNvPr>
          <p:cNvSpPr txBox="1"/>
          <p:nvPr/>
        </p:nvSpPr>
        <p:spPr>
          <a:xfrm>
            <a:off x="9521693" y="3329911"/>
            <a:ext cx="385042" cy="328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C5C1AB-E91F-D000-2681-3CBF48109D56}"/>
              </a:ext>
            </a:extLst>
          </p:cNvPr>
          <p:cNvSpPr txBox="1"/>
          <p:nvPr/>
        </p:nvSpPr>
        <p:spPr>
          <a:xfrm>
            <a:off x="9521693" y="3561476"/>
            <a:ext cx="410690" cy="32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5D01CD-CDFF-46D3-E1B8-006E37BDF594}"/>
              </a:ext>
            </a:extLst>
          </p:cNvPr>
          <p:cNvSpPr txBox="1"/>
          <p:nvPr/>
        </p:nvSpPr>
        <p:spPr>
          <a:xfrm>
            <a:off x="9521693" y="3855707"/>
            <a:ext cx="410690" cy="32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24CE26-44AC-28BA-D24C-759C2ADF77F8}"/>
              </a:ext>
            </a:extLst>
          </p:cNvPr>
          <p:cNvSpPr txBox="1"/>
          <p:nvPr/>
        </p:nvSpPr>
        <p:spPr>
          <a:xfrm>
            <a:off x="9521693" y="4150984"/>
            <a:ext cx="385042" cy="328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8DD2FE-A78A-B8B5-5C23-2C9730A651E7}"/>
              </a:ext>
            </a:extLst>
          </p:cNvPr>
          <p:cNvSpPr txBox="1"/>
          <p:nvPr/>
        </p:nvSpPr>
        <p:spPr>
          <a:xfrm>
            <a:off x="9521693" y="4399495"/>
            <a:ext cx="385042" cy="328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22C619-D655-95CE-CA6C-8A6D08240E2F}"/>
              </a:ext>
            </a:extLst>
          </p:cNvPr>
          <p:cNvSpPr txBox="1"/>
          <p:nvPr/>
        </p:nvSpPr>
        <p:spPr>
          <a:xfrm>
            <a:off x="9521693" y="4651778"/>
            <a:ext cx="385042" cy="328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F1DA5A-E959-6DD1-6A04-1964102FAEA3}"/>
              </a:ext>
            </a:extLst>
          </p:cNvPr>
          <p:cNvSpPr txBox="1"/>
          <p:nvPr/>
        </p:nvSpPr>
        <p:spPr>
          <a:xfrm>
            <a:off x="9521693" y="4861053"/>
            <a:ext cx="385042" cy="328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50A1D9-8712-80C9-C58F-3963E360FE5D}"/>
              </a:ext>
            </a:extLst>
          </p:cNvPr>
          <p:cNvSpPr txBox="1"/>
          <p:nvPr/>
        </p:nvSpPr>
        <p:spPr>
          <a:xfrm>
            <a:off x="10009327" y="3653143"/>
            <a:ext cx="2368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4xUSB-C for data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 for control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0F3FAE-EA99-A6B4-27F5-E87066AA4773}"/>
              </a:ext>
            </a:extLst>
          </p:cNvPr>
          <p:cNvGrpSpPr/>
          <p:nvPr/>
        </p:nvGrpSpPr>
        <p:grpSpPr>
          <a:xfrm>
            <a:off x="0" y="-35047"/>
            <a:ext cx="12174941" cy="6089107"/>
            <a:chOff x="-1" y="-729596"/>
            <a:chExt cx="13855701" cy="69297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342FF7-02A4-C8D1-31AC-875F071F9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10915176" cy="620011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4D2549F-5E80-D419-BC99-4CC7650B4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43" t="3941" r="9781" b="1"/>
            <a:stretch>
              <a:fillRect/>
            </a:stretch>
          </p:blipFill>
          <p:spPr>
            <a:xfrm>
              <a:off x="10020300" y="-729596"/>
              <a:ext cx="3835400" cy="246672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F148FAE-97F5-7793-3D47-3F02E05A7980}"/>
              </a:ext>
            </a:extLst>
          </p:cNvPr>
          <p:cNvSpPr txBox="1"/>
          <p:nvPr/>
        </p:nvSpPr>
        <p:spPr>
          <a:xfrm>
            <a:off x="5940165" y="5517607"/>
            <a:ext cx="1502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52DE51-9B4E-6A7D-64E2-FC02A2BF26CF}"/>
              </a:ext>
            </a:extLst>
          </p:cNvPr>
          <p:cNvSpPr/>
          <p:nvPr/>
        </p:nvSpPr>
        <p:spPr>
          <a:xfrm>
            <a:off x="9855200" y="2003695"/>
            <a:ext cx="869950" cy="202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85828E-21BA-D0DC-E764-A301BB1BF76F}"/>
              </a:ext>
            </a:extLst>
          </p:cNvPr>
          <p:cNvSpPr txBox="1"/>
          <p:nvPr/>
        </p:nvSpPr>
        <p:spPr>
          <a:xfrm>
            <a:off x="9521693" y="2199772"/>
            <a:ext cx="385042" cy="328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2423355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E7B0C3-853C-8FA2-278B-80EF71AC0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226" y="897775"/>
            <a:ext cx="6453548" cy="5780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E3B01C-5ABF-0DC5-D1F9-1D5971FED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Kria Carrier Board Layout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E79D51-B861-8F79-FB53-FBB411121D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FA3739-25AE-9B4D-82FB-6034A9E6CE62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FFC471-97FA-5D7B-5AAE-7FA630A9B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BC65C3-3F4E-389F-804A-8DE0DACC12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92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2973E-71C1-C2C9-4CE6-6518C73BC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Kria </a:t>
            </a:r>
            <a:r>
              <a:rPr lang="en-US" dirty="0" err="1"/>
              <a:t>SciFi</a:t>
            </a:r>
            <a:r>
              <a:rPr lang="en-US" dirty="0"/>
              <a:t> Readout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B581BC-023F-162F-8C7D-1751512F47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FA3739-25AE-9B4D-82FB-6034A9E6CE62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0A6585-52CF-3B88-D631-AD3CAA5F6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35BF2-12B1-D21F-9881-C217DA030B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22/07/2025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529F12C-414C-318E-0FE8-837D6686ED81}"/>
              </a:ext>
            </a:extLst>
          </p:cNvPr>
          <p:cNvGrpSpPr/>
          <p:nvPr/>
        </p:nvGrpSpPr>
        <p:grpSpPr>
          <a:xfrm>
            <a:off x="1576647" y="1294594"/>
            <a:ext cx="9038706" cy="2559450"/>
            <a:chOff x="822960" y="1181138"/>
            <a:chExt cx="7562416" cy="21414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345F63A-DC5A-BF0E-F1EF-FB244AC3538D}"/>
                </a:ext>
              </a:extLst>
            </p:cNvPr>
            <p:cNvGrpSpPr/>
            <p:nvPr/>
          </p:nvGrpSpPr>
          <p:grpSpPr>
            <a:xfrm>
              <a:off x="822960" y="1687830"/>
              <a:ext cx="7562416" cy="1634723"/>
              <a:chOff x="822960" y="1687830"/>
              <a:chExt cx="7562416" cy="163472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171A96-512E-1AAC-2333-7A540C1BEDB2}"/>
                  </a:ext>
                </a:extLst>
              </p:cNvPr>
              <p:cNvSpPr/>
              <p:nvPr/>
            </p:nvSpPr>
            <p:spPr>
              <a:xfrm rot="5400000">
                <a:off x="4522392" y="1223378"/>
                <a:ext cx="243632" cy="1553006"/>
              </a:xfrm>
              <a:prstGeom prst="rect">
                <a:avLst/>
              </a:prstGeom>
              <a:pattFill prst="dkHorz">
                <a:fgClr>
                  <a:srgbClr val="FFC000"/>
                </a:fgClr>
                <a:bgClr>
                  <a:schemeClr val="accent2">
                    <a:lumMod val="5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1A79791-66E5-3662-D018-9BC0EF8E928E}"/>
                  </a:ext>
                </a:extLst>
              </p:cNvPr>
              <p:cNvSpPr/>
              <p:nvPr/>
            </p:nvSpPr>
            <p:spPr>
              <a:xfrm>
                <a:off x="1116012" y="1687830"/>
                <a:ext cx="3284537" cy="631421"/>
              </a:xfrm>
              <a:prstGeom prst="rect">
                <a:avLst/>
              </a:prstGeom>
              <a:solidFill>
                <a:srgbClr val="3A574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0148AFB-3A3A-BE94-9BF9-599CD42D75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1796" t="36878" r="12564" b="4737"/>
              <a:stretch>
                <a:fillRect/>
              </a:stretch>
            </p:blipFill>
            <p:spPr>
              <a:xfrm>
                <a:off x="822960" y="2319253"/>
                <a:ext cx="1933638" cy="10033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56E273F-B185-6EDD-D824-9D89E4EAE3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31657" t="36878" r="12132" b="4737"/>
              <a:stretch>
                <a:fillRect/>
              </a:stretch>
            </p:blipFill>
            <p:spPr>
              <a:xfrm>
                <a:off x="2756598" y="2319252"/>
                <a:ext cx="1655858" cy="1003300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50FD8DC-17F2-E524-785B-52FE8FF117B9}"/>
                  </a:ext>
                </a:extLst>
              </p:cNvPr>
              <p:cNvSpPr/>
              <p:nvPr/>
            </p:nvSpPr>
            <p:spPr>
              <a:xfrm>
                <a:off x="1296322" y="2176036"/>
                <a:ext cx="1279967" cy="134015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Rectangle: Rounded Corners 18">
                <a:extLst>
                  <a:ext uri="{FF2B5EF4-FFF2-40B4-BE49-F238E27FC236}">
                    <a16:creationId xmlns:a16="http://schemas.microsoft.com/office/drawing/2014/main" id="{AE956615-73DC-71E2-B996-48264FEDA94E}"/>
                  </a:ext>
                </a:extLst>
              </p:cNvPr>
              <p:cNvSpPr/>
              <p:nvPr/>
            </p:nvSpPr>
            <p:spPr>
              <a:xfrm>
                <a:off x="1811674" y="1758047"/>
                <a:ext cx="249263" cy="120016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A44C753-EB64-CE95-1BF3-5C7C759F26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18516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3647CAE-2F30-B380-9157-D56C1DA226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82170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5A412AD-B5FD-0F9F-D6D2-968DD38F2B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5824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08A2528-2CB2-CB1B-CD95-7D857AEF5E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09478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5822CCC-320B-D050-8877-15EDDFF488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73132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8EE1927-94C0-6F45-E103-ABEB025681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36786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5B70302-BA51-B023-D68C-164F1DDD3E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00440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2E40233-C65B-A0C3-3483-16E12E6A28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64094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B23EA1B-B415-21F2-C1ED-AA31BDC04051}"/>
                  </a:ext>
                </a:extLst>
              </p:cNvPr>
              <p:cNvSpPr/>
              <p:nvPr/>
            </p:nvSpPr>
            <p:spPr>
              <a:xfrm>
                <a:off x="2937241" y="2176036"/>
                <a:ext cx="1279967" cy="134015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33">
                <a:extLst>
                  <a:ext uri="{FF2B5EF4-FFF2-40B4-BE49-F238E27FC236}">
                    <a16:creationId xmlns:a16="http://schemas.microsoft.com/office/drawing/2014/main" id="{A735F47B-D1AE-FDE2-9AEC-2557209D0076}"/>
                  </a:ext>
                </a:extLst>
              </p:cNvPr>
              <p:cNvSpPr/>
              <p:nvPr/>
            </p:nvSpPr>
            <p:spPr>
              <a:xfrm>
                <a:off x="3452593" y="1758047"/>
                <a:ext cx="249263" cy="120016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F9C90CC-633F-EB6F-9ABE-DE7BE53E43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59435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EB3497F-895A-06DA-9B6F-10730E4A5E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23089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1C80C29-4C39-0F03-C3A0-4CD721C966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86743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ED49211-5FA5-BC37-1053-4EDEDC3C04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0397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9409F3D-3E90-D04D-6B53-8E8A1933A2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14051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D4B07D8-D01D-0CDE-0C5C-A0D4F82696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7705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A0729B2-0036-A630-EAF6-D51863A904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41359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1203742-37EB-6ED0-ACFA-C3845F5839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05013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D00B96E-75BD-FF82-790E-99F293ECC329}"/>
                  </a:ext>
                </a:extLst>
              </p:cNvPr>
              <p:cNvSpPr/>
              <p:nvPr/>
            </p:nvSpPr>
            <p:spPr>
              <a:xfrm>
                <a:off x="4731554" y="1687830"/>
                <a:ext cx="3284537" cy="631421"/>
              </a:xfrm>
              <a:prstGeom prst="rect">
                <a:avLst/>
              </a:prstGeom>
              <a:solidFill>
                <a:srgbClr val="3A574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50BA324-3EA4-95F3-F836-35B993AE1A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31226" t="36878" r="12564" b="4737"/>
              <a:stretch>
                <a:fillRect/>
              </a:stretch>
            </p:blipFill>
            <p:spPr>
              <a:xfrm>
                <a:off x="4716282" y="2319253"/>
                <a:ext cx="1655858" cy="100330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41F4FA2-58CD-4288-478F-8BA4DE353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31657" t="36878" b="4737"/>
              <a:stretch>
                <a:fillRect/>
              </a:stretch>
            </p:blipFill>
            <p:spPr>
              <a:xfrm>
                <a:off x="6372140" y="2319252"/>
                <a:ext cx="2013236" cy="1003300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2CE26EE-CE90-03F0-B35C-722D81B78FFC}"/>
                  </a:ext>
                </a:extLst>
              </p:cNvPr>
              <p:cNvSpPr/>
              <p:nvPr/>
            </p:nvSpPr>
            <p:spPr>
              <a:xfrm>
                <a:off x="4911864" y="2176036"/>
                <a:ext cx="1279967" cy="134015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1" name="Rectangle: Rounded Corners 62">
                <a:extLst>
                  <a:ext uri="{FF2B5EF4-FFF2-40B4-BE49-F238E27FC236}">
                    <a16:creationId xmlns:a16="http://schemas.microsoft.com/office/drawing/2014/main" id="{E05AA51E-7C6F-FDF2-37F5-BA9612BC6CDE}"/>
                  </a:ext>
                </a:extLst>
              </p:cNvPr>
              <p:cNvSpPr/>
              <p:nvPr/>
            </p:nvSpPr>
            <p:spPr>
              <a:xfrm>
                <a:off x="5427216" y="1758047"/>
                <a:ext cx="249263" cy="120016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BB6BD7F-8130-5764-8CAA-E59428D992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4058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B6799D9-2065-3F97-644A-569BF745FE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97712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6BAB2A0-B5AC-7101-5C89-FEB97B0DE2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1366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5EE630A-ABB3-2544-7D85-6212A0FA35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25020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E396415-9F27-380A-449F-CD80AB1907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88674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564C09C-95B1-9EF6-23E0-F6430FDC90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52328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5333F36-555A-F675-7EC3-DE45076A58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5982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ED0923E-419D-4459-CD5E-19EE9D0138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79636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F0581FB-135E-C5D5-8B88-307E908FB8BA}"/>
                  </a:ext>
                </a:extLst>
              </p:cNvPr>
              <p:cNvSpPr/>
              <p:nvPr/>
            </p:nvSpPr>
            <p:spPr>
              <a:xfrm>
                <a:off x="6552783" y="2176036"/>
                <a:ext cx="1279967" cy="134015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1" name="Rectangle: Rounded Corners 51">
                <a:extLst>
                  <a:ext uri="{FF2B5EF4-FFF2-40B4-BE49-F238E27FC236}">
                    <a16:creationId xmlns:a16="http://schemas.microsoft.com/office/drawing/2014/main" id="{76F145AF-5ACF-4C31-5EBA-AF16B59FDC45}"/>
                  </a:ext>
                </a:extLst>
              </p:cNvPr>
              <p:cNvSpPr/>
              <p:nvPr/>
            </p:nvSpPr>
            <p:spPr>
              <a:xfrm>
                <a:off x="7068135" y="1758047"/>
                <a:ext cx="249263" cy="120016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30045B0-63C9-B344-CD4C-3E6366F103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74977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31CA611-8A66-9066-B24F-6A47D0453B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38631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4993DC9-3340-A0A7-BE69-1962E44B53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02285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48ED512-72DC-582F-7D42-0001AD4C40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5939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1DE4755-5682-DD58-5EAC-EA31045D8E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29593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5B9A9D8-4AC5-018F-A3D6-C218AFC645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93247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046879C-79CF-002F-2DB3-4E668378D4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56901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517179BF-4E3C-4C42-6376-3A5E234495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20555" y="198204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0" name="Rectangle: Rounded Corners 75">
                <a:extLst>
                  <a:ext uri="{FF2B5EF4-FFF2-40B4-BE49-F238E27FC236}">
                    <a16:creationId xmlns:a16="http://schemas.microsoft.com/office/drawing/2014/main" id="{08AF67EA-D2C4-8A6C-3F91-E19A47147B47}"/>
                  </a:ext>
                </a:extLst>
              </p:cNvPr>
              <p:cNvSpPr/>
              <p:nvPr/>
            </p:nvSpPr>
            <p:spPr>
              <a:xfrm>
                <a:off x="6247675" y="1758047"/>
                <a:ext cx="249263" cy="120016"/>
              </a:xfrm>
              <a:prstGeom prst="roundRect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D567AF-6E27-AA24-B982-3F92B2571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8993" t="46301" r="1747" b="16619"/>
            <a:stretch>
              <a:fillRect/>
            </a:stretch>
          </p:blipFill>
          <p:spPr>
            <a:xfrm rot="16200000">
              <a:off x="1715556" y="955822"/>
              <a:ext cx="441498" cy="100411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5026087-4CA4-7EED-8787-8B942C3E8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8993" t="46301" r="1747" b="16619"/>
            <a:stretch>
              <a:fillRect/>
            </a:stretch>
          </p:blipFill>
          <p:spPr>
            <a:xfrm rot="16200000">
              <a:off x="3356475" y="955821"/>
              <a:ext cx="441498" cy="100411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0F53D2-F623-2DBD-1487-36D0E1088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8993" t="46301" r="1747" b="16619"/>
            <a:stretch>
              <a:fillRect/>
            </a:stretch>
          </p:blipFill>
          <p:spPr>
            <a:xfrm rot="16200000">
              <a:off x="5331098" y="950660"/>
              <a:ext cx="441498" cy="10041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2E4B6C-7D11-2ABE-0AFA-F6BFF56DE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8993" t="46301" r="1747" b="16619"/>
            <a:stretch>
              <a:fillRect/>
            </a:stretch>
          </p:blipFill>
          <p:spPr>
            <a:xfrm rot="16200000">
              <a:off x="6997747" y="950660"/>
              <a:ext cx="441498" cy="100411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DBAB52B-2AC5-61E1-3219-6F69953E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8993" t="30249" r="531" b="56033"/>
            <a:stretch>
              <a:fillRect/>
            </a:stretch>
          </p:blipFill>
          <p:spPr>
            <a:xfrm rot="16200000">
              <a:off x="6122384" y="1245155"/>
              <a:ext cx="499511" cy="371477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9D2F3FF-FE31-C675-EB20-F84DE6667579}"/>
              </a:ext>
            </a:extLst>
          </p:cNvPr>
          <p:cNvGrpSpPr/>
          <p:nvPr/>
        </p:nvGrpSpPr>
        <p:grpSpPr>
          <a:xfrm>
            <a:off x="3741967" y="4176093"/>
            <a:ext cx="4708066" cy="2559866"/>
            <a:chOff x="3905250" y="4315875"/>
            <a:chExt cx="3939097" cy="2141764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C71CCC1-A6CC-F0FC-BA11-094816A99760}"/>
                </a:ext>
              </a:extLst>
            </p:cNvPr>
            <p:cNvSpPr/>
            <p:nvPr/>
          </p:nvSpPr>
          <p:spPr>
            <a:xfrm>
              <a:off x="4190525" y="4822916"/>
              <a:ext cx="3284537" cy="631421"/>
            </a:xfrm>
            <a:prstGeom prst="rect">
              <a:avLst/>
            </a:prstGeom>
            <a:solidFill>
              <a:srgbClr val="3A57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934F591C-3F7B-F2AF-E51F-33DFDEA21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2060" t="36878" r="12564" b="4737"/>
            <a:stretch>
              <a:fillRect/>
            </a:stretch>
          </p:blipFill>
          <p:spPr>
            <a:xfrm>
              <a:off x="3905250" y="5454339"/>
              <a:ext cx="1925861" cy="100330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5B0ECDD-1DD2-6739-0485-326DA5DC6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1657" t="36878" b="4737"/>
            <a:stretch>
              <a:fillRect/>
            </a:stretch>
          </p:blipFill>
          <p:spPr>
            <a:xfrm>
              <a:off x="5831111" y="5454338"/>
              <a:ext cx="2013236" cy="1003300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B9CC226-8810-F1BD-3D24-21074CDCCF1F}"/>
                </a:ext>
              </a:extLst>
            </p:cNvPr>
            <p:cNvSpPr/>
            <p:nvPr/>
          </p:nvSpPr>
          <p:spPr>
            <a:xfrm>
              <a:off x="4370835" y="5311122"/>
              <a:ext cx="1279967" cy="134015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6" name="Rectangle: Rounded Corners 121">
              <a:extLst>
                <a:ext uri="{FF2B5EF4-FFF2-40B4-BE49-F238E27FC236}">
                  <a16:creationId xmlns:a16="http://schemas.microsoft.com/office/drawing/2014/main" id="{D3F0CB11-D817-9BBF-6753-E7343DB39F84}"/>
                </a:ext>
              </a:extLst>
            </p:cNvPr>
            <p:cNvSpPr/>
            <p:nvPr/>
          </p:nvSpPr>
          <p:spPr>
            <a:xfrm>
              <a:off x="4886187" y="4893133"/>
              <a:ext cx="249263" cy="120016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B2C7E1A-5CE4-02D5-C460-02CAF0CE04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93029" y="5117135"/>
              <a:ext cx="90000" cy="90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04C2F4C-C5C7-608F-CFB2-34C005BB48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56683" y="5117135"/>
              <a:ext cx="90000" cy="90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65023A7-4A9F-9BC2-BC5E-5EFB468D6C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20337" y="5117135"/>
              <a:ext cx="90000" cy="90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588C871-A1A9-8380-1380-A74078D681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3991" y="5117135"/>
              <a:ext cx="90000" cy="90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8E9437F-B93C-371E-8F9C-98CC966634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47645" y="5117135"/>
              <a:ext cx="90000" cy="90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E0FC7A7-11C1-F3FC-4248-7999E9A065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1299" y="5117135"/>
              <a:ext cx="90000" cy="90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A4BB9EF-B42A-050A-B5E6-E963E8DB6E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4953" y="5117135"/>
              <a:ext cx="90000" cy="90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AC99B3A-440D-3F41-B4EE-08D099A92A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38607" y="5117135"/>
              <a:ext cx="90000" cy="90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7ABBCF9-F1C6-7FA8-A21C-E20F6CAAC8DB}"/>
                </a:ext>
              </a:extLst>
            </p:cNvPr>
            <p:cNvSpPr/>
            <p:nvPr/>
          </p:nvSpPr>
          <p:spPr>
            <a:xfrm>
              <a:off x="6011754" y="5311122"/>
              <a:ext cx="1279967" cy="134015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6" name="Rectangle: Rounded Corners 131">
              <a:extLst>
                <a:ext uri="{FF2B5EF4-FFF2-40B4-BE49-F238E27FC236}">
                  <a16:creationId xmlns:a16="http://schemas.microsoft.com/office/drawing/2014/main" id="{076462D9-601E-47A7-7A64-606FB3FBEF7C}"/>
                </a:ext>
              </a:extLst>
            </p:cNvPr>
            <p:cNvSpPr/>
            <p:nvPr/>
          </p:nvSpPr>
          <p:spPr>
            <a:xfrm>
              <a:off x="6527106" y="4893133"/>
              <a:ext cx="249263" cy="120016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F9F975E-9270-C6EC-1024-6EB1ABDDDB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33948" y="5117135"/>
              <a:ext cx="90000" cy="90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EE4DB61-6FBE-285C-8408-BAB3B5426D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97602" y="5117135"/>
              <a:ext cx="90000" cy="90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45E5DBC-3E17-5191-7CA6-F6C1E92766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61256" y="5117135"/>
              <a:ext cx="90000" cy="90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9D20030-7CBF-55F3-C692-6A6CB5D7BF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4910" y="5117135"/>
              <a:ext cx="90000" cy="90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576C74D-69A9-B3C2-0D5A-4AB720D31B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8564" y="5117135"/>
              <a:ext cx="90000" cy="90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9CE50B3-CD90-C2D7-0580-40442C6B6B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52218" y="5117135"/>
              <a:ext cx="90000" cy="90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AE63338-C8C3-3354-A857-82631B4E22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15872" y="5117135"/>
              <a:ext cx="90000" cy="90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071844EC-2BC5-4A2C-D262-305B7F7C1C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79526" y="5117135"/>
              <a:ext cx="90000" cy="90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5" name="Rectangle: Rounded Corners 140">
              <a:extLst>
                <a:ext uri="{FF2B5EF4-FFF2-40B4-BE49-F238E27FC236}">
                  <a16:creationId xmlns:a16="http://schemas.microsoft.com/office/drawing/2014/main" id="{F83ABE3F-CF7C-075E-A86B-034573C16128}"/>
                </a:ext>
              </a:extLst>
            </p:cNvPr>
            <p:cNvSpPr/>
            <p:nvPr/>
          </p:nvSpPr>
          <p:spPr>
            <a:xfrm>
              <a:off x="5706646" y="4893133"/>
              <a:ext cx="249263" cy="120016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502B7CD1-0DFE-6947-F9C0-8669B63BF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8993" t="65489" r="1747" b="16619"/>
            <a:stretch>
              <a:fillRect/>
            </a:stretch>
          </p:blipFill>
          <p:spPr>
            <a:xfrm rot="16200000">
              <a:off x="4786843" y="4323724"/>
              <a:ext cx="441498" cy="484510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9F7DF1D2-BBDE-A3CD-E394-3BB91AD19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8993" t="65489" r="1747" b="16619"/>
            <a:stretch>
              <a:fillRect/>
            </a:stretch>
          </p:blipFill>
          <p:spPr>
            <a:xfrm rot="16200000">
              <a:off x="6631469" y="4345550"/>
              <a:ext cx="441498" cy="484510"/>
            </a:xfrm>
            <a:prstGeom prst="rect">
              <a:avLst/>
            </a:prstGeom>
          </p:spPr>
        </p:pic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B2FD583-3D06-D5AE-CC7C-DF4E8EFCBBA2}"/>
                </a:ext>
              </a:extLst>
            </p:cNvPr>
            <p:cNvGrpSpPr/>
            <p:nvPr/>
          </p:nvGrpSpPr>
          <p:grpSpPr>
            <a:xfrm>
              <a:off x="5489425" y="4315875"/>
              <a:ext cx="739521" cy="499511"/>
              <a:chOff x="5645372" y="4316224"/>
              <a:chExt cx="739521" cy="499511"/>
            </a:xfrm>
          </p:grpSpPr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F7282DCB-814E-4891-F150-FACDD81E60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88993" t="30249" r="531" b="56033"/>
              <a:stretch>
                <a:fillRect/>
              </a:stretch>
            </p:blipFill>
            <p:spPr>
              <a:xfrm rot="16200000">
                <a:off x="5581355" y="4380241"/>
                <a:ext cx="499511" cy="371477"/>
              </a:xfrm>
              <a:prstGeom prst="rect">
                <a:avLst/>
              </a:prstGeom>
            </p:spPr>
          </p:pic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77FBCE74-92AA-F5DF-341F-0580CD95D1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88993" t="55048" r="1747" b="35807"/>
              <a:stretch>
                <a:fillRect/>
              </a:stretch>
            </p:blipFill>
            <p:spPr>
              <a:xfrm rot="16200000">
                <a:off x="6040319" y="4471159"/>
                <a:ext cx="441498" cy="247650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BC6115CA-6C4F-6800-5FE0-31E8DE95A1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88993" t="46301" r="1747" b="49257"/>
              <a:stretch>
                <a:fillRect/>
              </a:stretch>
            </p:blipFill>
            <p:spPr>
              <a:xfrm rot="16200000">
                <a:off x="5853714" y="4534841"/>
                <a:ext cx="441498" cy="120279"/>
              </a:xfrm>
              <a:prstGeom prst="rect">
                <a:avLst/>
              </a:prstGeom>
            </p:spPr>
          </p:pic>
        </p:grp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523F9D43-17AC-A0AA-13B2-31AAE5F6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8993" t="50775" r="1747" b="44769"/>
            <a:stretch>
              <a:fillRect/>
            </a:stretch>
          </p:blipFill>
          <p:spPr>
            <a:xfrm rot="16200000">
              <a:off x="6327664" y="4527478"/>
              <a:ext cx="441498" cy="120653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14B5B96-978A-C3DF-50D1-D993601F5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8993" t="50775" r="1747" b="44769"/>
            <a:stretch>
              <a:fillRect/>
            </a:stretch>
          </p:blipFill>
          <p:spPr>
            <a:xfrm rot="16200000">
              <a:off x="4484392" y="4505652"/>
              <a:ext cx="441498" cy="120653"/>
            </a:xfrm>
            <a:prstGeom prst="rect">
              <a:avLst/>
            </a:prstGeom>
          </p:spPr>
        </p:pic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028C47F4-0480-DD42-D67A-8998F7470F03}"/>
              </a:ext>
            </a:extLst>
          </p:cNvPr>
          <p:cNvSpPr txBox="1"/>
          <p:nvPr/>
        </p:nvSpPr>
        <p:spPr>
          <a:xfrm rot="16200000">
            <a:off x="-333235" y="2401994"/>
            <a:ext cx="1035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Option 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ACFA7BC-C231-9250-FED9-2F53BEF7E8B3}"/>
              </a:ext>
            </a:extLst>
          </p:cNvPr>
          <p:cNvSpPr txBox="1"/>
          <p:nvPr/>
        </p:nvSpPr>
        <p:spPr>
          <a:xfrm rot="16200000">
            <a:off x="-334015" y="4974790"/>
            <a:ext cx="1035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4048733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F6CA3D8-323D-608D-30F6-F9DCEABCD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Kria QuARC Readout Option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03661-8F2C-A5FA-A001-A2DE837A84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823CF-04FD-76C2-E178-F38BC618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C6BA595-2181-6DDB-EB21-EADD7C6CB2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22/07/2025</a:t>
            </a: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496864-248A-291D-9059-3102317236B9}"/>
              </a:ext>
            </a:extLst>
          </p:cNvPr>
          <p:cNvGrpSpPr/>
          <p:nvPr/>
        </p:nvGrpSpPr>
        <p:grpSpPr>
          <a:xfrm>
            <a:off x="419543" y="837083"/>
            <a:ext cx="11352914" cy="5893738"/>
            <a:chOff x="74776" y="-341205"/>
            <a:chExt cx="14629059" cy="759451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53CBB8-72D2-4BCB-C039-3119990183B7}"/>
                </a:ext>
              </a:extLst>
            </p:cNvPr>
            <p:cNvSpPr/>
            <p:nvPr/>
          </p:nvSpPr>
          <p:spPr>
            <a:xfrm>
              <a:off x="74779" y="-341205"/>
              <a:ext cx="14629056" cy="7567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7C74937-26FE-0424-4A49-231DFB9DC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755" t="1872" r="1910"/>
            <a:stretch>
              <a:fillRect/>
            </a:stretch>
          </p:blipFill>
          <p:spPr>
            <a:xfrm>
              <a:off x="9265899" y="59803"/>
              <a:ext cx="2926101" cy="2755695"/>
            </a:xfrm>
            <a:prstGeom prst="rect">
              <a:avLst/>
            </a:prstGeom>
          </p:spPr>
        </p:pic>
        <p:sp>
          <p:nvSpPr>
            <p:cNvPr id="11" name="Rectangle: Rounded Corners 74">
              <a:extLst>
                <a:ext uri="{FF2B5EF4-FFF2-40B4-BE49-F238E27FC236}">
                  <a16:creationId xmlns:a16="http://schemas.microsoft.com/office/drawing/2014/main" id="{9DC1F71E-21A0-2058-8235-EB550A88D43C}"/>
                </a:ext>
              </a:extLst>
            </p:cNvPr>
            <p:cNvSpPr/>
            <p:nvPr/>
          </p:nvSpPr>
          <p:spPr>
            <a:xfrm>
              <a:off x="9757050" y="782973"/>
              <a:ext cx="249263" cy="120016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: Rounded Corners 75">
              <a:extLst>
                <a:ext uri="{FF2B5EF4-FFF2-40B4-BE49-F238E27FC236}">
                  <a16:creationId xmlns:a16="http://schemas.microsoft.com/office/drawing/2014/main" id="{A7BC5DAB-E52E-5317-7AF9-F48083BF9A7E}"/>
                </a:ext>
              </a:extLst>
            </p:cNvPr>
            <p:cNvSpPr/>
            <p:nvPr/>
          </p:nvSpPr>
          <p:spPr>
            <a:xfrm>
              <a:off x="9757049" y="509092"/>
              <a:ext cx="249263" cy="120016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Rectangle: Rounded Corners 76">
              <a:extLst>
                <a:ext uri="{FF2B5EF4-FFF2-40B4-BE49-F238E27FC236}">
                  <a16:creationId xmlns:a16="http://schemas.microsoft.com/office/drawing/2014/main" id="{6EA7546F-871F-7A36-E687-C232304B6979}"/>
                </a:ext>
              </a:extLst>
            </p:cNvPr>
            <p:cNvSpPr/>
            <p:nvPr/>
          </p:nvSpPr>
          <p:spPr>
            <a:xfrm>
              <a:off x="9386843" y="509091"/>
              <a:ext cx="249263" cy="120016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Rectangle: Rounded Corners 77">
              <a:extLst>
                <a:ext uri="{FF2B5EF4-FFF2-40B4-BE49-F238E27FC236}">
                  <a16:creationId xmlns:a16="http://schemas.microsoft.com/office/drawing/2014/main" id="{3305E760-4D26-026F-288B-008A18A88C6A}"/>
                </a:ext>
              </a:extLst>
            </p:cNvPr>
            <p:cNvSpPr/>
            <p:nvPr/>
          </p:nvSpPr>
          <p:spPr>
            <a:xfrm>
              <a:off x="9386843" y="778356"/>
              <a:ext cx="249263" cy="120016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15" name="Straight Arrow Connector 83">
              <a:extLst>
                <a:ext uri="{FF2B5EF4-FFF2-40B4-BE49-F238E27FC236}">
                  <a16:creationId xmlns:a16="http://schemas.microsoft.com/office/drawing/2014/main" id="{70C4DC50-5D3B-7474-093A-13707A538B83}"/>
                </a:ext>
              </a:extLst>
            </p:cNvPr>
            <p:cNvCxnSpPr>
              <a:cxnSpLocks/>
              <a:stCxn id="12" idx="3"/>
              <a:endCxn id="41" idx="0"/>
            </p:cNvCxnSpPr>
            <p:nvPr/>
          </p:nvCxnSpPr>
          <p:spPr>
            <a:xfrm flipH="1">
              <a:off x="8983182" y="569100"/>
              <a:ext cx="1023130" cy="6282808"/>
            </a:xfrm>
            <a:prstGeom prst="curvedConnector3">
              <a:avLst>
                <a:gd name="adj1" fmla="val -22343"/>
              </a:avLst>
            </a:prstGeom>
            <a:ln w="5080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83">
              <a:extLst>
                <a:ext uri="{FF2B5EF4-FFF2-40B4-BE49-F238E27FC236}">
                  <a16:creationId xmlns:a16="http://schemas.microsoft.com/office/drawing/2014/main" id="{98503235-E79D-C8B6-0DFE-7F195A7FC9FD}"/>
                </a:ext>
              </a:extLst>
            </p:cNvPr>
            <p:cNvCxnSpPr>
              <a:cxnSpLocks/>
              <a:stCxn id="11" idx="2"/>
              <a:endCxn id="40" idx="0"/>
            </p:cNvCxnSpPr>
            <p:nvPr/>
          </p:nvCxnSpPr>
          <p:spPr>
            <a:xfrm rot="5400000">
              <a:off x="7097522" y="2805989"/>
              <a:ext cx="4687160" cy="881161"/>
            </a:xfrm>
            <a:prstGeom prst="curvedConnector2">
              <a:avLst/>
            </a:prstGeom>
            <a:ln w="5080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83">
              <a:extLst>
                <a:ext uri="{FF2B5EF4-FFF2-40B4-BE49-F238E27FC236}">
                  <a16:creationId xmlns:a16="http://schemas.microsoft.com/office/drawing/2014/main" id="{28F8A34F-F2AD-C626-8090-ACE4E6599994}"/>
                </a:ext>
              </a:extLst>
            </p:cNvPr>
            <p:cNvCxnSpPr>
              <a:cxnSpLocks/>
              <a:stCxn id="14" idx="2"/>
              <a:endCxn id="39" idx="0"/>
            </p:cNvCxnSpPr>
            <p:nvPr/>
          </p:nvCxnSpPr>
          <p:spPr>
            <a:xfrm rot="5400000">
              <a:off x="7546866" y="2292019"/>
              <a:ext cx="3358256" cy="570962"/>
            </a:xfrm>
            <a:prstGeom prst="curvedConnector2">
              <a:avLst/>
            </a:prstGeom>
            <a:ln w="5080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Rectangle: Rounded Corners 147">
              <a:extLst>
                <a:ext uri="{FF2B5EF4-FFF2-40B4-BE49-F238E27FC236}">
                  <a16:creationId xmlns:a16="http://schemas.microsoft.com/office/drawing/2014/main" id="{B70958EB-B020-4412-1813-D13C16061921}"/>
                </a:ext>
              </a:extLst>
            </p:cNvPr>
            <p:cNvSpPr/>
            <p:nvPr/>
          </p:nvSpPr>
          <p:spPr>
            <a:xfrm>
              <a:off x="11756815" y="491566"/>
              <a:ext cx="249263" cy="120016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: Rounded Corners 148">
              <a:extLst>
                <a:ext uri="{FF2B5EF4-FFF2-40B4-BE49-F238E27FC236}">
                  <a16:creationId xmlns:a16="http://schemas.microsoft.com/office/drawing/2014/main" id="{F406CAE3-06D0-8BB2-93D9-0CF4E2503C45}"/>
                </a:ext>
              </a:extLst>
            </p:cNvPr>
            <p:cNvSpPr/>
            <p:nvPr/>
          </p:nvSpPr>
          <p:spPr>
            <a:xfrm>
              <a:off x="11753548" y="766721"/>
              <a:ext cx="249263" cy="120016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Rectangle: Rounded Corners 149">
              <a:extLst>
                <a:ext uri="{FF2B5EF4-FFF2-40B4-BE49-F238E27FC236}">
                  <a16:creationId xmlns:a16="http://schemas.microsoft.com/office/drawing/2014/main" id="{151BA5E3-BE86-5D6C-1F64-B786E36C4177}"/>
                </a:ext>
              </a:extLst>
            </p:cNvPr>
            <p:cNvSpPr/>
            <p:nvPr/>
          </p:nvSpPr>
          <p:spPr>
            <a:xfrm>
              <a:off x="11750281" y="1041876"/>
              <a:ext cx="249263" cy="120016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Rectangle: Rounded Corners 150">
              <a:extLst>
                <a:ext uri="{FF2B5EF4-FFF2-40B4-BE49-F238E27FC236}">
                  <a16:creationId xmlns:a16="http://schemas.microsoft.com/office/drawing/2014/main" id="{569A367C-2481-D7BF-18AA-0E8AB37F0219}"/>
                </a:ext>
              </a:extLst>
            </p:cNvPr>
            <p:cNvSpPr/>
            <p:nvPr/>
          </p:nvSpPr>
          <p:spPr>
            <a:xfrm>
              <a:off x="11750280" y="222673"/>
              <a:ext cx="249263" cy="120016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Rectangle: Rounded Corners 151">
              <a:extLst>
                <a:ext uri="{FF2B5EF4-FFF2-40B4-BE49-F238E27FC236}">
                  <a16:creationId xmlns:a16="http://schemas.microsoft.com/office/drawing/2014/main" id="{C21B58F0-70CD-9D3C-F798-F583D53CDFCC}"/>
                </a:ext>
              </a:extLst>
            </p:cNvPr>
            <p:cNvSpPr/>
            <p:nvPr/>
          </p:nvSpPr>
          <p:spPr>
            <a:xfrm>
              <a:off x="11750279" y="1316329"/>
              <a:ext cx="249263" cy="120016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23" name="Straight Arrow Connector 83">
              <a:extLst>
                <a:ext uri="{FF2B5EF4-FFF2-40B4-BE49-F238E27FC236}">
                  <a16:creationId xmlns:a16="http://schemas.microsoft.com/office/drawing/2014/main" id="{9B6DEC8D-4CD3-3491-67FD-54CEADC79375}"/>
                </a:ext>
              </a:extLst>
            </p:cNvPr>
            <p:cNvCxnSpPr>
              <a:cxnSpLocks/>
              <a:stCxn id="21" idx="3"/>
              <a:endCxn id="151" idx="0"/>
            </p:cNvCxnSpPr>
            <p:nvPr/>
          </p:nvCxnSpPr>
          <p:spPr>
            <a:xfrm>
              <a:off x="11999543" y="282681"/>
              <a:ext cx="1065009" cy="625874"/>
            </a:xfrm>
            <a:prstGeom prst="curvedConnector3">
              <a:avLst>
                <a:gd name="adj1" fmla="val 50000"/>
              </a:avLst>
            </a:prstGeom>
            <a:ln w="5080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83">
              <a:extLst>
                <a:ext uri="{FF2B5EF4-FFF2-40B4-BE49-F238E27FC236}">
                  <a16:creationId xmlns:a16="http://schemas.microsoft.com/office/drawing/2014/main" id="{F7637DEC-B409-DCB1-78F6-ECD075ED0DE8}"/>
                </a:ext>
              </a:extLst>
            </p:cNvPr>
            <p:cNvCxnSpPr>
              <a:cxnSpLocks/>
              <a:stCxn id="19" idx="3"/>
              <a:endCxn id="141" idx="0"/>
            </p:cNvCxnSpPr>
            <p:nvPr/>
          </p:nvCxnSpPr>
          <p:spPr>
            <a:xfrm>
              <a:off x="12002811" y="826729"/>
              <a:ext cx="1061741" cy="1722745"/>
            </a:xfrm>
            <a:prstGeom prst="curvedConnector3">
              <a:avLst>
                <a:gd name="adj1" fmla="val 50000"/>
              </a:avLst>
            </a:prstGeom>
            <a:ln w="5080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83">
              <a:extLst>
                <a:ext uri="{FF2B5EF4-FFF2-40B4-BE49-F238E27FC236}">
                  <a16:creationId xmlns:a16="http://schemas.microsoft.com/office/drawing/2014/main" id="{B9BD3188-D23D-EBAE-CD12-5655884E6BCA}"/>
                </a:ext>
              </a:extLst>
            </p:cNvPr>
            <p:cNvCxnSpPr>
              <a:cxnSpLocks/>
              <a:stCxn id="20" idx="3"/>
              <a:endCxn id="127" idx="0"/>
            </p:cNvCxnSpPr>
            <p:nvPr/>
          </p:nvCxnSpPr>
          <p:spPr>
            <a:xfrm>
              <a:off x="11999544" y="1101884"/>
              <a:ext cx="1065006" cy="3674939"/>
            </a:xfrm>
            <a:prstGeom prst="curvedConnector3">
              <a:avLst>
                <a:gd name="adj1" fmla="val 50000"/>
              </a:avLst>
            </a:prstGeom>
            <a:ln w="5080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83">
              <a:extLst>
                <a:ext uri="{FF2B5EF4-FFF2-40B4-BE49-F238E27FC236}">
                  <a16:creationId xmlns:a16="http://schemas.microsoft.com/office/drawing/2014/main" id="{9D6A1B99-89A0-E376-A9EA-99D2FFE3E9E9}"/>
                </a:ext>
              </a:extLst>
            </p:cNvPr>
            <p:cNvCxnSpPr>
              <a:cxnSpLocks/>
              <a:stCxn id="29" idx="3"/>
              <a:endCxn id="117" idx="0"/>
            </p:cNvCxnSpPr>
            <p:nvPr/>
          </p:nvCxnSpPr>
          <p:spPr>
            <a:xfrm>
              <a:off x="12010693" y="1655054"/>
              <a:ext cx="1053857" cy="4762688"/>
            </a:xfrm>
            <a:prstGeom prst="curvedConnector3">
              <a:avLst>
                <a:gd name="adj1" fmla="val 31901"/>
              </a:avLst>
            </a:prstGeom>
            <a:ln w="5080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83">
              <a:extLst>
                <a:ext uri="{FF2B5EF4-FFF2-40B4-BE49-F238E27FC236}">
                  <a16:creationId xmlns:a16="http://schemas.microsoft.com/office/drawing/2014/main" id="{01B8D4DE-612E-2521-92C3-95ACCB033670}"/>
                </a:ext>
              </a:extLst>
            </p:cNvPr>
            <p:cNvCxnSpPr>
              <a:cxnSpLocks/>
              <a:stCxn id="22" idx="3"/>
              <a:endCxn id="136" idx="0"/>
            </p:cNvCxnSpPr>
            <p:nvPr/>
          </p:nvCxnSpPr>
          <p:spPr>
            <a:xfrm>
              <a:off x="11999542" y="1376337"/>
              <a:ext cx="1065008" cy="4220946"/>
            </a:xfrm>
            <a:prstGeom prst="curvedConnector3">
              <a:avLst>
                <a:gd name="adj1" fmla="val 39465"/>
              </a:avLst>
            </a:prstGeom>
            <a:ln w="50800">
              <a:solidFill>
                <a:schemeClr val="accent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FEE630D-F238-838D-BA5F-EF156CDBD66A}"/>
                </a:ext>
              </a:extLst>
            </p:cNvPr>
            <p:cNvGrpSpPr/>
            <p:nvPr/>
          </p:nvGrpSpPr>
          <p:grpSpPr>
            <a:xfrm>
              <a:off x="12994332" y="-284055"/>
              <a:ext cx="1634726" cy="7537362"/>
              <a:chOff x="12994332" y="-284055"/>
              <a:chExt cx="1634726" cy="7537362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28D761A5-1CD6-FF25-7672-BE79F345F863}"/>
                  </a:ext>
                </a:extLst>
              </p:cNvPr>
              <p:cNvGrpSpPr/>
              <p:nvPr/>
            </p:nvGrpSpPr>
            <p:grpSpPr>
              <a:xfrm>
                <a:off x="12994334" y="-284055"/>
                <a:ext cx="1634724" cy="3669094"/>
                <a:chOff x="12994334" y="-274530"/>
                <a:chExt cx="1634724" cy="3669094"/>
              </a:xfrm>
            </p:grpSpPr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E46FE1E9-527B-2C83-B278-BD0110D6FB07}"/>
                    </a:ext>
                  </a:extLst>
                </p:cNvPr>
                <p:cNvSpPr/>
                <p:nvPr/>
              </p:nvSpPr>
              <p:spPr>
                <a:xfrm rot="16200000">
                  <a:off x="11667776" y="1421314"/>
                  <a:ext cx="3284537" cy="631421"/>
                </a:xfrm>
                <a:prstGeom prst="rect">
                  <a:avLst/>
                </a:prstGeom>
                <a:solidFill>
                  <a:srgbClr val="3A574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pic>
              <p:nvPicPr>
                <p:cNvPr id="138" name="Picture 137">
                  <a:extLst>
                    <a:ext uri="{FF2B5EF4-FFF2-40B4-BE49-F238E27FC236}">
                      <a16:creationId xmlns:a16="http://schemas.microsoft.com/office/drawing/2014/main" id="{A5E3D8DD-0510-524E-1179-F0C5CA3E09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31226" t="36878" r="12564" b="4737"/>
                <a:stretch>
                  <a:fillRect/>
                </a:stretch>
              </p:blipFill>
              <p:spPr>
                <a:xfrm rot="16200000">
                  <a:off x="13299479" y="2064985"/>
                  <a:ext cx="1655858" cy="1003300"/>
                </a:xfrm>
                <a:prstGeom prst="rect">
                  <a:avLst/>
                </a:prstGeom>
              </p:spPr>
            </p:pic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746CE5E7-67F3-FF15-3C58-D1F822F620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31657" t="36878" b="4737"/>
                <a:stretch>
                  <a:fillRect/>
                </a:stretch>
              </p:blipFill>
              <p:spPr>
                <a:xfrm rot="16200000">
                  <a:off x="13120788" y="230438"/>
                  <a:ext cx="2013236" cy="1003300"/>
                </a:xfrm>
                <a:prstGeom prst="rect">
                  <a:avLst/>
                </a:prstGeom>
              </p:spPr>
            </p:pic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ABE42644-3DBE-AFB5-72B1-76839F733121}"/>
                    </a:ext>
                  </a:extLst>
                </p:cNvPr>
                <p:cNvSpPr/>
                <p:nvPr/>
              </p:nvSpPr>
              <p:spPr>
                <a:xfrm rot="16200000">
                  <a:off x="12909565" y="2491992"/>
                  <a:ext cx="1279967" cy="134015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Rectangle: Rounded Corners 127">
                  <a:extLst>
                    <a:ext uri="{FF2B5EF4-FFF2-40B4-BE49-F238E27FC236}">
                      <a16:creationId xmlns:a16="http://schemas.microsoft.com/office/drawing/2014/main" id="{9866B591-792E-EE7B-B7BD-840E9CA2A69F}"/>
                    </a:ext>
                  </a:extLst>
                </p:cNvPr>
                <p:cNvSpPr/>
                <p:nvPr/>
              </p:nvSpPr>
              <p:spPr>
                <a:xfrm rot="16200000">
                  <a:off x="12999928" y="2498991"/>
                  <a:ext cx="249263" cy="120016"/>
                </a:xfrm>
                <a:prstGeom prst="roundRect">
                  <a:avLst/>
                </a:prstGeom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2CB5606B-AEE7-04DE-2446-FFF5DC5B97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4" y="3086789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B6D86F1A-9827-9AE8-11C5-760675C2745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4" y="2923135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66288034-359B-6E7A-D7F1-8759ECE481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4" y="2759481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17CF9708-D4CF-3986-20D6-70172555BFA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4" y="2595827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FDDC4632-019E-9664-BC97-E8EECBCA07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4" y="2432173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F8351728-9208-EB2C-A2E6-49FBF490C20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3" y="2268519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EB497C56-EA2B-D32E-19B2-A82AB4C2852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3" y="2104865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55150BDF-94A8-0EAD-9A0F-17E2979996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3" y="1941211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B2B739C2-99E9-94F7-1D65-C83C09F4C85C}"/>
                    </a:ext>
                  </a:extLst>
                </p:cNvPr>
                <p:cNvSpPr/>
                <p:nvPr/>
              </p:nvSpPr>
              <p:spPr>
                <a:xfrm rot="16200000">
                  <a:off x="12909564" y="851073"/>
                  <a:ext cx="1279967" cy="134015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Rectangle: Rounded Corners 137">
                  <a:extLst>
                    <a:ext uri="{FF2B5EF4-FFF2-40B4-BE49-F238E27FC236}">
                      <a16:creationId xmlns:a16="http://schemas.microsoft.com/office/drawing/2014/main" id="{E14B0456-225A-4C28-448F-98AD942965FB}"/>
                    </a:ext>
                  </a:extLst>
                </p:cNvPr>
                <p:cNvSpPr/>
                <p:nvPr/>
              </p:nvSpPr>
              <p:spPr>
                <a:xfrm rot="16200000">
                  <a:off x="12999928" y="858072"/>
                  <a:ext cx="249263" cy="120016"/>
                </a:xfrm>
                <a:prstGeom prst="roundRect">
                  <a:avLst/>
                </a:prstGeom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97423582-712F-A65F-9D6A-A5FDEFCA47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3" y="1445870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0B09592B-B092-F004-5F37-91793BDAB62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3" y="1282216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347CEF60-D928-3C8E-3547-9AE7E08B5A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3" y="1118562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6D974C0A-6836-D818-B587-F546F7682B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3" y="954908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AD1B70E7-7D57-0091-C2CF-6B3814C71A0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3" y="791254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51345DFE-CB44-1CD0-AD22-57E96886AEE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3" y="627600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64DBE4D9-6FC9-8624-4A36-5B97BBE24FC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3" y="463946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DB1D44E8-A183-D1D9-2887-20F5ACF780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3" y="300292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Rectangle: Rounded Corners 146">
                  <a:extLst>
                    <a:ext uri="{FF2B5EF4-FFF2-40B4-BE49-F238E27FC236}">
                      <a16:creationId xmlns:a16="http://schemas.microsoft.com/office/drawing/2014/main" id="{E0D32B33-AAC2-0B1D-B11A-EF20A0E8E8B2}"/>
                    </a:ext>
                  </a:extLst>
                </p:cNvPr>
                <p:cNvSpPr/>
                <p:nvPr/>
              </p:nvSpPr>
              <p:spPr>
                <a:xfrm rot="16200000">
                  <a:off x="12999928" y="1678532"/>
                  <a:ext cx="249263" cy="120016"/>
                </a:xfrm>
                <a:prstGeom prst="roundRect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D2C1DE85-E67B-E715-FB27-D1C6271483BE}"/>
                  </a:ext>
                </a:extLst>
              </p:cNvPr>
              <p:cNvGrpSpPr/>
              <p:nvPr/>
            </p:nvGrpSpPr>
            <p:grpSpPr>
              <a:xfrm>
                <a:off x="12994332" y="3584213"/>
                <a:ext cx="1634724" cy="3669094"/>
                <a:chOff x="12994334" y="-274530"/>
                <a:chExt cx="1634724" cy="3669094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CC4AB434-1E55-BBEC-3C55-EE1D2F8F3C38}"/>
                    </a:ext>
                  </a:extLst>
                </p:cNvPr>
                <p:cNvSpPr/>
                <p:nvPr/>
              </p:nvSpPr>
              <p:spPr>
                <a:xfrm rot="16200000">
                  <a:off x="11667776" y="1421314"/>
                  <a:ext cx="3284537" cy="631421"/>
                </a:xfrm>
                <a:prstGeom prst="rect">
                  <a:avLst/>
                </a:prstGeom>
                <a:solidFill>
                  <a:srgbClr val="3A574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pic>
              <p:nvPicPr>
                <p:cNvPr id="114" name="Picture 113">
                  <a:extLst>
                    <a:ext uri="{FF2B5EF4-FFF2-40B4-BE49-F238E27FC236}">
                      <a16:creationId xmlns:a16="http://schemas.microsoft.com/office/drawing/2014/main" id="{508E832C-BEFA-AC28-011C-DFDDA4172C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31226" t="36878" r="12564" b="4737"/>
                <a:stretch>
                  <a:fillRect/>
                </a:stretch>
              </p:blipFill>
              <p:spPr>
                <a:xfrm rot="16200000">
                  <a:off x="13299479" y="2064985"/>
                  <a:ext cx="1655858" cy="1003300"/>
                </a:xfrm>
                <a:prstGeom prst="rect">
                  <a:avLst/>
                </a:prstGeom>
              </p:spPr>
            </p:pic>
            <p:pic>
              <p:nvPicPr>
                <p:cNvPr id="115" name="Picture 114">
                  <a:extLst>
                    <a:ext uri="{FF2B5EF4-FFF2-40B4-BE49-F238E27FC236}">
                      <a16:creationId xmlns:a16="http://schemas.microsoft.com/office/drawing/2014/main" id="{375ECDED-9E0D-8431-28AF-8B878C59A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31657" t="36878" b="4737"/>
                <a:stretch>
                  <a:fillRect/>
                </a:stretch>
              </p:blipFill>
              <p:spPr>
                <a:xfrm rot="16200000">
                  <a:off x="13120788" y="230438"/>
                  <a:ext cx="2013236" cy="1003300"/>
                </a:xfrm>
                <a:prstGeom prst="rect">
                  <a:avLst/>
                </a:prstGeom>
              </p:spPr>
            </p:pic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4FA45DEE-D960-DE6F-8EF2-23A45755BFFC}"/>
                    </a:ext>
                  </a:extLst>
                </p:cNvPr>
                <p:cNvSpPr/>
                <p:nvPr/>
              </p:nvSpPr>
              <p:spPr>
                <a:xfrm rot="16200000">
                  <a:off x="12909565" y="2491992"/>
                  <a:ext cx="1279967" cy="134015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Rectangle: Rounded Corners 177">
                  <a:extLst>
                    <a:ext uri="{FF2B5EF4-FFF2-40B4-BE49-F238E27FC236}">
                      <a16:creationId xmlns:a16="http://schemas.microsoft.com/office/drawing/2014/main" id="{A134ADF3-CAB3-C562-9C0B-07E6764BCA3D}"/>
                    </a:ext>
                  </a:extLst>
                </p:cNvPr>
                <p:cNvSpPr/>
                <p:nvPr/>
              </p:nvSpPr>
              <p:spPr>
                <a:xfrm rot="16200000">
                  <a:off x="12999928" y="2498991"/>
                  <a:ext cx="249263" cy="120016"/>
                </a:xfrm>
                <a:prstGeom prst="roundRect">
                  <a:avLst/>
                </a:prstGeom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B5AA3720-E59C-D4A8-5DC8-2F1F14BBC77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4" y="3086789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7B425171-117B-BFCE-7B18-B09DA8AD72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4" y="2923135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E903D22C-CEB1-70C0-4CFD-1C9DA6D032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4" y="2759481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35877370-4D9A-3D9B-3C9A-3D30A5DFA3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4" y="2595827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5A212399-43DB-C945-2C27-2407EA3FD6A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4" y="2432173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8E882EC1-4080-D99E-2025-F5CC412270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3" y="2268519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52788B0A-274F-F491-AB20-A889F543427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3" y="2104865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00A0875B-9695-9A0A-E882-A5659763F67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3" y="1941211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B7FCD84B-FE1D-EFA4-A820-1A0A82997E26}"/>
                    </a:ext>
                  </a:extLst>
                </p:cNvPr>
                <p:cNvSpPr/>
                <p:nvPr/>
              </p:nvSpPr>
              <p:spPr>
                <a:xfrm rot="16200000">
                  <a:off x="12909564" y="851073"/>
                  <a:ext cx="1279967" cy="134015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Rectangle: Rounded Corners 187">
                  <a:extLst>
                    <a:ext uri="{FF2B5EF4-FFF2-40B4-BE49-F238E27FC236}">
                      <a16:creationId xmlns:a16="http://schemas.microsoft.com/office/drawing/2014/main" id="{093BD61F-38A0-489E-C47D-61D34633160A}"/>
                    </a:ext>
                  </a:extLst>
                </p:cNvPr>
                <p:cNvSpPr/>
                <p:nvPr/>
              </p:nvSpPr>
              <p:spPr>
                <a:xfrm rot="16200000">
                  <a:off x="12999928" y="858072"/>
                  <a:ext cx="249263" cy="120016"/>
                </a:xfrm>
                <a:prstGeom prst="roundRect">
                  <a:avLst/>
                </a:prstGeom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BF8823C3-95E2-7DBE-3EA9-3B410DC70D1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3" y="1445870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776BBE56-599C-6624-B15A-7C95E5161A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3" y="1282216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AECAA940-ACC1-7585-148A-B81C143DFE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3" y="1118562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12944574-120B-1BBA-96C5-D75AC72BCE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3" y="954908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8657463F-F433-F9A3-E611-F214AC7D57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3" y="791254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28E3D06E-BBDC-0981-1662-A90B63D2FF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3" y="627600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5C003911-0739-26E6-A475-B6F70F3CC7A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3" y="463946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8095C43D-51E9-992B-9B88-5618CB2E7A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288553" y="300292"/>
                  <a:ext cx="90000" cy="90000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Rectangle: Rounded Corners 196">
                  <a:extLst>
                    <a:ext uri="{FF2B5EF4-FFF2-40B4-BE49-F238E27FC236}">
                      <a16:creationId xmlns:a16="http://schemas.microsoft.com/office/drawing/2014/main" id="{C554A488-BF38-6B7D-9AF5-DC6666C29865}"/>
                    </a:ext>
                  </a:extLst>
                </p:cNvPr>
                <p:cNvSpPr/>
                <p:nvPr/>
              </p:nvSpPr>
              <p:spPr>
                <a:xfrm rot="16200000">
                  <a:off x="12999928" y="1678532"/>
                  <a:ext cx="249263" cy="120016"/>
                </a:xfrm>
                <a:prstGeom prst="roundRect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9" name="Rectangle: Rounded Corners 197">
              <a:extLst>
                <a:ext uri="{FF2B5EF4-FFF2-40B4-BE49-F238E27FC236}">
                  <a16:creationId xmlns:a16="http://schemas.microsoft.com/office/drawing/2014/main" id="{000A2C07-EF9E-60D4-8733-1B652D08A9F9}"/>
                </a:ext>
              </a:extLst>
            </p:cNvPr>
            <p:cNvSpPr/>
            <p:nvPr/>
          </p:nvSpPr>
          <p:spPr>
            <a:xfrm>
              <a:off x="11761430" y="1595046"/>
              <a:ext cx="249263" cy="120016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30" name="Straight Arrow Connector 83">
              <a:extLst>
                <a:ext uri="{FF2B5EF4-FFF2-40B4-BE49-F238E27FC236}">
                  <a16:creationId xmlns:a16="http://schemas.microsoft.com/office/drawing/2014/main" id="{1762BFCC-1163-8D3B-99D6-89455D5369DF}"/>
                </a:ext>
              </a:extLst>
            </p:cNvPr>
            <p:cNvCxnSpPr>
              <a:cxnSpLocks/>
              <a:stCxn id="18" idx="3"/>
              <a:endCxn id="160" idx="0"/>
            </p:cNvCxnSpPr>
            <p:nvPr/>
          </p:nvCxnSpPr>
          <p:spPr>
            <a:xfrm>
              <a:off x="12006078" y="551574"/>
              <a:ext cx="1058474" cy="1177441"/>
            </a:xfrm>
            <a:prstGeom prst="curvedConnector3">
              <a:avLst>
                <a:gd name="adj1" fmla="val 50000"/>
              </a:avLst>
            </a:prstGeom>
            <a:ln w="50800">
              <a:solidFill>
                <a:schemeClr val="accent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E00E583-5EB9-D4DC-5B45-33FDBF9CCF5A}"/>
                </a:ext>
              </a:extLst>
            </p:cNvPr>
            <p:cNvGrpSpPr/>
            <p:nvPr/>
          </p:nvGrpSpPr>
          <p:grpSpPr>
            <a:xfrm>
              <a:off x="74776" y="2350608"/>
              <a:ext cx="8925745" cy="4852430"/>
              <a:chOff x="63143" y="3077264"/>
              <a:chExt cx="8925745" cy="4852430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8EFC37B-45B2-6DBB-95B1-FB957904BF7A}"/>
                  </a:ext>
                </a:extLst>
              </p:cNvPr>
              <p:cNvGrpSpPr/>
              <p:nvPr/>
            </p:nvGrpSpPr>
            <p:grpSpPr>
              <a:xfrm>
                <a:off x="63143" y="3077264"/>
                <a:ext cx="2144429" cy="4852430"/>
                <a:chOff x="562522" y="0"/>
                <a:chExt cx="3030748" cy="6858000"/>
              </a:xfrm>
            </p:grpSpPr>
            <p:pic>
              <p:nvPicPr>
                <p:cNvPr id="107" name="Picture 106">
                  <a:extLst>
                    <a:ext uri="{FF2B5EF4-FFF2-40B4-BE49-F238E27FC236}">
                      <a16:creationId xmlns:a16="http://schemas.microsoft.com/office/drawing/2014/main" id="{42B0B401-346D-24EF-7431-343E94D32F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2522" y="0"/>
                  <a:ext cx="3030748" cy="1476401"/>
                </a:xfrm>
                <a:prstGeom prst="rect">
                  <a:avLst/>
                </a:prstGeom>
              </p:spPr>
            </p:pic>
            <p:pic>
              <p:nvPicPr>
                <p:cNvPr id="108" name="Picture 107">
                  <a:extLst>
                    <a:ext uri="{FF2B5EF4-FFF2-40B4-BE49-F238E27FC236}">
                      <a16:creationId xmlns:a16="http://schemas.microsoft.com/office/drawing/2014/main" id="{A37332C0-A3FB-E426-9B35-67561EBE37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2522" y="1793866"/>
                  <a:ext cx="3030748" cy="1476401"/>
                </a:xfrm>
                <a:prstGeom prst="rect">
                  <a:avLst/>
                </a:prstGeom>
              </p:spPr>
            </p:pic>
            <p:pic>
              <p:nvPicPr>
                <p:cNvPr id="109" name="Picture 108">
                  <a:extLst>
                    <a:ext uri="{FF2B5EF4-FFF2-40B4-BE49-F238E27FC236}">
                      <a16:creationId xmlns:a16="http://schemas.microsoft.com/office/drawing/2014/main" id="{5C11F02C-D9BB-B7E2-3D7C-72725D2DA5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2522" y="3587732"/>
                  <a:ext cx="3030748" cy="1476401"/>
                </a:xfrm>
                <a:prstGeom prst="rect">
                  <a:avLst/>
                </a:prstGeom>
              </p:spPr>
            </p:pic>
            <p:pic>
              <p:nvPicPr>
                <p:cNvPr id="110" name="Picture 109">
                  <a:extLst>
                    <a:ext uri="{FF2B5EF4-FFF2-40B4-BE49-F238E27FC236}">
                      <a16:creationId xmlns:a16="http://schemas.microsoft.com/office/drawing/2014/main" id="{1A5664E4-4279-A619-E4B9-51BEBE475F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2522" y="5381599"/>
                  <a:ext cx="3030748" cy="1476401"/>
                </a:xfrm>
                <a:prstGeom prst="rect">
                  <a:avLst/>
                </a:prstGeom>
              </p:spPr>
            </p:pic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4D71E9C2-1D39-68CC-C3E3-5716C1EBA7CB}"/>
                  </a:ext>
                </a:extLst>
              </p:cNvPr>
              <p:cNvGrpSpPr/>
              <p:nvPr/>
            </p:nvGrpSpPr>
            <p:grpSpPr>
              <a:xfrm>
                <a:off x="2318497" y="3077264"/>
                <a:ext cx="2144429" cy="4852430"/>
                <a:chOff x="562522" y="0"/>
                <a:chExt cx="3030748" cy="6858000"/>
              </a:xfrm>
            </p:grpSpPr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6A5AAB58-8BF3-1D93-26E5-F331AB6AE2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2522" y="0"/>
                  <a:ext cx="3030748" cy="1476401"/>
                </a:xfrm>
                <a:prstGeom prst="rect">
                  <a:avLst/>
                </a:prstGeom>
              </p:spPr>
            </p:pic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618741D6-6658-2BD8-C43F-CBFDABA365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2522" y="1793866"/>
                  <a:ext cx="3030748" cy="1476401"/>
                </a:xfrm>
                <a:prstGeom prst="rect">
                  <a:avLst/>
                </a:prstGeom>
              </p:spPr>
            </p:pic>
            <p:pic>
              <p:nvPicPr>
                <p:cNvPr id="105" name="Picture 104">
                  <a:extLst>
                    <a:ext uri="{FF2B5EF4-FFF2-40B4-BE49-F238E27FC236}">
                      <a16:creationId xmlns:a16="http://schemas.microsoft.com/office/drawing/2014/main" id="{493FCCC6-80C4-0BF6-7180-261C1DE40D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2522" y="3587732"/>
                  <a:ext cx="3030748" cy="1476401"/>
                </a:xfrm>
                <a:prstGeom prst="rect">
                  <a:avLst/>
                </a:prstGeom>
              </p:spPr>
            </p:pic>
            <p:pic>
              <p:nvPicPr>
                <p:cNvPr id="106" name="Picture 105">
                  <a:extLst>
                    <a:ext uri="{FF2B5EF4-FFF2-40B4-BE49-F238E27FC236}">
                      <a16:creationId xmlns:a16="http://schemas.microsoft.com/office/drawing/2014/main" id="{09E55F12-6202-1970-EA29-C746FAED2D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2522" y="5381599"/>
                  <a:ext cx="3030748" cy="1476401"/>
                </a:xfrm>
                <a:prstGeom prst="rect">
                  <a:avLst/>
                </a:prstGeom>
              </p:spPr>
            </p:pic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8B57A17-56A9-98B1-EB4A-5862688A3470}"/>
                  </a:ext>
                </a:extLst>
              </p:cNvPr>
              <p:cNvGrpSpPr/>
              <p:nvPr/>
            </p:nvGrpSpPr>
            <p:grpSpPr>
              <a:xfrm>
                <a:off x="2316034" y="7209545"/>
                <a:ext cx="2146604" cy="720149"/>
                <a:chOff x="559855" y="2252470"/>
                <a:chExt cx="3033822" cy="1017796"/>
              </a:xfrm>
            </p:grpSpPr>
            <p:sp>
              <p:nvSpPr>
                <p:cNvPr id="101" name="Freeform: Shape 8">
                  <a:extLst>
                    <a:ext uri="{FF2B5EF4-FFF2-40B4-BE49-F238E27FC236}">
                      <a16:creationId xmlns:a16="http://schemas.microsoft.com/office/drawing/2014/main" id="{58558796-B64E-38A6-1110-6C17BE7BCE1B}"/>
                    </a:ext>
                  </a:extLst>
                </p:cNvPr>
                <p:cNvSpPr/>
                <p:nvPr/>
              </p:nvSpPr>
              <p:spPr>
                <a:xfrm>
                  <a:off x="559855" y="2252471"/>
                  <a:ext cx="2960309" cy="1017795"/>
                </a:xfrm>
                <a:custGeom>
                  <a:avLst/>
                  <a:gdLst>
                    <a:gd name="connsiteX0" fmla="*/ 32165 w 2807529"/>
                    <a:gd name="connsiteY0" fmla="*/ 4595 h 781145"/>
                    <a:gd name="connsiteX1" fmla="*/ 1111984 w 2807529"/>
                    <a:gd name="connsiteY1" fmla="*/ 4595 h 781145"/>
                    <a:gd name="connsiteX2" fmla="*/ 1111984 w 2807529"/>
                    <a:gd name="connsiteY2" fmla="*/ 257318 h 781145"/>
                    <a:gd name="connsiteX3" fmla="*/ 1718520 w 2807529"/>
                    <a:gd name="connsiteY3" fmla="*/ 257318 h 781145"/>
                    <a:gd name="connsiteX4" fmla="*/ 1718520 w 2807529"/>
                    <a:gd name="connsiteY4" fmla="*/ 0 h 781145"/>
                    <a:gd name="connsiteX5" fmla="*/ 2807529 w 2807529"/>
                    <a:gd name="connsiteY5" fmla="*/ 0 h 781145"/>
                    <a:gd name="connsiteX6" fmla="*/ 2807529 w 2807529"/>
                    <a:gd name="connsiteY6" fmla="*/ 781145 h 781145"/>
                    <a:gd name="connsiteX7" fmla="*/ 0 w 2807529"/>
                    <a:gd name="connsiteY7" fmla="*/ 781145 h 781145"/>
                    <a:gd name="connsiteX8" fmla="*/ 32165 w 2807529"/>
                    <a:gd name="connsiteY8" fmla="*/ 4595 h 781145"/>
                    <a:gd name="connsiteX0" fmla="*/ 32165 w 2807529"/>
                    <a:gd name="connsiteY0" fmla="*/ 4595 h 781145"/>
                    <a:gd name="connsiteX1" fmla="*/ 1111984 w 2807529"/>
                    <a:gd name="connsiteY1" fmla="*/ 4595 h 781145"/>
                    <a:gd name="connsiteX2" fmla="*/ 1111984 w 2807529"/>
                    <a:gd name="connsiteY2" fmla="*/ 257318 h 781145"/>
                    <a:gd name="connsiteX3" fmla="*/ 1718520 w 2807529"/>
                    <a:gd name="connsiteY3" fmla="*/ 257318 h 781145"/>
                    <a:gd name="connsiteX4" fmla="*/ 1718520 w 2807529"/>
                    <a:gd name="connsiteY4" fmla="*/ 0 h 781145"/>
                    <a:gd name="connsiteX5" fmla="*/ 2807529 w 2807529"/>
                    <a:gd name="connsiteY5" fmla="*/ 0 h 781145"/>
                    <a:gd name="connsiteX6" fmla="*/ 2807529 w 2807529"/>
                    <a:gd name="connsiteY6" fmla="*/ 781145 h 781145"/>
                    <a:gd name="connsiteX7" fmla="*/ 2529358 w 2807529"/>
                    <a:gd name="connsiteY7" fmla="*/ 779670 h 781145"/>
                    <a:gd name="connsiteX8" fmla="*/ 0 w 2807529"/>
                    <a:gd name="connsiteY8" fmla="*/ 781145 h 781145"/>
                    <a:gd name="connsiteX9" fmla="*/ 32165 w 2807529"/>
                    <a:gd name="connsiteY9" fmla="*/ 4595 h 781145"/>
                    <a:gd name="connsiteX0" fmla="*/ 32165 w 2807529"/>
                    <a:gd name="connsiteY0" fmla="*/ 4595 h 781257"/>
                    <a:gd name="connsiteX1" fmla="*/ 1111984 w 2807529"/>
                    <a:gd name="connsiteY1" fmla="*/ 4595 h 781257"/>
                    <a:gd name="connsiteX2" fmla="*/ 1111984 w 2807529"/>
                    <a:gd name="connsiteY2" fmla="*/ 257318 h 781257"/>
                    <a:gd name="connsiteX3" fmla="*/ 1718520 w 2807529"/>
                    <a:gd name="connsiteY3" fmla="*/ 257318 h 781257"/>
                    <a:gd name="connsiteX4" fmla="*/ 1718520 w 2807529"/>
                    <a:gd name="connsiteY4" fmla="*/ 0 h 781257"/>
                    <a:gd name="connsiteX5" fmla="*/ 2807529 w 2807529"/>
                    <a:gd name="connsiteY5" fmla="*/ 0 h 781257"/>
                    <a:gd name="connsiteX6" fmla="*/ 2807529 w 2807529"/>
                    <a:gd name="connsiteY6" fmla="*/ 781145 h 781257"/>
                    <a:gd name="connsiteX7" fmla="*/ 2529358 w 2807529"/>
                    <a:gd name="connsiteY7" fmla="*/ 779670 h 781257"/>
                    <a:gd name="connsiteX8" fmla="*/ 2292821 w 2807529"/>
                    <a:gd name="connsiteY8" fmla="*/ 781257 h 781257"/>
                    <a:gd name="connsiteX9" fmla="*/ 0 w 2807529"/>
                    <a:gd name="connsiteY9" fmla="*/ 781145 h 781257"/>
                    <a:gd name="connsiteX10" fmla="*/ 32165 w 2807529"/>
                    <a:gd name="connsiteY10" fmla="*/ 4595 h 781257"/>
                    <a:gd name="connsiteX0" fmla="*/ 32165 w 2807529"/>
                    <a:gd name="connsiteY0" fmla="*/ 4595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529358 w 2807529"/>
                    <a:gd name="connsiteY7" fmla="*/ 779670 h 1019382"/>
                    <a:gd name="connsiteX8" fmla="*/ 2697634 w 2807529"/>
                    <a:gd name="connsiteY8" fmla="*/ 1019382 h 1019382"/>
                    <a:gd name="connsiteX9" fmla="*/ 0 w 2807529"/>
                    <a:gd name="connsiteY9" fmla="*/ 781145 h 1019382"/>
                    <a:gd name="connsiteX10" fmla="*/ 32165 w 2807529"/>
                    <a:gd name="connsiteY10" fmla="*/ 4595 h 1019382"/>
                    <a:gd name="connsiteX0" fmla="*/ 32165 w 2807529"/>
                    <a:gd name="connsiteY0" fmla="*/ 4595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0 w 2807529"/>
                    <a:gd name="connsiteY9" fmla="*/ 781145 h 1019382"/>
                    <a:gd name="connsiteX10" fmla="*/ 32165 w 2807529"/>
                    <a:gd name="connsiteY10" fmla="*/ 4595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0 w 2807529"/>
                    <a:gd name="connsiteY9" fmla="*/ 781145 h 1019382"/>
                    <a:gd name="connsiteX10" fmla="*/ 9940 w 2807529"/>
                    <a:gd name="connsiteY10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76696 w 2807529"/>
                    <a:gd name="connsiteY9" fmla="*/ 801894 h 1019382"/>
                    <a:gd name="connsiteX10" fmla="*/ 0 w 2807529"/>
                    <a:gd name="connsiteY10" fmla="*/ 781145 h 1019382"/>
                    <a:gd name="connsiteX11" fmla="*/ 9940 w 2807529"/>
                    <a:gd name="connsiteY11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498946 w 2807529"/>
                    <a:gd name="connsiteY9" fmla="*/ 822531 h 1019382"/>
                    <a:gd name="connsiteX10" fmla="*/ 276696 w 2807529"/>
                    <a:gd name="connsiteY10" fmla="*/ 801894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63996 w 2807529"/>
                    <a:gd name="connsiteY9" fmla="*/ 1017794 h 1019382"/>
                    <a:gd name="connsiteX10" fmla="*/ 276696 w 2807529"/>
                    <a:gd name="connsiteY10" fmla="*/ 801894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63996 w 2807529"/>
                    <a:gd name="connsiteY9" fmla="*/ 1017794 h 1019382"/>
                    <a:gd name="connsiteX10" fmla="*/ 276696 w 2807529"/>
                    <a:gd name="connsiteY10" fmla="*/ 781256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63996 w 2807529"/>
                    <a:gd name="connsiteY9" fmla="*/ 1017794 h 1019382"/>
                    <a:gd name="connsiteX10" fmla="*/ 276696 w 2807529"/>
                    <a:gd name="connsiteY10" fmla="*/ 784431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75108 w 2807529"/>
                    <a:gd name="connsiteY9" fmla="*/ 1016206 h 1019382"/>
                    <a:gd name="connsiteX10" fmla="*/ 276696 w 2807529"/>
                    <a:gd name="connsiteY10" fmla="*/ 784431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6206"/>
                    <a:gd name="connsiteX1" fmla="*/ 1111984 w 2807529"/>
                    <a:gd name="connsiteY1" fmla="*/ 4595 h 1016206"/>
                    <a:gd name="connsiteX2" fmla="*/ 1111984 w 2807529"/>
                    <a:gd name="connsiteY2" fmla="*/ 257318 h 1016206"/>
                    <a:gd name="connsiteX3" fmla="*/ 1718520 w 2807529"/>
                    <a:gd name="connsiteY3" fmla="*/ 257318 h 1016206"/>
                    <a:gd name="connsiteX4" fmla="*/ 1718520 w 2807529"/>
                    <a:gd name="connsiteY4" fmla="*/ 0 h 1016206"/>
                    <a:gd name="connsiteX5" fmla="*/ 2807529 w 2807529"/>
                    <a:gd name="connsiteY5" fmla="*/ 0 h 1016206"/>
                    <a:gd name="connsiteX6" fmla="*/ 2807529 w 2807529"/>
                    <a:gd name="connsiteY6" fmla="*/ 781145 h 1016206"/>
                    <a:gd name="connsiteX7" fmla="*/ 2688108 w 2807529"/>
                    <a:gd name="connsiteY7" fmla="*/ 781258 h 1016206"/>
                    <a:gd name="connsiteX8" fmla="*/ 2396009 w 2807529"/>
                    <a:gd name="connsiteY8" fmla="*/ 1013032 h 1016206"/>
                    <a:gd name="connsiteX9" fmla="*/ 275108 w 2807529"/>
                    <a:gd name="connsiteY9" fmla="*/ 1016206 h 1016206"/>
                    <a:gd name="connsiteX10" fmla="*/ 276696 w 2807529"/>
                    <a:gd name="connsiteY10" fmla="*/ 784431 h 1016206"/>
                    <a:gd name="connsiteX11" fmla="*/ 0 w 2807529"/>
                    <a:gd name="connsiteY11" fmla="*/ 781145 h 1016206"/>
                    <a:gd name="connsiteX12" fmla="*/ 9940 w 2807529"/>
                    <a:gd name="connsiteY12" fmla="*/ 9358 h 1016206"/>
                    <a:gd name="connsiteX0" fmla="*/ 9940 w 2807529"/>
                    <a:gd name="connsiteY0" fmla="*/ 9358 h 1016206"/>
                    <a:gd name="connsiteX1" fmla="*/ 1111984 w 2807529"/>
                    <a:gd name="connsiteY1" fmla="*/ 4595 h 1016206"/>
                    <a:gd name="connsiteX2" fmla="*/ 1111984 w 2807529"/>
                    <a:gd name="connsiteY2" fmla="*/ 257318 h 1016206"/>
                    <a:gd name="connsiteX3" fmla="*/ 1718520 w 2807529"/>
                    <a:gd name="connsiteY3" fmla="*/ 257318 h 1016206"/>
                    <a:gd name="connsiteX4" fmla="*/ 1718520 w 2807529"/>
                    <a:gd name="connsiteY4" fmla="*/ 0 h 1016206"/>
                    <a:gd name="connsiteX5" fmla="*/ 2807529 w 2807529"/>
                    <a:gd name="connsiteY5" fmla="*/ 0 h 1016206"/>
                    <a:gd name="connsiteX6" fmla="*/ 2807529 w 2807529"/>
                    <a:gd name="connsiteY6" fmla="*/ 781145 h 1016206"/>
                    <a:gd name="connsiteX7" fmla="*/ 2232496 w 2807529"/>
                    <a:gd name="connsiteY7" fmla="*/ 774908 h 1016206"/>
                    <a:gd name="connsiteX8" fmla="*/ 2396009 w 2807529"/>
                    <a:gd name="connsiteY8" fmla="*/ 1013032 h 1016206"/>
                    <a:gd name="connsiteX9" fmla="*/ 275108 w 2807529"/>
                    <a:gd name="connsiteY9" fmla="*/ 1016206 h 1016206"/>
                    <a:gd name="connsiteX10" fmla="*/ 276696 w 2807529"/>
                    <a:gd name="connsiteY10" fmla="*/ 784431 h 1016206"/>
                    <a:gd name="connsiteX11" fmla="*/ 0 w 2807529"/>
                    <a:gd name="connsiteY11" fmla="*/ 781145 h 1016206"/>
                    <a:gd name="connsiteX12" fmla="*/ 9940 w 2807529"/>
                    <a:gd name="connsiteY12" fmla="*/ 9358 h 1016206"/>
                    <a:gd name="connsiteX0" fmla="*/ 9940 w 2807529"/>
                    <a:gd name="connsiteY0" fmla="*/ 9358 h 1016207"/>
                    <a:gd name="connsiteX1" fmla="*/ 1111984 w 2807529"/>
                    <a:gd name="connsiteY1" fmla="*/ 4595 h 1016207"/>
                    <a:gd name="connsiteX2" fmla="*/ 1111984 w 2807529"/>
                    <a:gd name="connsiteY2" fmla="*/ 257318 h 1016207"/>
                    <a:gd name="connsiteX3" fmla="*/ 1718520 w 2807529"/>
                    <a:gd name="connsiteY3" fmla="*/ 257318 h 1016207"/>
                    <a:gd name="connsiteX4" fmla="*/ 1718520 w 2807529"/>
                    <a:gd name="connsiteY4" fmla="*/ 0 h 1016207"/>
                    <a:gd name="connsiteX5" fmla="*/ 2807529 w 2807529"/>
                    <a:gd name="connsiteY5" fmla="*/ 0 h 1016207"/>
                    <a:gd name="connsiteX6" fmla="*/ 2807529 w 2807529"/>
                    <a:gd name="connsiteY6" fmla="*/ 781145 h 1016207"/>
                    <a:gd name="connsiteX7" fmla="*/ 2232496 w 2807529"/>
                    <a:gd name="connsiteY7" fmla="*/ 774908 h 1016207"/>
                    <a:gd name="connsiteX8" fmla="*/ 2245196 w 2807529"/>
                    <a:gd name="connsiteY8" fmla="*/ 1016207 h 1016207"/>
                    <a:gd name="connsiteX9" fmla="*/ 275108 w 2807529"/>
                    <a:gd name="connsiteY9" fmla="*/ 1016206 h 1016207"/>
                    <a:gd name="connsiteX10" fmla="*/ 276696 w 2807529"/>
                    <a:gd name="connsiteY10" fmla="*/ 784431 h 1016207"/>
                    <a:gd name="connsiteX11" fmla="*/ 0 w 2807529"/>
                    <a:gd name="connsiteY11" fmla="*/ 781145 h 1016207"/>
                    <a:gd name="connsiteX12" fmla="*/ 9940 w 2807529"/>
                    <a:gd name="connsiteY12" fmla="*/ 9358 h 1016207"/>
                    <a:gd name="connsiteX0" fmla="*/ 9940 w 2807529"/>
                    <a:gd name="connsiteY0" fmla="*/ 9358 h 1017795"/>
                    <a:gd name="connsiteX1" fmla="*/ 1111984 w 2807529"/>
                    <a:gd name="connsiteY1" fmla="*/ 4595 h 1017795"/>
                    <a:gd name="connsiteX2" fmla="*/ 1111984 w 2807529"/>
                    <a:gd name="connsiteY2" fmla="*/ 257318 h 1017795"/>
                    <a:gd name="connsiteX3" fmla="*/ 1718520 w 2807529"/>
                    <a:gd name="connsiteY3" fmla="*/ 257318 h 1017795"/>
                    <a:gd name="connsiteX4" fmla="*/ 1718520 w 2807529"/>
                    <a:gd name="connsiteY4" fmla="*/ 0 h 1017795"/>
                    <a:gd name="connsiteX5" fmla="*/ 2807529 w 2807529"/>
                    <a:gd name="connsiteY5" fmla="*/ 0 h 1017795"/>
                    <a:gd name="connsiteX6" fmla="*/ 2807529 w 2807529"/>
                    <a:gd name="connsiteY6" fmla="*/ 781145 h 1017795"/>
                    <a:gd name="connsiteX7" fmla="*/ 2232496 w 2807529"/>
                    <a:gd name="connsiteY7" fmla="*/ 774908 h 1017795"/>
                    <a:gd name="connsiteX8" fmla="*/ 2232496 w 2807529"/>
                    <a:gd name="connsiteY8" fmla="*/ 1017795 h 1017795"/>
                    <a:gd name="connsiteX9" fmla="*/ 275108 w 2807529"/>
                    <a:gd name="connsiteY9" fmla="*/ 1016206 h 1017795"/>
                    <a:gd name="connsiteX10" fmla="*/ 276696 w 2807529"/>
                    <a:gd name="connsiteY10" fmla="*/ 784431 h 1017795"/>
                    <a:gd name="connsiteX11" fmla="*/ 0 w 2807529"/>
                    <a:gd name="connsiteY11" fmla="*/ 781145 h 1017795"/>
                    <a:gd name="connsiteX12" fmla="*/ 9940 w 2807529"/>
                    <a:gd name="connsiteY12" fmla="*/ 9358 h 1017795"/>
                    <a:gd name="connsiteX0" fmla="*/ 9940 w 2864679"/>
                    <a:gd name="connsiteY0" fmla="*/ 9358 h 1017795"/>
                    <a:gd name="connsiteX1" fmla="*/ 1111984 w 2864679"/>
                    <a:gd name="connsiteY1" fmla="*/ 4595 h 1017795"/>
                    <a:gd name="connsiteX2" fmla="*/ 1111984 w 2864679"/>
                    <a:gd name="connsiteY2" fmla="*/ 257318 h 1017795"/>
                    <a:gd name="connsiteX3" fmla="*/ 1718520 w 2864679"/>
                    <a:gd name="connsiteY3" fmla="*/ 257318 h 1017795"/>
                    <a:gd name="connsiteX4" fmla="*/ 1718520 w 2864679"/>
                    <a:gd name="connsiteY4" fmla="*/ 0 h 1017795"/>
                    <a:gd name="connsiteX5" fmla="*/ 2807529 w 2864679"/>
                    <a:gd name="connsiteY5" fmla="*/ 0 h 1017795"/>
                    <a:gd name="connsiteX6" fmla="*/ 2864679 w 2864679"/>
                    <a:gd name="connsiteY6" fmla="*/ 782732 h 1017795"/>
                    <a:gd name="connsiteX7" fmla="*/ 2232496 w 2864679"/>
                    <a:gd name="connsiteY7" fmla="*/ 774908 h 1017795"/>
                    <a:gd name="connsiteX8" fmla="*/ 2232496 w 2864679"/>
                    <a:gd name="connsiteY8" fmla="*/ 1017795 h 1017795"/>
                    <a:gd name="connsiteX9" fmla="*/ 275108 w 2864679"/>
                    <a:gd name="connsiteY9" fmla="*/ 1016206 h 1017795"/>
                    <a:gd name="connsiteX10" fmla="*/ 276696 w 2864679"/>
                    <a:gd name="connsiteY10" fmla="*/ 784431 h 1017795"/>
                    <a:gd name="connsiteX11" fmla="*/ 0 w 2864679"/>
                    <a:gd name="connsiteY11" fmla="*/ 781145 h 1017795"/>
                    <a:gd name="connsiteX12" fmla="*/ 9940 w 2864679"/>
                    <a:gd name="connsiteY12" fmla="*/ 9358 h 1017795"/>
                    <a:gd name="connsiteX0" fmla="*/ 9940 w 2891667"/>
                    <a:gd name="connsiteY0" fmla="*/ 9358 h 1017795"/>
                    <a:gd name="connsiteX1" fmla="*/ 1111984 w 2891667"/>
                    <a:gd name="connsiteY1" fmla="*/ 4595 h 1017795"/>
                    <a:gd name="connsiteX2" fmla="*/ 1111984 w 2891667"/>
                    <a:gd name="connsiteY2" fmla="*/ 257318 h 1017795"/>
                    <a:gd name="connsiteX3" fmla="*/ 1718520 w 2891667"/>
                    <a:gd name="connsiteY3" fmla="*/ 257318 h 1017795"/>
                    <a:gd name="connsiteX4" fmla="*/ 1718520 w 2891667"/>
                    <a:gd name="connsiteY4" fmla="*/ 0 h 1017795"/>
                    <a:gd name="connsiteX5" fmla="*/ 2891667 w 2891667"/>
                    <a:gd name="connsiteY5" fmla="*/ 0 h 1017795"/>
                    <a:gd name="connsiteX6" fmla="*/ 2864679 w 2891667"/>
                    <a:gd name="connsiteY6" fmla="*/ 782732 h 1017795"/>
                    <a:gd name="connsiteX7" fmla="*/ 2232496 w 2891667"/>
                    <a:gd name="connsiteY7" fmla="*/ 774908 h 1017795"/>
                    <a:gd name="connsiteX8" fmla="*/ 2232496 w 2891667"/>
                    <a:gd name="connsiteY8" fmla="*/ 1017795 h 1017795"/>
                    <a:gd name="connsiteX9" fmla="*/ 275108 w 2891667"/>
                    <a:gd name="connsiteY9" fmla="*/ 1016206 h 1017795"/>
                    <a:gd name="connsiteX10" fmla="*/ 276696 w 2891667"/>
                    <a:gd name="connsiteY10" fmla="*/ 784431 h 1017795"/>
                    <a:gd name="connsiteX11" fmla="*/ 0 w 2891667"/>
                    <a:gd name="connsiteY11" fmla="*/ 781145 h 1017795"/>
                    <a:gd name="connsiteX12" fmla="*/ 9940 w 2891667"/>
                    <a:gd name="connsiteY12" fmla="*/ 9358 h 1017795"/>
                    <a:gd name="connsiteX0" fmla="*/ 0 w 2960309"/>
                    <a:gd name="connsiteY0" fmla="*/ 4596 h 1017795"/>
                    <a:gd name="connsiteX1" fmla="*/ 1180626 w 2960309"/>
                    <a:gd name="connsiteY1" fmla="*/ 4595 h 1017795"/>
                    <a:gd name="connsiteX2" fmla="*/ 1180626 w 2960309"/>
                    <a:gd name="connsiteY2" fmla="*/ 257318 h 1017795"/>
                    <a:gd name="connsiteX3" fmla="*/ 1787162 w 2960309"/>
                    <a:gd name="connsiteY3" fmla="*/ 257318 h 1017795"/>
                    <a:gd name="connsiteX4" fmla="*/ 1787162 w 2960309"/>
                    <a:gd name="connsiteY4" fmla="*/ 0 h 1017795"/>
                    <a:gd name="connsiteX5" fmla="*/ 2960309 w 2960309"/>
                    <a:gd name="connsiteY5" fmla="*/ 0 h 1017795"/>
                    <a:gd name="connsiteX6" fmla="*/ 2933321 w 2960309"/>
                    <a:gd name="connsiteY6" fmla="*/ 782732 h 1017795"/>
                    <a:gd name="connsiteX7" fmla="*/ 2301138 w 2960309"/>
                    <a:gd name="connsiteY7" fmla="*/ 774908 h 1017795"/>
                    <a:gd name="connsiteX8" fmla="*/ 2301138 w 2960309"/>
                    <a:gd name="connsiteY8" fmla="*/ 1017795 h 1017795"/>
                    <a:gd name="connsiteX9" fmla="*/ 343750 w 2960309"/>
                    <a:gd name="connsiteY9" fmla="*/ 1016206 h 1017795"/>
                    <a:gd name="connsiteX10" fmla="*/ 345338 w 2960309"/>
                    <a:gd name="connsiteY10" fmla="*/ 784431 h 1017795"/>
                    <a:gd name="connsiteX11" fmla="*/ 68642 w 2960309"/>
                    <a:gd name="connsiteY11" fmla="*/ 781145 h 1017795"/>
                    <a:gd name="connsiteX12" fmla="*/ 0 w 2960309"/>
                    <a:gd name="connsiteY12" fmla="*/ 4596 h 1017795"/>
                    <a:gd name="connsiteX0" fmla="*/ 0 w 2960309"/>
                    <a:gd name="connsiteY0" fmla="*/ 4596 h 1017795"/>
                    <a:gd name="connsiteX1" fmla="*/ 1180626 w 2960309"/>
                    <a:gd name="connsiteY1" fmla="*/ 4595 h 1017795"/>
                    <a:gd name="connsiteX2" fmla="*/ 1180626 w 2960309"/>
                    <a:gd name="connsiteY2" fmla="*/ 257318 h 1017795"/>
                    <a:gd name="connsiteX3" fmla="*/ 1787162 w 2960309"/>
                    <a:gd name="connsiteY3" fmla="*/ 257318 h 1017795"/>
                    <a:gd name="connsiteX4" fmla="*/ 1787162 w 2960309"/>
                    <a:gd name="connsiteY4" fmla="*/ 0 h 1017795"/>
                    <a:gd name="connsiteX5" fmla="*/ 2960309 w 2960309"/>
                    <a:gd name="connsiteY5" fmla="*/ 0 h 1017795"/>
                    <a:gd name="connsiteX6" fmla="*/ 2933321 w 2960309"/>
                    <a:gd name="connsiteY6" fmla="*/ 782732 h 1017795"/>
                    <a:gd name="connsiteX7" fmla="*/ 2301138 w 2960309"/>
                    <a:gd name="connsiteY7" fmla="*/ 774908 h 1017795"/>
                    <a:gd name="connsiteX8" fmla="*/ 2301138 w 2960309"/>
                    <a:gd name="connsiteY8" fmla="*/ 1017795 h 1017795"/>
                    <a:gd name="connsiteX9" fmla="*/ 343750 w 2960309"/>
                    <a:gd name="connsiteY9" fmla="*/ 1016206 h 1017795"/>
                    <a:gd name="connsiteX10" fmla="*/ 345338 w 2960309"/>
                    <a:gd name="connsiteY10" fmla="*/ 784431 h 1017795"/>
                    <a:gd name="connsiteX11" fmla="*/ 11492 w 2960309"/>
                    <a:gd name="connsiteY11" fmla="*/ 795433 h 1017795"/>
                    <a:gd name="connsiteX12" fmla="*/ 0 w 2960309"/>
                    <a:gd name="connsiteY12" fmla="*/ 4596 h 1017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60309" h="1017795">
                      <a:moveTo>
                        <a:pt x="0" y="4596"/>
                      </a:moveTo>
                      <a:lnTo>
                        <a:pt x="1180626" y="4595"/>
                      </a:lnTo>
                      <a:lnTo>
                        <a:pt x="1180626" y="257318"/>
                      </a:lnTo>
                      <a:lnTo>
                        <a:pt x="1787162" y="257318"/>
                      </a:lnTo>
                      <a:lnTo>
                        <a:pt x="1787162" y="0"/>
                      </a:lnTo>
                      <a:lnTo>
                        <a:pt x="2960309" y="0"/>
                      </a:lnTo>
                      <a:lnTo>
                        <a:pt x="2933321" y="782732"/>
                      </a:lnTo>
                      <a:lnTo>
                        <a:pt x="2301138" y="774908"/>
                      </a:lnTo>
                      <a:lnTo>
                        <a:pt x="2301138" y="1017795"/>
                      </a:lnTo>
                      <a:lnTo>
                        <a:pt x="343750" y="1016206"/>
                      </a:lnTo>
                      <a:cubicBezTo>
                        <a:pt x="344279" y="938948"/>
                        <a:pt x="344809" y="861689"/>
                        <a:pt x="345338" y="784431"/>
                      </a:cubicBezTo>
                      <a:lnTo>
                        <a:pt x="11492" y="795433"/>
                      </a:lnTo>
                      <a:lnTo>
                        <a:pt x="0" y="4596"/>
                      </a:lnTo>
                      <a:close/>
                    </a:path>
                  </a:pathLst>
                </a:custGeom>
                <a:solidFill>
                  <a:srgbClr val="3A574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9">
                  <a:extLst>
                    <a:ext uri="{FF2B5EF4-FFF2-40B4-BE49-F238E27FC236}">
                      <a16:creationId xmlns:a16="http://schemas.microsoft.com/office/drawing/2014/main" id="{15725204-A3E8-3F28-0724-5EC5040FFCD6}"/>
                    </a:ext>
                  </a:extLst>
                </p:cNvPr>
                <p:cNvSpPr/>
                <p:nvPr/>
              </p:nvSpPr>
              <p:spPr>
                <a:xfrm>
                  <a:off x="3497254" y="2252470"/>
                  <a:ext cx="96423" cy="782732"/>
                </a:xfrm>
                <a:custGeom>
                  <a:avLst/>
                  <a:gdLst>
                    <a:gd name="connsiteX0" fmla="*/ 32165 w 2807529"/>
                    <a:gd name="connsiteY0" fmla="*/ 4595 h 781145"/>
                    <a:gd name="connsiteX1" fmla="*/ 1111984 w 2807529"/>
                    <a:gd name="connsiteY1" fmla="*/ 4595 h 781145"/>
                    <a:gd name="connsiteX2" fmla="*/ 1111984 w 2807529"/>
                    <a:gd name="connsiteY2" fmla="*/ 257318 h 781145"/>
                    <a:gd name="connsiteX3" fmla="*/ 1718520 w 2807529"/>
                    <a:gd name="connsiteY3" fmla="*/ 257318 h 781145"/>
                    <a:gd name="connsiteX4" fmla="*/ 1718520 w 2807529"/>
                    <a:gd name="connsiteY4" fmla="*/ 0 h 781145"/>
                    <a:gd name="connsiteX5" fmla="*/ 2807529 w 2807529"/>
                    <a:gd name="connsiteY5" fmla="*/ 0 h 781145"/>
                    <a:gd name="connsiteX6" fmla="*/ 2807529 w 2807529"/>
                    <a:gd name="connsiteY6" fmla="*/ 781145 h 781145"/>
                    <a:gd name="connsiteX7" fmla="*/ 0 w 2807529"/>
                    <a:gd name="connsiteY7" fmla="*/ 781145 h 781145"/>
                    <a:gd name="connsiteX8" fmla="*/ 32165 w 2807529"/>
                    <a:gd name="connsiteY8" fmla="*/ 4595 h 781145"/>
                    <a:gd name="connsiteX0" fmla="*/ 32165 w 2807529"/>
                    <a:gd name="connsiteY0" fmla="*/ 4595 h 781145"/>
                    <a:gd name="connsiteX1" fmla="*/ 1111984 w 2807529"/>
                    <a:gd name="connsiteY1" fmla="*/ 4595 h 781145"/>
                    <a:gd name="connsiteX2" fmla="*/ 1111984 w 2807529"/>
                    <a:gd name="connsiteY2" fmla="*/ 257318 h 781145"/>
                    <a:gd name="connsiteX3" fmla="*/ 1718520 w 2807529"/>
                    <a:gd name="connsiteY3" fmla="*/ 257318 h 781145"/>
                    <a:gd name="connsiteX4" fmla="*/ 1718520 w 2807529"/>
                    <a:gd name="connsiteY4" fmla="*/ 0 h 781145"/>
                    <a:gd name="connsiteX5" fmla="*/ 2807529 w 2807529"/>
                    <a:gd name="connsiteY5" fmla="*/ 0 h 781145"/>
                    <a:gd name="connsiteX6" fmla="*/ 2807529 w 2807529"/>
                    <a:gd name="connsiteY6" fmla="*/ 781145 h 781145"/>
                    <a:gd name="connsiteX7" fmla="*/ 2529358 w 2807529"/>
                    <a:gd name="connsiteY7" fmla="*/ 779670 h 781145"/>
                    <a:gd name="connsiteX8" fmla="*/ 0 w 2807529"/>
                    <a:gd name="connsiteY8" fmla="*/ 781145 h 781145"/>
                    <a:gd name="connsiteX9" fmla="*/ 32165 w 2807529"/>
                    <a:gd name="connsiteY9" fmla="*/ 4595 h 781145"/>
                    <a:gd name="connsiteX0" fmla="*/ 32165 w 2807529"/>
                    <a:gd name="connsiteY0" fmla="*/ 4595 h 781257"/>
                    <a:gd name="connsiteX1" fmla="*/ 1111984 w 2807529"/>
                    <a:gd name="connsiteY1" fmla="*/ 4595 h 781257"/>
                    <a:gd name="connsiteX2" fmla="*/ 1111984 w 2807529"/>
                    <a:gd name="connsiteY2" fmla="*/ 257318 h 781257"/>
                    <a:gd name="connsiteX3" fmla="*/ 1718520 w 2807529"/>
                    <a:gd name="connsiteY3" fmla="*/ 257318 h 781257"/>
                    <a:gd name="connsiteX4" fmla="*/ 1718520 w 2807529"/>
                    <a:gd name="connsiteY4" fmla="*/ 0 h 781257"/>
                    <a:gd name="connsiteX5" fmla="*/ 2807529 w 2807529"/>
                    <a:gd name="connsiteY5" fmla="*/ 0 h 781257"/>
                    <a:gd name="connsiteX6" fmla="*/ 2807529 w 2807529"/>
                    <a:gd name="connsiteY6" fmla="*/ 781145 h 781257"/>
                    <a:gd name="connsiteX7" fmla="*/ 2529358 w 2807529"/>
                    <a:gd name="connsiteY7" fmla="*/ 779670 h 781257"/>
                    <a:gd name="connsiteX8" fmla="*/ 2292821 w 2807529"/>
                    <a:gd name="connsiteY8" fmla="*/ 781257 h 781257"/>
                    <a:gd name="connsiteX9" fmla="*/ 0 w 2807529"/>
                    <a:gd name="connsiteY9" fmla="*/ 781145 h 781257"/>
                    <a:gd name="connsiteX10" fmla="*/ 32165 w 2807529"/>
                    <a:gd name="connsiteY10" fmla="*/ 4595 h 781257"/>
                    <a:gd name="connsiteX0" fmla="*/ 32165 w 2807529"/>
                    <a:gd name="connsiteY0" fmla="*/ 4595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529358 w 2807529"/>
                    <a:gd name="connsiteY7" fmla="*/ 779670 h 1019382"/>
                    <a:gd name="connsiteX8" fmla="*/ 2697634 w 2807529"/>
                    <a:gd name="connsiteY8" fmla="*/ 1019382 h 1019382"/>
                    <a:gd name="connsiteX9" fmla="*/ 0 w 2807529"/>
                    <a:gd name="connsiteY9" fmla="*/ 781145 h 1019382"/>
                    <a:gd name="connsiteX10" fmla="*/ 32165 w 2807529"/>
                    <a:gd name="connsiteY10" fmla="*/ 4595 h 1019382"/>
                    <a:gd name="connsiteX0" fmla="*/ 32165 w 2807529"/>
                    <a:gd name="connsiteY0" fmla="*/ 4595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0 w 2807529"/>
                    <a:gd name="connsiteY9" fmla="*/ 781145 h 1019382"/>
                    <a:gd name="connsiteX10" fmla="*/ 32165 w 2807529"/>
                    <a:gd name="connsiteY10" fmla="*/ 4595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0 w 2807529"/>
                    <a:gd name="connsiteY9" fmla="*/ 781145 h 1019382"/>
                    <a:gd name="connsiteX10" fmla="*/ 9940 w 2807529"/>
                    <a:gd name="connsiteY10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76696 w 2807529"/>
                    <a:gd name="connsiteY9" fmla="*/ 801894 h 1019382"/>
                    <a:gd name="connsiteX10" fmla="*/ 0 w 2807529"/>
                    <a:gd name="connsiteY10" fmla="*/ 781145 h 1019382"/>
                    <a:gd name="connsiteX11" fmla="*/ 9940 w 2807529"/>
                    <a:gd name="connsiteY11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498946 w 2807529"/>
                    <a:gd name="connsiteY9" fmla="*/ 822531 h 1019382"/>
                    <a:gd name="connsiteX10" fmla="*/ 276696 w 2807529"/>
                    <a:gd name="connsiteY10" fmla="*/ 801894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63996 w 2807529"/>
                    <a:gd name="connsiteY9" fmla="*/ 1017794 h 1019382"/>
                    <a:gd name="connsiteX10" fmla="*/ 276696 w 2807529"/>
                    <a:gd name="connsiteY10" fmla="*/ 801894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63996 w 2807529"/>
                    <a:gd name="connsiteY9" fmla="*/ 1017794 h 1019382"/>
                    <a:gd name="connsiteX10" fmla="*/ 276696 w 2807529"/>
                    <a:gd name="connsiteY10" fmla="*/ 781256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63996 w 2807529"/>
                    <a:gd name="connsiteY9" fmla="*/ 1017794 h 1019382"/>
                    <a:gd name="connsiteX10" fmla="*/ 276696 w 2807529"/>
                    <a:gd name="connsiteY10" fmla="*/ 784431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75108 w 2807529"/>
                    <a:gd name="connsiteY9" fmla="*/ 1016206 h 1019382"/>
                    <a:gd name="connsiteX10" fmla="*/ 276696 w 2807529"/>
                    <a:gd name="connsiteY10" fmla="*/ 784431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6206"/>
                    <a:gd name="connsiteX1" fmla="*/ 1111984 w 2807529"/>
                    <a:gd name="connsiteY1" fmla="*/ 4595 h 1016206"/>
                    <a:gd name="connsiteX2" fmla="*/ 1111984 w 2807529"/>
                    <a:gd name="connsiteY2" fmla="*/ 257318 h 1016206"/>
                    <a:gd name="connsiteX3" fmla="*/ 1718520 w 2807529"/>
                    <a:gd name="connsiteY3" fmla="*/ 257318 h 1016206"/>
                    <a:gd name="connsiteX4" fmla="*/ 1718520 w 2807529"/>
                    <a:gd name="connsiteY4" fmla="*/ 0 h 1016206"/>
                    <a:gd name="connsiteX5" fmla="*/ 2807529 w 2807529"/>
                    <a:gd name="connsiteY5" fmla="*/ 0 h 1016206"/>
                    <a:gd name="connsiteX6" fmla="*/ 2807529 w 2807529"/>
                    <a:gd name="connsiteY6" fmla="*/ 781145 h 1016206"/>
                    <a:gd name="connsiteX7" fmla="*/ 2688108 w 2807529"/>
                    <a:gd name="connsiteY7" fmla="*/ 781258 h 1016206"/>
                    <a:gd name="connsiteX8" fmla="*/ 2396009 w 2807529"/>
                    <a:gd name="connsiteY8" fmla="*/ 1013032 h 1016206"/>
                    <a:gd name="connsiteX9" fmla="*/ 275108 w 2807529"/>
                    <a:gd name="connsiteY9" fmla="*/ 1016206 h 1016206"/>
                    <a:gd name="connsiteX10" fmla="*/ 276696 w 2807529"/>
                    <a:gd name="connsiteY10" fmla="*/ 784431 h 1016206"/>
                    <a:gd name="connsiteX11" fmla="*/ 0 w 2807529"/>
                    <a:gd name="connsiteY11" fmla="*/ 781145 h 1016206"/>
                    <a:gd name="connsiteX12" fmla="*/ 9940 w 2807529"/>
                    <a:gd name="connsiteY12" fmla="*/ 9358 h 1016206"/>
                    <a:gd name="connsiteX0" fmla="*/ 9940 w 2807529"/>
                    <a:gd name="connsiteY0" fmla="*/ 9358 h 1016206"/>
                    <a:gd name="connsiteX1" fmla="*/ 1111984 w 2807529"/>
                    <a:gd name="connsiteY1" fmla="*/ 4595 h 1016206"/>
                    <a:gd name="connsiteX2" fmla="*/ 1111984 w 2807529"/>
                    <a:gd name="connsiteY2" fmla="*/ 257318 h 1016206"/>
                    <a:gd name="connsiteX3" fmla="*/ 1718520 w 2807529"/>
                    <a:gd name="connsiteY3" fmla="*/ 257318 h 1016206"/>
                    <a:gd name="connsiteX4" fmla="*/ 1718520 w 2807529"/>
                    <a:gd name="connsiteY4" fmla="*/ 0 h 1016206"/>
                    <a:gd name="connsiteX5" fmla="*/ 2807529 w 2807529"/>
                    <a:gd name="connsiteY5" fmla="*/ 0 h 1016206"/>
                    <a:gd name="connsiteX6" fmla="*/ 2807529 w 2807529"/>
                    <a:gd name="connsiteY6" fmla="*/ 781145 h 1016206"/>
                    <a:gd name="connsiteX7" fmla="*/ 2232496 w 2807529"/>
                    <a:gd name="connsiteY7" fmla="*/ 774908 h 1016206"/>
                    <a:gd name="connsiteX8" fmla="*/ 2396009 w 2807529"/>
                    <a:gd name="connsiteY8" fmla="*/ 1013032 h 1016206"/>
                    <a:gd name="connsiteX9" fmla="*/ 275108 w 2807529"/>
                    <a:gd name="connsiteY9" fmla="*/ 1016206 h 1016206"/>
                    <a:gd name="connsiteX10" fmla="*/ 276696 w 2807529"/>
                    <a:gd name="connsiteY10" fmla="*/ 784431 h 1016206"/>
                    <a:gd name="connsiteX11" fmla="*/ 0 w 2807529"/>
                    <a:gd name="connsiteY11" fmla="*/ 781145 h 1016206"/>
                    <a:gd name="connsiteX12" fmla="*/ 9940 w 2807529"/>
                    <a:gd name="connsiteY12" fmla="*/ 9358 h 1016206"/>
                    <a:gd name="connsiteX0" fmla="*/ 9940 w 2807529"/>
                    <a:gd name="connsiteY0" fmla="*/ 9358 h 1016207"/>
                    <a:gd name="connsiteX1" fmla="*/ 1111984 w 2807529"/>
                    <a:gd name="connsiteY1" fmla="*/ 4595 h 1016207"/>
                    <a:gd name="connsiteX2" fmla="*/ 1111984 w 2807529"/>
                    <a:gd name="connsiteY2" fmla="*/ 257318 h 1016207"/>
                    <a:gd name="connsiteX3" fmla="*/ 1718520 w 2807529"/>
                    <a:gd name="connsiteY3" fmla="*/ 257318 h 1016207"/>
                    <a:gd name="connsiteX4" fmla="*/ 1718520 w 2807529"/>
                    <a:gd name="connsiteY4" fmla="*/ 0 h 1016207"/>
                    <a:gd name="connsiteX5" fmla="*/ 2807529 w 2807529"/>
                    <a:gd name="connsiteY5" fmla="*/ 0 h 1016207"/>
                    <a:gd name="connsiteX6" fmla="*/ 2807529 w 2807529"/>
                    <a:gd name="connsiteY6" fmla="*/ 781145 h 1016207"/>
                    <a:gd name="connsiteX7" fmla="*/ 2232496 w 2807529"/>
                    <a:gd name="connsiteY7" fmla="*/ 774908 h 1016207"/>
                    <a:gd name="connsiteX8" fmla="*/ 2245196 w 2807529"/>
                    <a:gd name="connsiteY8" fmla="*/ 1016207 h 1016207"/>
                    <a:gd name="connsiteX9" fmla="*/ 275108 w 2807529"/>
                    <a:gd name="connsiteY9" fmla="*/ 1016206 h 1016207"/>
                    <a:gd name="connsiteX10" fmla="*/ 276696 w 2807529"/>
                    <a:gd name="connsiteY10" fmla="*/ 784431 h 1016207"/>
                    <a:gd name="connsiteX11" fmla="*/ 0 w 2807529"/>
                    <a:gd name="connsiteY11" fmla="*/ 781145 h 1016207"/>
                    <a:gd name="connsiteX12" fmla="*/ 9940 w 2807529"/>
                    <a:gd name="connsiteY12" fmla="*/ 9358 h 1016207"/>
                    <a:gd name="connsiteX0" fmla="*/ 9940 w 2807529"/>
                    <a:gd name="connsiteY0" fmla="*/ 9358 h 1017795"/>
                    <a:gd name="connsiteX1" fmla="*/ 1111984 w 2807529"/>
                    <a:gd name="connsiteY1" fmla="*/ 4595 h 1017795"/>
                    <a:gd name="connsiteX2" fmla="*/ 1111984 w 2807529"/>
                    <a:gd name="connsiteY2" fmla="*/ 257318 h 1017795"/>
                    <a:gd name="connsiteX3" fmla="*/ 1718520 w 2807529"/>
                    <a:gd name="connsiteY3" fmla="*/ 257318 h 1017795"/>
                    <a:gd name="connsiteX4" fmla="*/ 1718520 w 2807529"/>
                    <a:gd name="connsiteY4" fmla="*/ 0 h 1017795"/>
                    <a:gd name="connsiteX5" fmla="*/ 2807529 w 2807529"/>
                    <a:gd name="connsiteY5" fmla="*/ 0 h 1017795"/>
                    <a:gd name="connsiteX6" fmla="*/ 2807529 w 2807529"/>
                    <a:gd name="connsiteY6" fmla="*/ 781145 h 1017795"/>
                    <a:gd name="connsiteX7" fmla="*/ 2232496 w 2807529"/>
                    <a:gd name="connsiteY7" fmla="*/ 774908 h 1017795"/>
                    <a:gd name="connsiteX8" fmla="*/ 2232496 w 2807529"/>
                    <a:gd name="connsiteY8" fmla="*/ 1017795 h 1017795"/>
                    <a:gd name="connsiteX9" fmla="*/ 275108 w 2807529"/>
                    <a:gd name="connsiteY9" fmla="*/ 1016206 h 1017795"/>
                    <a:gd name="connsiteX10" fmla="*/ 276696 w 2807529"/>
                    <a:gd name="connsiteY10" fmla="*/ 784431 h 1017795"/>
                    <a:gd name="connsiteX11" fmla="*/ 0 w 2807529"/>
                    <a:gd name="connsiteY11" fmla="*/ 781145 h 1017795"/>
                    <a:gd name="connsiteX12" fmla="*/ 9940 w 2807529"/>
                    <a:gd name="connsiteY12" fmla="*/ 9358 h 1017795"/>
                    <a:gd name="connsiteX0" fmla="*/ 9940 w 2864679"/>
                    <a:gd name="connsiteY0" fmla="*/ 9358 h 1017795"/>
                    <a:gd name="connsiteX1" fmla="*/ 1111984 w 2864679"/>
                    <a:gd name="connsiteY1" fmla="*/ 4595 h 1017795"/>
                    <a:gd name="connsiteX2" fmla="*/ 1111984 w 2864679"/>
                    <a:gd name="connsiteY2" fmla="*/ 257318 h 1017795"/>
                    <a:gd name="connsiteX3" fmla="*/ 1718520 w 2864679"/>
                    <a:gd name="connsiteY3" fmla="*/ 257318 h 1017795"/>
                    <a:gd name="connsiteX4" fmla="*/ 1718520 w 2864679"/>
                    <a:gd name="connsiteY4" fmla="*/ 0 h 1017795"/>
                    <a:gd name="connsiteX5" fmla="*/ 2807529 w 2864679"/>
                    <a:gd name="connsiteY5" fmla="*/ 0 h 1017795"/>
                    <a:gd name="connsiteX6" fmla="*/ 2864679 w 2864679"/>
                    <a:gd name="connsiteY6" fmla="*/ 782732 h 1017795"/>
                    <a:gd name="connsiteX7" fmla="*/ 2232496 w 2864679"/>
                    <a:gd name="connsiteY7" fmla="*/ 774908 h 1017795"/>
                    <a:gd name="connsiteX8" fmla="*/ 2232496 w 2864679"/>
                    <a:gd name="connsiteY8" fmla="*/ 1017795 h 1017795"/>
                    <a:gd name="connsiteX9" fmla="*/ 275108 w 2864679"/>
                    <a:gd name="connsiteY9" fmla="*/ 1016206 h 1017795"/>
                    <a:gd name="connsiteX10" fmla="*/ 276696 w 2864679"/>
                    <a:gd name="connsiteY10" fmla="*/ 784431 h 1017795"/>
                    <a:gd name="connsiteX11" fmla="*/ 0 w 2864679"/>
                    <a:gd name="connsiteY11" fmla="*/ 781145 h 1017795"/>
                    <a:gd name="connsiteX12" fmla="*/ 9940 w 2864679"/>
                    <a:gd name="connsiteY12" fmla="*/ 9358 h 1017795"/>
                    <a:gd name="connsiteX0" fmla="*/ 9940 w 2891667"/>
                    <a:gd name="connsiteY0" fmla="*/ 9358 h 1017795"/>
                    <a:gd name="connsiteX1" fmla="*/ 1111984 w 2891667"/>
                    <a:gd name="connsiteY1" fmla="*/ 4595 h 1017795"/>
                    <a:gd name="connsiteX2" fmla="*/ 1111984 w 2891667"/>
                    <a:gd name="connsiteY2" fmla="*/ 257318 h 1017795"/>
                    <a:gd name="connsiteX3" fmla="*/ 1718520 w 2891667"/>
                    <a:gd name="connsiteY3" fmla="*/ 257318 h 1017795"/>
                    <a:gd name="connsiteX4" fmla="*/ 1718520 w 2891667"/>
                    <a:gd name="connsiteY4" fmla="*/ 0 h 1017795"/>
                    <a:gd name="connsiteX5" fmla="*/ 2891667 w 2891667"/>
                    <a:gd name="connsiteY5" fmla="*/ 0 h 1017795"/>
                    <a:gd name="connsiteX6" fmla="*/ 2864679 w 2891667"/>
                    <a:gd name="connsiteY6" fmla="*/ 782732 h 1017795"/>
                    <a:gd name="connsiteX7" fmla="*/ 2232496 w 2891667"/>
                    <a:gd name="connsiteY7" fmla="*/ 774908 h 1017795"/>
                    <a:gd name="connsiteX8" fmla="*/ 2232496 w 2891667"/>
                    <a:gd name="connsiteY8" fmla="*/ 1017795 h 1017795"/>
                    <a:gd name="connsiteX9" fmla="*/ 275108 w 2891667"/>
                    <a:gd name="connsiteY9" fmla="*/ 1016206 h 1017795"/>
                    <a:gd name="connsiteX10" fmla="*/ 276696 w 2891667"/>
                    <a:gd name="connsiteY10" fmla="*/ 784431 h 1017795"/>
                    <a:gd name="connsiteX11" fmla="*/ 0 w 2891667"/>
                    <a:gd name="connsiteY11" fmla="*/ 781145 h 1017795"/>
                    <a:gd name="connsiteX12" fmla="*/ 9940 w 2891667"/>
                    <a:gd name="connsiteY12" fmla="*/ 9358 h 1017795"/>
                    <a:gd name="connsiteX0" fmla="*/ 9940 w 2891667"/>
                    <a:gd name="connsiteY0" fmla="*/ 9358 h 1017795"/>
                    <a:gd name="connsiteX1" fmla="*/ 1111984 w 2891667"/>
                    <a:gd name="connsiteY1" fmla="*/ 4595 h 1017795"/>
                    <a:gd name="connsiteX2" fmla="*/ 1111984 w 2891667"/>
                    <a:gd name="connsiteY2" fmla="*/ 257318 h 1017795"/>
                    <a:gd name="connsiteX3" fmla="*/ 1718520 w 2891667"/>
                    <a:gd name="connsiteY3" fmla="*/ 257318 h 1017795"/>
                    <a:gd name="connsiteX4" fmla="*/ 2891667 w 2891667"/>
                    <a:gd name="connsiteY4" fmla="*/ 0 h 1017795"/>
                    <a:gd name="connsiteX5" fmla="*/ 2864679 w 2891667"/>
                    <a:gd name="connsiteY5" fmla="*/ 782732 h 1017795"/>
                    <a:gd name="connsiteX6" fmla="*/ 2232496 w 2891667"/>
                    <a:gd name="connsiteY6" fmla="*/ 774908 h 1017795"/>
                    <a:gd name="connsiteX7" fmla="*/ 2232496 w 2891667"/>
                    <a:gd name="connsiteY7" fmla="*/ 1017795 h 1017795"/>
                    <a:gd name="connsiteX8" fmla="*/ 275108 w 2891667"/>
                    <a:gd name="connsiteY8" fmla="*/ 1016206 h 1017795"/>
                    <a:gd name="connsiteX9" fmla="*/ 276696 w 2891667"/>
                    <a:gd name="connsiteY9" fmla="*/ 784431 h 1017795"/>
                    <a:gd name="connsiteX10" fmla="*/ 0 w 2891667"/>
                    <a:gd name="connsiteY10" fmla="*/ 781145 h 1017795"/>
                    <a:gd name="connsiteX11" fmla="*/ 9940 w 2891667"/>
                    <a:gd name="connsiteY11" fmla="*/ 9358 h 1017795"/>
                    <a:gd name="connsiteX0" fmla="*/ 9940 w 2891667"/>
                    <a:gd name="connsiteY0" fmla="*/ 9358 h 1017795"/>
                    <a:gd name="connsiteX1" fmla="*/ 1111984 w 2891667"/>
                    <a:gd name="connsiteY1" fmla="*/ 4595 h 1017795"/>
                    <a:gd name="connsiteX2" fmla="*/ 1111984 w 2891667"/>
                    <a:gd name="connsiteY2" fmla="*/ 257318 h 1017795"/>
                    <a:gd name="connsiteX3" fmla="*/ 2891667 w 2891667"/>
                    <a:gd name="connsiteY3" fmla="*/ 0 h 1017795"/>
                    <a:gd name="connsiteX4" fmla="*/ 2864679 w 2891667"/>
                    <a:gd name="connsiteY4" fmla="*/ 782732 h 1017795"/>
                    <a:gd name="connsiteX5" fmla="*/ 2232496 w 2891667"/>
                    <a:gd name="connsiteY5" fmla="*/ 774908 h 1017795"/>
                    <a:gd name="connsiteX6" fmla="*/ 2232496 w 2891667"/>
                    <a:gd name="connsiteY6" fmla="*/ 1017795 h 1017795"/>
                    <a:gd name="connsiteX7" fmla="*/ 275108 w 2891667"/>
                    <a:gd name="connsiteY7" fmla="*/ 1016206 h 1017795"/>
                    <a:gd name="connsiteX8" fmla="*/ 276696 w 2891667"/>
                    <a:gd name="connsiteY8" fmla="*/ 784431 h 1017795"/>
                    <a:gd name="connsiteX9" fmla="*/ 0 w 2891667"/>
                    <a:gd name="connsiteY9" fmla="*/ 781145 h 1017795"/>
                    <a:gd name="connsiteX10" fmla="*/ 9940 w 2891667"/>
                    <a:gd name="connsiteY10" fmla="*/ 9358 h 1017795"/>
                    <a:gd name="connsiteX0" fmla="*/ 9940 w 2891667"/>
                    <a:gd name="connsiteY0" fmla="*/ 9358 h 1017795"/>
                    <a:gd name="connsiteX1" fmla="*/ 1111984 w 2891667"/>
                    <a:gd name="connsiteY1" fmla="*/ 4595 h 1017795"/>
                    <a:gd name="connsiteX2" fmla="*/ 2891667 w 2891667"/>
                    <a:gd name="connsiteY2" fmla="*/ 0 h 1017795"/>
                    <a:gd name="connsiteX3" fmla="*/ 2864679 w 2891667"/>
                    <a:gd name="connsiteY3" fmla="*/ 782732 h 1017795"/>
                    <a:gd name="connsiteX4" fmla="*/ 2232496 w 2891667"/>
                    <a:gd name="connsiteY4" fmla="*/ 774908 h 1017795"/>
                    <a:gd name="connsiteX5" fmla="*/ 2232496 w 2891667"/>
                    <a:gd name="connsiteY5" fmla="*/ 1017795 h 1017795"/>
                    <a:gd name="connsiteX6" fmla="*/ 275108 w 2891667"/>
                    <a:gd name="connsiteY6" fmla="*/ 1016206 h 1017795"/>
                    <a:gd name="connsiteX7" fmla="*/ 276696 w 2891667"/>
                    <a:gd name="connsiteY7" fmla="*/ 784431 h 1017795"/>
                    <a:gd name="connsiteX8" fmla="*/ 0 w 2891667"/>
                    <a:gd name="connsiteY8" fmla="*/ 781145 h 1017795"/>
                    <a:gd name="connsiteX9" fmla="*/ 9940 w 2891667"/>
                    <a:gd name="connsiteY9" fmla="*/ 9358 h 1017795"/>
                    <a:gd name="connsiteX0" fmla="*/ 9940 w 2891667"/>
                    <a:gd name="connsiteY0" fmla="*/ 9358 h 1017795"/>
                    <a:gd name="connsiteX1" fmla="*/ 2891667 w 2891667"/>
                    <a:gd name="connsiteY1" fmla="*/ 0 h 1017795"/>
                    <a:gd name="connsiteX2" fmla="*/ 2864679 w 2891667"/>
                    <a:gd name="connsiteY2" fmla="*/ 782732 h 1017795"/>
                    <a:gd name="connsiteX3" fmla="*/ 2232496 w 2891667"/>
                    <a:gd name="connsiteY3" fmla="*/ 774908 h 1017795"/>
                    <a:gd name="connsiteX4" fmla="*/ 2232496 w 2891667"/>
                    <a:gd name="connsiteY4" fmla="*/ 1017795 h 1017795"/>
                    <a:gd name="connsiteX5" fmla="*/ 275108 w 2891667"/>
                    <a:gd name="connsiteY5" fmla="*/ 1016206 h 1017795"/>
                    <a:gd name="connsiteX6" fmla="*/ 276696 w 2891667"/>
                    <a:gd name="connsiteY6" fmla="*/ 784431 h 1017795"/>
                    <a:gd name="connsiteX7" fmla="*/ 0 w 2891667"/>
                    <a:gd name="connsiteY7" fmla="*/ 781145 h 1017795"/>
                    <a:gd name="connsiteX8" fmla="*/ 9940 w 2891667"/>
                    <a:gd name="connsiteY8" fmla="*/ 9358 h 1017795"/>
                    <a:gd name="connsiteX0" fmla="*/ 2983327 w 2983327"/>
                    <a:gd name="connsiteY0" fmla="*/ 3008 h 1017795"/>
                    <a:gd name="connsiteX1" fmla="*/ 2891667 w 2983327"/>
                    <a:gd name="connsiteY1" fmla="*/ 0 h 1017795"/>
                    <a:gd name="connsiteX2" fmla="*/ 2864679 w 2983327"/>
                    <a:gd name="connsiteY2" fmla="*/ 782732 h 1017795"/>
                    <a:gd name="connsiteX3" fmla="*/ 2232496 w 2983327"/>
                    <a:gd name="connsiteY3" fmla="*/ 774908 h 1017795"/>
                    <a:gd name="connsiteX4" fmla="*/ 2232496 w 2983327"/>
                    <a:gd name="connsiteY4" fmla="*/ 1017795 h 1017795"/>
                    <a:gd name="connsiteX5" fmla="*/ 275108 w 2983327"/>
                    <a:gd name="connsiteY5" fmla="*/ 1016206 h 1017795"/>
                    <a:gd name="connsiteX6" fmla="*/ 276696 w 2983327"/>
                    <a:gd name="connsiteY6" fmla="*/ 784431 h 1017795"/>
                    <a:gd name="connsiteX7" fmla="*/ 0 w 2983327"/>
                    <a:gd name="connsiteY7" fmla="*/ 781145 h 1017795"/>
                    <a:gd name="connsiteX8" fmla="*/ 2983327 w 2983327"/>
                    <a:gd name="connsiteY8" fmla="*/ 3008 h 1017795"/>
                    <a:gd name="connsiteX0" fmla="*/ 2708219 w 2708219"/>
                    <a:gd name="connsiteY0" fmla="*/ 3008 h 1017795"/>
                    <a:gd name="connsiteX1" fmla="*/ 2616559 w 2708219"/>
                    <a:gd name="connsiteY1" fmla="*/ 0 h 1017795"/>
                    <a:gd name="connsiteX2" fmla="*/ 2589571 w 2708219"/>
                    <a:gd name="connsiteY2" fmla="*/ 782732 h 1017795"/>
                    <a:gd name="connsiteX3" fmla="*/ 1957388 w 2708219"/>
                    <a:gd name="connsiteY3" fmla="*/ 774908 h 1017795"/>
                    <a:gd name="connsiteX4" fmla="*/ 1957388 w 2708219"/>
                    <a:gd name="connsiteY4" fmla="*/ 1017795 h 1017795"/>
                    <a:gd name="connsiteX5" fmla="*/ 0 w 2708219"/>
                    <a:gd name="connsiteY5" fmla="*/ 1016206 h 1017795"/>
                    <a:gd name="connsiteX6" fmla="*/ 1588 w 2708219"/>
                    <a:gd name="connsiteY6" fmla="*/ 784431 h 1017795"/>
                    <a:gd name="connsiteX7" fmla="*/ 2708219 w 2708219"/>
                    <a:gd name="connsiteY7" fmla="*/ 3008 h 1017795"/>
                    <a:gd name="connsiteX0" fmla="*/ 2708219 w 2708219"/>
                    <a:gd name="connsiteY0" fmla="*/ 3008 h 1017795"/>
                    <a:gd name="connsiteX1" fmla="*/ 2616559 w 2708219"/>
                    <a:gd name="connsiteY1" fmla="*/ 0 h 1017795"/>
                    <a:gd name="connsiteX2" fmla="*/ 2589571 w 2708219"/>
                    <a:gd name="connsiteY2" fmla="*/ 782732 h 1017795"/>
                    <a:gd name="connsiteX3" fmla="*/ 1957388 w 2708219"/>
                    <a:gd name="connsiteY3" fmla="*/ 774908 h 1017795"/>
                    <a:gd name="connsiteX4" fmla="*/ 1957388 w 2708219"/>
                    <a:gd name="connsiteY4" fmla="*/ 1017795 h 1017795"/>
                    <a:gd name="connsiteX5" fmla="*/ 0 w 2708219"/>
                    <a:gd name="connsiteY5" fmla="*/ 1016206 h 1017795"/>
                    <a:gd name="connsiteX6" fmla="*/ 2708219 w 2708219"/>
                    <a:gd name="connsiteY6" fmla="*/ 3008 h 1017795"/>
                    <a:gd name="connsiteX0" fmla="*/ 750831 w 750831"/>
                    <a:gd name="connsiteY0" fmla="*/ 3008 h 1017795"/>
                    <a:gd name="connsiteX1" fmla="*/ 659171 w 750831"/>
                    <a:gd name="connsiteY1" fmla="*/ 0 h 1017795"/>
                    <a:gd name="connsiteX2" fmla="*/ 632183 w 750831"/>
                    <a:gd name="connsiteY2" fmla="*/ 782732 h 1017795"/>
                    <a:gd name="connsiteX3" fmla="*/ 0 w 750831"/>
                    <a:gd name="connsiteY3" fmla="*/ 774908 h 1017795"/>
                    <a:gd name="connsiteX4" fmla="*/ 0 w 750831"/>
                    <a:gd name="connsiteY4" fmla="*/ 1017795 h 1017795"/>
                    <a:gd name="connsiteX5" fmla="*/ 750831 w 750831"/>
                    <a:gd name="connsiteY5" fmla="*/ 3008 h 1017795"/>
                    <a:gd name="connsiteX0" fmla="*/ 750831 w 750831"/>
                    <a:gd name="connsiteY0" fmla="*/ 3008 h 782732"/>
                    <a:gd name="connsiteX1" fmla="*/ 659171 w 750831"/>
                    <a:gd name="connsiteY1" fmla="*/ 0 h 782732"/>
                    <a:gd name="connsiteX2" fmla="*/ 632183 w 750831"/>
                    <a:gd name="connsiteY2" fmla="*/ 782732 h 782732"/>
                    <a:gd name="connsiteX3" fmla="*/ 0 w 750831"/>
                    <a:gd name="connsiteY3" fmla="*/ 774908 h 782732"/>
                    <a:gd name="connsiteX4" fmla="*/ 750831 w 750831"/>
                    <a:gd name="connsiteY4" fmla="*/ 3008 h 782732"/>
                    <a:gd name="connsiteX0" fmla="*/ 118648 w 118648"/>
                    <a:gd name="connsiteY0" fmla="*/ 3008 h 782732"/>
                    <a:gd name="connsiteX1" fmla="*/ 26988 w 118648"/>
                    <a:gd name="connsiteY1" fmla="*/ 0 h 782732"/>
                    <a:gd name="connsiteX2" fmla="*/ 0 w 118648"/>
                    <a:gd name="connsiteY2" fmla="*/ 782732 h 782732"/>
                    <a:gd name="connsiteX3" fmla="*/ 86955 w 118648"/>
                    <a:gd name="connsiteY3" fmla="*/ 781258 h 782732"/>
                    <a:gd name="connsiteX4" fmla="*/ 118648 w 118648"/>
                    <a:gd name="connsiteY4" fmla="*/ 3008 h 782732"/>
                    <a:gd name="connsiteX0" fmla="*/ 96423 w 96423"/>
                    <a:gd name="connsiteY0" fmla="*/ 4596 h 782732"/>
                    <a:gd name="connsiteX1" fmla="*/ 26988 w 96423"/>
                    <a:gd name="connsiteY1" fmla="*/ 0 h 782732"/>
                    <a:gd name="connsiteX2" fmla="*/ 0 w 96423"/>
                    <a:gd name="connsiteY2" fmla="*/ 782732 h 782732"/>
                    <a:gd name="connsiteX3" fmla="*/ 86955 w 96423"/>
                    <a:gd name="connsiteY3" fmla="*/ 781258 h 782732"/>
                    <a:gd name="connsiteX4" fmla="*/ 96423 w 96423"/>
                    <a:gd name="connsiteY4" fmla="*/ 4596 h 782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423" h="782732">
                      <a:moveTo>
                        <a:pt x="96423" y="4596"/>
                      </a:moveTo>
                      <a:lnTo>
                        <a:pt x="26988" y="0"/>
                      </a:lnTo>
                      <a:lnTo>
                        <a:pt x="0" y="782732"/>
                      </a:lnTo>
                      <a:lnTo>
                        <a:pt x="86955" y="781258"/>
                      </a:lnTo>
                      <a:lnTo>
                        <a:pt x="96423" y="4596"/>
                      </a:lnTo>
                      <a:close/>
                    </a:path>
                  </a:pathLst>
                </a:custGeom>
                <a:solidFill>
                  <a:srgbClr val="DCD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8D930B2-2897-AAF5-F940-72BBEAB79D56}"/>
                  </a:ext>
                </a:extLst>
              </p:cNvPr>
              <p:cNvGrpSpPr/>
              <p:nvPr/>
            </p:nvGrpSpPr>
            <p:grpSpPr>
              <a:xfrm>
                <a:off x="4573852" y="3077264"/>
                <a:ext cx="2144429" cy="4852430"/>
                <a:chOff x="562522" y="0"/>
                <a:chExt cx="3030748" cy="6858000"/>
              </a:xfrm>
            </p:grpSpPr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1B52E53D-A8CF-4C1F-4275-000BE866C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2522" y="0"/>
                  <a:ext cx="3030748" cy="1476401"/>
                </a:xfrm>
                <a:prstGeom prst="rect">
                  <a:avLst/>
                </a:prstGeom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4B051D09-9362-3B87-D2FA-43D1752859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2522" y="1793866"/>
                  <a:ext cx="3030748" cy="1476401"/>
                </a:xfrm>
                <a:prstGeom prst="rect">
                  <a:avLst/>
                </a:prstGeom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id="{9D5326C4-8475-AFDA-469E-A8AC96E084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2522" y="3587732"/>
                  <a:ext cx="3030748" cy="1476401"/>
                </a:xfrm>
                <a:prstGeom prst="rect">
                  <a:avLst/>
                </a:prstGeom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6522D497-D617-5867-190E-0E2E00869C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2522" y="5381599"/>
                  <a:ext cx="3030748" cy="1476401"/>
                </a:xfrm>
                <a:prstGeom prst="rect">
                  <a:avLst/>
                </a:prstGeom>
              </p:spPr>
            </p:pic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A7AEA087-2784-E195-DC94-3925A2FEADA5}"/>
                  </a:ext>
                </a:extLst>
              </p:cNvPr>
              <p:cNvGrpSpPr/>
              <p:nvPr/>
            </p:nvGrpSpPr>
            <p:grpSpPr>
              <a:xfrm>
                <a:off x="6829206" y="3077264"/>
                <a:ext cx="2144429" cy="4852430"/>
                <a:chOff x="562522" y="0"/>
                <a:chExt cx="3030748" cy="6858000"/>
              </a:xfrm>
            </p:grpSpPr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749B1B9D-7A39-6B3B-6ECD-D038FB2031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2522" y="0"/>
                  <a:ext cx="3030748" cy="1476401"/>
                </a:xfrm>
                <a:prstGeom prst="rect">
                  <a:avLst/>
                </a:prstGeom>
              </p:spPr>
            </p:pic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0AE96E9F-2EA7-8897-02CE-36B8CA7EF5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2522" y="1793866"/>
                  <a:ext cx="3030748" cy="1476401"/>
                </a:xfrm>
                <a:prstGeom prst="rect">
                  <a:avLst/>
                </a:prstGeom>
              </p:spPr>
            </p:pic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D59FDACA-DD5F-AD8A-9F8E-EC2CF8A485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2522" y="3587732"/>
                  <a:ext cx="3030748" cy="1476401"/>
                </a:xfrm>
                <a:prstGeom prst="rect">
                  <a:avLst/>
                </a:prstGeom>
              </p:spPr>
            </p:pic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id="{9D7D6225-0128-48A9-19B6-91233361F7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2522" y="5381599"/>
                  <a:ext cx="3030748" cy="1476401"/>
                </a:xfrm>
                <a:prstGeom prst="rect">
                  <a:avLst/>
                </a:prstGeom>
              </p:spPr>
            </p:pic>
          </p:grpSp>
          <p:sp>
            <p:nvSpPr>
              <p:cNvPr id="38" name="Rectangle: Rounded Corners 78">
                <a:extLst>
                  <a:ext uri="{FF2B5EF4-FFF2-40B4-BE49-F238E27FC236}">
                    <a16:creationId xmlns:a16="http://schemas.microsoft.com/office/drawing/2014/main" id="{9BD672B3-7A15-BA10-A097-C4C9EAB1AED2}"/>
                  </a:ext>
                </a:extLst>
              </p:cNvPr>
              <p:cNvSpPr/>
              <p:nvPr/>
            </p:nvSpPr>
            <p:spPr>
              <a:xfrm rot="5400000">
                <a:off x="8774342" y="3737400"/>
                <a:ext cx="249263" cy="120016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9" name="Rectangle: Rounded Corners 79">
                <a:extLst>
                  <a:ext uri="{FF2B5EF4-FFF2-40B4-BE49-F238E27FC236}">
                    <a16:creationId xmlns:a16="http://schemas.microsoft.com/office/drawing/2014/main" id="{695B747B-F358-9785-DB29-CFD9B85BB42A}"/>
                  </a:ext>
                </a:extLst>
              </p:cNvPr>
              <p:cNvSpPr/>
              <p:nvPr/>
            </p:nvSpPr>
            <p:spPr>
              <a:xfrm rot="5400000">
                <a:off x="8744240" y="4923275"/>
                <a:ext cx="249263" cy="120016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80">
                <a:extLst>
                  <a:ext uri="{FF2B5EF4-FFF2-40B4-BE49-F238E27FC236}">
                    <a16:creationId xmlns:a16="http://schemas.microsoft.com/office/drawing/2014/main" id="{529224AE-98EC-EC49-47C3-2CDFEBB8DA69}"/>
                  </a:ext>
                </a:extLst>
              </p:cNvPr>
              <p:cNvSpPr/>
              <p:nvPr/>
            </p:nvSpPr>
            <p:spPr>
              <a:xfrm rot="5400000">
                <a:off x="8804248" y="6256796"/>
                <a:ext cx="249263" cy="120016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1" name="Rectangle: Rounded Corners 81">
                <a:extLst>
                  <a:ext uri="{FF2B5EF4-FFF2-40B4-BE49-F238E27FC236}">
                    <a16:creationId xmlns:a16="http://schemas.microsoft.com/office/drawing/2014/main" id="{9A565E56-BCEF-7211-8F4F-58557D396ABE}"/>
                  </a:ext>
                </a:extLst>
              </p:cNvPr>
              <p:cNvSpPr/>
              <p:nvPr/>
            </p:nvSpPr>
            <p:spPr>
              <a:xfrm rot="5400000">
                <a:off x="8786909" y="7518555"/>
                <a:ext cx="249263" cy="120016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24D3B12-D2B6-FA1D-0644-E0A970FEAA3E}"/>
                  </a:ext>
                </a:extLst>
              </p:cNvPr>
              <p:cNvGrpSpPr/>
              <p:nvPr/>
            </p:nvGrpSpPr>
            <p:grpSpPr>
              <a:xfrm>
                <a:off x="6568748" y="3676986"/>
                <a:ext cx="520745" cy="4027696"/>
                <a:chOff x="6517949" y="3669729"/>
                <a:chExt cx="520745" cy="4027696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30C829F2-070D-3E9C-1C6B-0475D9C280D5}"/>
                    </a:ext>
                  </a:extLst>
                </p:cNvPr>
                <p:cNvGrpSpPr/>
                <p:nvPr/>
              </p:nvGrpSpPr>
              <p:grpSpPr>
                <a:xfrm>
                  <a:off x="6517949" y="3669729"/>
                  <a:ext cx="520745" cy="255611"/>
                  <a:chOff x="6563102" y="3644941"/>
                  <a:chExt cx="520745" cy="255611"/>
                </a:xfrm>
              </p:grpSpPr>
              <p:sp>
                <p:nvSpPr>
                  <p:cNvPr id="90" name="Rectangle: Rounded Corners 95">
                    <a:extLst>
                      <a:ext uri="{FF2B5EF4-FFF2-40B4-BE49-F238E27FC236}">
                        <a16:creationId xmlns:a16="http://schemas.microsoft.com/office/drawing/2014/main" id="{E19D03F6-CA86-7A1F-C5B0-43A6252BD91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899207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Rectangle: Rounded Corners 96">
                    <a:extLst>
                      <a:ext uri="{FF2B5EF4-FFF2-40B4-BE49-F238E27FC236}">
                        <a16:creationId xmlns:a16="http://schemas.microsoft.com/office/drawing/2014/main" id="{0E62BA5E-728C-2D8B-2E2D-0CB5199825B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498478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92" name="Straight Arrow Connector 83">
                    <a:extLst>
                      <a:ext uri="{FF2B5EF4-FFF2-40B4-BE49-F238E27FC236}">
                        <a16:creationId xmlns:a16="http://schemas.microsoft.com/office/drawing/2014/main" id="{D5A0C50F-D699-511E-869E-85FCF64039A2}"/>
                      </a:ext>
                    </a:extLst>
                  </p:cNvPr>
                  <p:cNvCxnSpPr>
                    <a:cxnSpLocks/>
                    <a:stCxn id="91" idx="1"/>
                    <a:endCxn id="90" idx="1"/>
                  </p:cNvCxnSpPr>
                  <p:nvPr/>
                </p:nvCxnSpPr>
                <p:spPr>
                  <a:xfrm rot="5400000" flipH="1" flipV="1">
                    <a:off x="6823474" y="3450926"/>
                    <a:ext cx="12700" cy="400729"/>
                  </a:xfrm>
                  <a:prstGeom prst="curvedConnector3">
                    <a:avLst>
                      <a:gd name="adj1" fmla="val 1291157"/>
                    </a:avLst>
                  </a:prstGeom>
                  <a:ln w="50800">
                    <a:solidFill>
                      <a:schemeClr val="accent5"/>
                    </a:solidFill>
                    <a:tailEnd type="triangle"/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2E86187D-4AB0-E424-BB87-932985E51942}"/>
                    </a:ext>
                  </a:extLst>
                </p:cNvPr>
                <p:cNvGrpSpPr/>
                <p:nvPr/>
              </p:nvGrpSpPr>
              <p:grpSpPr>
                <a:xfrm>
                  <a:off x="6517949" y="4880265"/>
                  <a:ext cx="520745" cy="255611"/>
                  <a:chOff x="6563102" y="3644941"/>
                  <a:chExt cx="520745" cy="255611"/>
                </a:xfrm>
              </p:grpSpPr>
              <p:sp>
                <p:nvSpPr>
                  <p:cNvPr id="87" name="Rectangle: Rounded Corners 102">
                    <a:extLst>
                      <a:ext uri="{FF2B5EF4-FFF2-40B4-BE49-F238E27FC236}">
                        <a16:creationId xmlns:a16="http://schemas.microsoft.com/office/drawing/2014/main" id="{811E6DB0-2CDB-94B4-686B-1F248BDDD6E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899207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Rectangle: Rounded Corners 103">
                    <a:extLst>
                      <a:ext uri="{FF2B5EF4-FFF2-40B4-BE49-F238E27FC236}">
                        <a16:creationId xmlns:a16="http://schemas.microsoft.com/office/drawing/2014/main" id="{BCC344C8-2C79-A2C1-307B-4A18B59C3A7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498478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89" name="Straight Arrow Connector 83">
                    <a:extLst>
                      <a:ext uri="{FF2B5EF4-FFF2-40B4-BE49-F238E27FC236}">
                        <a16:creationId xmlns:a16="http://schemas.microsoft.com/office/drawing/2014/main" id="{0A27EF53-5256-F3DF-640E-C91DA4965E99}"/>
                      </a:ext>
                    </a:extLst>
                  </p:cNvPr>
                  <p:cNvCxnSpPr>
                    <a:cxnSpLocks/>
                    <a:stCxn id="88" idx="1"/>
                    <a:endCxn id="87" idx="1"/>
                  </p:cNvCxnSpPr>
                  <p:nvPr/>
                </p:nvCxnSpPr>
                <p:spPr>
                  <a:xfrm rot="5400000" flipH="1" flipV="1">
                    <a:off x="6823474" y="3450926"/>
                    <a:ext cx="12700" cy="400729"/>
                  </a:xfrm>
                  <a:prstGeom prst="curvedConnector3">
                    <a:avLst>
                      <a:gd name="adj1" fmla="val 1291157"/>
                    </a:avLst>
                  </a:prstGeom>
                  <a:ln w="50800">
                    <a:solidFill>
                      <a:schemeClr val="accent5"/>
                    </a:solidFill>
                    <a:tailEnd type="triangle"/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337E76DE-228C-24C7-14BB-511D1D22D67C}"/>
                    </a:ext>
                  </a:extLst>
                </p:cNvPr>
                <p:cNvGrpSpPr/>
                <p:nvPr/>
              </p:nvGrpSpPr>
              <p:grpSpPr>
                <a:xfrm>
                  <a:off x="6517949" y="6090801"/>
                  <a:ext cx="520745" cy="255611"/>
                  <a:chOff x="6563102" y="3644941"/>
                  <a:chExt cx="520745" cy="255611"/>
                </a:xfrm>
              </p:grpSpPr>
              <p:sp>
                <p:nvSpPr>
                  <p:cNvPr id="84" name="Rectangle: Rounded Corners 106">
                    <a:extLst>
                      <a:ext uri="{FF2B5EF4-FFF2-40B4-BE49-F238E27FC236}">
                        <a16:creationId xmlns:a16="http://schemas.microsoft.com/office/drawing/2014/main" id="{2CAE28B0-6772-EBCC-4718-31E08C48316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899207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Rectangle: Rounded Corners 107">
                    <a:extLst>
                      <a:ext uri="{FF2B5EF4-FFF2-40B4-BE49-F238E27FC236}">
                        <a16:creationId xmlns:a16="http://schemas.microsoft.com/office/drawing/2014/main" id="{E782DE4D-719D-509A-4B4C-BA879D52BDE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498478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86" name="Straight Arrow Connector 83">
                    <a:extLst>
                      <a:ext uri="{FF2B5EF4-FFF2-40B4-BE49-F238E27FC236}">
                        <a16:creationId xmlns:a16="http://schemas.microsoft.com/office/drawing/2014/main" id="{A77970D8-A19D-9238-9725-B08538C2D378}"/>
                      </a:ext>
                    </a:extLst>
                  </p:cNvPr>
                  <p:cNvCxnSpPr>
                    <a:cxnSpLocks/>
                    <a:stCxn id="85" idx="1"/>
                    <a:endCxn id="84" idx="1"/>
                  </p:cNvCxnSpPr>
                  <p:nvPr/>
                </p:nvCxnSpPr>
                <p:spPr>
                  <a:xfrm rot="5400000" flipH="1" flipV="1">
                    <a:off x="6823474" y="3450926"/>
                    <a:ext cx="12700" cy="400729"/>
                  </a:xfrm>
                  <a:prstGeom prst="curvedConnector3">
                    <a:avLst>
                      <a:gd name="adj1" fmla="val 1291157"/>
                    </a:avLst>
                  </a:prstGeom>
                  <a:ln w="50800">
                    <a:solidFill>
                      <a:schemeClr val="accent5"/>
                    </a:solidFill>
                    <a:tailEnd type="triangle"/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4EBC3450-FEA0-4DB5-58D7-304DCEC9BCCC}"/>
                    </a:ext>
                  </a:extLst>
                </p:cNvPr>
                <p:cNvGrpSpPr/>
                <p:nvPr/>
              </p:nvGrpSpPr>
              <p:grpSpPr>
                <a:xfrm>
                  <a:off x="6517949" y="7441814"/>
                  <a:ext cx="520745" cy="255611"/>
                  <a:chOff x="6563102" y="3644941"/>
                  <a:chExt cx="520745" cy="255611"/>
                </a:xfrm>
              </p:grpSpPr>
              <p:sp>
                <p:nvSpPr>
                  <p:cNvPr id="81" name="Rectangle: Rounded Corners 110">
                    <a:extLst>
                      <a:ext uri="{FF2B5EF4-FFF2-40B4-BE49-F238E27FC236}">
                        <a16:creationId xmlns:a16="http://schemas.microsoft.com/office/drawing/2014/main" id="{6CAB141A-8956-3240-5E87-122CDFB4B42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899207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Rectangle: Rounded Corners 111">
                    <a:extLst>
                      <a:ext uri="{FF2B5EF4-FFF2-40B4-BE49-F238E27FC236}">
                        <a16:creationId xmlns:a16="http://schemas.microsoft.com/office/drawing/2014/main" id="{69F2B364-1DEE-30E8-AB86-E9CF3D8CD65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498478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83" name="Straight Arrow Connector 83">
                    <a:extLst>
                      <a:ext uri="{FF2B5EF4-FFF2-40B4-BE49-F238E27FC236}">
                        <a16:creationId xmlns:a16="http://schemas.microsoft.com/office/drawing/2014/main" id="{AEAB769D-F195-0426-7169-F0515F3B077B}"/>
                      </a:ext>
                    </a:extLst>
                  </p:cNvPr>
                  <p:cNvCxnSpPr>
                    <a:cxnSpLocks/>
                    <a:stCxn id="82" idx="1"/>
                    <a:endCxn id="81" idx="1"/>
                  </p:cNvCxnSpPr>
                  <p:nvPr/>
                </p:nvCxnSpPr>
                <p:spPr>
                  <a:xfrm rot="5400000" flipH="1" flipV="1">
                    <a:off x="6823474" y="3450926"/>
                    <a:ext cx="12700" cy="400729"/>
                  </a:xfrm>
                  <a:prstGeom prst="curvedConnector3">
                    <a:avLst>
                      <a:gd name="adj1" fmla="val 1291157"/>
                    </a:avLst>
                  </a:prstGeom>
                  <a:ln w="50800">
                    <a:solidFill>
                      <a:schemeClr val="accent5"/>
                    </a:solidFill>
                    <a:tailEnd type="triangle"/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1A025B7-7125-7DDD-C3F1-0CA6164730E0}"/>
                  </a:ext>
                </a:extLst>
              </p:cNvPr>
              <p:cNvGrpSpPr/>
              <p:nvPr/>
            </p:nvGrpSpPr>
            <p:grpSpPr>
              <a:xfrm>
                <a:off x="4319179" y="3676986"/>
                <a:ext cx="520745" cy="4027696"/>
                <a:chOff x="4319179" y="3669729"/>
                <a:chExt cx="520745" cy="4027696"/>
              </a:xfrm>
            </p:grpSpPr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63E9DCE1-E4D9-4C45-DBE4-92ADEF3045F0}"/>
                    </a:ext>
                  </a:extLst>
                </p:cNvPr>
                <p:cNvGrpSpPr/>
                <p:nvPr/>
              </p:nvGrpSpPr>
              <p:grpSpPr>
                <a:xfrm>
                  <a:off x="4319179" y="3669729"/>
                  <a:ext cx="520745" cy="255611"/>
                  <a:chOff x="6563102" y="3644941"/>
                  <a:chExt cx="520745" cy="255611"/>
                </a:xfrm>
              </p:grpSpPr>
              <p:sp>
                <p:nvSpPr>
                  <p:cNvPr id="74" name="Rectangle: Rounded Corners 114">
                    <a:extLst>
                      <a:ext uri="{FF2B5EF4-FFF2-40B4-BE49-F238E27FC236}">
                        <a16:creationId xmlns:a16="http://schemas.microsoft.com/office/drawing/2014/main" id="{5F47DFC7-8286-4553-926E-1E6ED912D84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899207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Rectangle: Rounded Corners 115">
                    <a:extLst>
                      <a:ext uri="{FF2B5EF4-FFF2-40B4-BE49-F238E27FC236}">
                        <a16:creationId xmlns:a16="http://schemas.microsoft.com/office/drawing/2014/main" id="{41646870-07A4-67F0-EE8D-D347AF01D00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498478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76" name="Straight Arrow Connector 83">
                    <a:extLst>
                      <a:ext uri="{FF2B5EF4-FFF2-40B4-BE49-F238E27FC236}">
                        <a16:creationId xmlns:a16="http://schemas.microsoft.com/office/drawing/2014/main" id="{C0365A86-659D-EC3E-BE18-F07540A91567}"/>
                      </a:ext>
                    </a:extLst>
                  </p:cNvPr>
                  <p:cNvCxnSpPr>
                    <a:cxnSpLocks/>
                    <a:stCxn id="75" idx="1"/>
                    <a:endCxn id="74" idx="1"/>
                  </p:cNvCxnSpPr>
                  <p:nvPr/>
                </p:nvCxnSpPr>
                <p:spPr>
                  <a:xfrm rot="5400000" flipH="1" flipV="1">
                    <a:off x="6823474" y="3450926"/>
                    <a:ext cx="12700" cy="400729"/>
                  </a:xfrm>
                  <a:prstGeom prst="curvedConnector3">
                    <a:avLst>
                      <a:gd name="adj1" fmla="val 1291157"/>
                    </a:avLst>
                  </a:prstGeom>
                  <a:ln w="50800">
                    <a:solidFill>
                      <a:schemeClr val="accent5"/>
                    </a:solidFill>
                    <a:tailEnd type="triangle"/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A0AC4D35-29E2-806E-E55A-F2EF7521DA09}"/>
                    </a:ext>
                  </a:extLst>
                </p:cNvPr>
                <p:cNvGrpSpPr/>
                <p:nvPr/>
              </p:nvGrpSpPr>
              <p:grpSpPr>
                <a:xfrm>
                  <a:off x="4319179" y="4880265"/>
                  <a:ext cx="520745" cy="255611"/>
                  <a:chOff x="6563102" y="3644941"/>
                  <a:chExt cx="520745" cy="255611"/>
                </a:xfrm>
              </p:grpSpPr>
              <p:sp>
                <p:nvSpPr>
                  <p:cNvPr id="71" name="Rectangle: Rounded Corners 118">
                    <a:extLst>
                      <a:ext uri="{FF2B5EF4-FFF2-40B4-BE49-F238E27FC236}">
                        <a16:creationId xmlns:a16="http://schemas.microsoft.com/office/drawing/2014/main" id="{97706B56-D51C-C5FC-7EDE-CBAD1267440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899207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Rectangle: Rounded Corners 119">
                    <a:extLst>
                      <a:ext uri="{FF2B5EF4-FFF2-40B4-BE49-F238E27FC236}">
                        <a16:creationId xmlns:a16="http://schemas.microsoft.com/office/drawing/2014/main" id="{FBC19F1C-3533-F9E0-0A12-A5898766125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498478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73" name="Straight Arrow Connector 83">
                    <a:extLst>
                      <a:ext uri="{FF2B5EF4-FFF2-40B4-BE49-F238E27FC236}">
                        <a16:creationId xmlns:a16="http://schemas.microsoft.com/office/drawing/2014/main" id="{3B89A0CF-2A10-815E-FDCD-F41FB13AFB52}"/>
                      </a:ext>
                    </a:extLst>
                  </p:cNvPr>
                  <p:cNvCxnSpPr>
                    <a:cxnSpLocks/>
                    <a:stCxn id="72" idx="1"/>
                    <a:endCxn id="71" idx="1"/>
                  </p:cNvCxnSpPr>
                  <p:nvPr/>
                </p:nvCxnSpPr>
                <p:spPr>
                  <a:xfrm rot="5400000" flipH="1" flipV="1">
                    <a:off x="6823474" y="3450926"/>
                    <a:ext cx="12700" cy="400729"/>
                  </a:xfrm>
                  <a:prstGeom prst="curvedConnector3">
                    <a:avLst>
                      <a:gd name="adj1" fmla="val 1291157"/>
                    </a:avLst>
                  </a:prstGeom>
                  <a:ln w="50800">
                    <a:solidFill>
                      <a:schemeClr val="accent5"/>
                    </a:solidFill>
                    <a:tailEnd type="triangle"/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4E7E9237-CA38-915B-8055-858609E9EC88}"/>
                    </a:ext>
                  </a:extLst>
                </p:cNvPr>
                <p:cNvGrpSpPr/>
                <p:nvPr/>
              </p:nvGrpSpPr>
              <p:grpSpPr>
                <a:xfrm>
                  <a:off x="4319179" y="6090801"/>
                  <a:ext cx="520745" cy="255611"/>
                  <a:chOff x="6563102" y="3644941"/>
                  <a:chExt cx="520745" cy="255611"/>
                </a:xfrm>
              </p:grpSpPr>
              <p:sp>
                <p:nvSpPr>
                  <p:cNvPr id="68" name="Rectangle: Rounded Corners 122">
                    <a:extLst>
                      <a:ext uri="{FF2B5EF4-FFF2-40B4-BE49-F238E27FC236}">
                        <a16:creationId xmlns:a16="http://schemas.microsoft.com/office/drawing/2014/main" id="{98609FE4-0A55-EBD8-D032-7315E0901AF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899207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Rectangle: Rounded Corners 153">
                    <a:extLst>
                      <a:ext uri="{FF2B5EF4-FFF2-40B4-BE49-F238E27FC236}">
                        <a16:creationId xmlns:a16="http://schemas.microsoft.com/office/drawing/2014/main" id="{D82164BC-C9D9-2516-D29A-821A11022F9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498478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70" name="Straight Arrow Connector 83">
                    <a:extLst>
                      <a:ext uri="{FF2B5EF4-FFF2-40B4-BE49-F238E27FC236}">
                        <a16:creationId xmlns:a16="http://schemas.microsoft.com/office/drawing/2014/main" id="{6CF3AAA1-1F30-0372-9374-4EF9BD08C498}"/>
                      </a:ext>
                    </a:extLst>
                  </p:cNvPr>
                  <p:cNvCxnSpPr>
                    <a:cxnSpLocks/>
                    <a:stCxn id="69" idx="1"/>
                    <a:endCxn id="68" idx="1"/>
                  </p:cNvCxnSpPr>
                  <p:nvPr/>
                </p:nvCxnSpPr>
                <p:spPr>
                  <a:xfrm rot="5400000" flipH="1" flipV="1">
                    <a:off x="6823474" y="3450926"/>
                    <a:ext cx="12700" cy="400729"/>
                  </a:xfrm>
                  <a:prstGeom prst="curvedConnector3">
                    <a:avLst>
                      <a:gd name="adj1" fmla="val 1291157"/>
                    </a:avLst>
                  </a:prstGeom>
                  <a:ln w="50800">
                    <a:solidFill>
                      <a:schemeClr val="accent5"/>
                    </a:solidFill>
                    <a:tailEnd type="triangle"/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C52DE156-902E-215F-0D7D-6A933F9D6279}"/>
                    </a:ext>
                  </a:extLst>
                </p:cNvPr>
                <p:cNvGrpSpPr/>
                <p:nvPr/>
              </p:nvGrpSpPr>
              <p:grpSpPr>
                <a:xfrm>
                  <a:off x="4319179" y="7441814"/>
                  <a:ext cx="520745" cy="255611"/>
                  <a:chOff x="6563102" y="3644941"/>
                  <a:chExt cx="520745" cy="255611"/>
                </a:xfrm>
              </p:grpSpPr>
              <p:sp>
                <p:nvSpPr>
                  <p:cNvPr id="65" name="Rectangle: Rounded Corners 157">
                    <a:extLst>
                      <a:ext uri="{FF2B5EF4-FFF2-40B4-BE49-F238E27FC236}">
                        <a16:creationId xmlns:a16="http://schemas.microsoft.com/office/drawing/2014/main" id="{74BE89D9-8260-09FA-1885-A246FBC32C0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899207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Rectangle: Rounded Corners 159">
                    <a:extLst>
                      <a:ext uri="{FF2B5EF4-FFF2-40B4-BE49-F238E27FC236}">
                        <a16:creationId xmlns:a16="http://schemas.microsoft.com/office/drawing/2014/main" id="{393E14D1-CB9D-3688-EED5-9E928307D95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498478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67" name="Straight Arrow Connector 83">
                    <a:extLst>
                      <a:ext uri="{FF2B5EF4-FFF2-40B4-BE49-F238E27FC236}">
                        <a16:creationId xmlns:a16="http://schemas.microsoft.com/office/drawing/2014/main" id="{F1A29576-835E-FB1E-9288-0160C8F861FE}"/>
                      </a:ext>
                    </a:extLst>
                  </p:cNvPr>
                  <p:cNvCxnSpPr>
                    <a:cxnSpLocks/>
                    <a:stCxn id="66" idx="1"/>
                    <a:endCxn id="65" idx="1"/>
                  </p:cNvCxnSpPr>
                  <p:nvPr/>
                </p:nvCxnSpPr>
                <p:spPr>
                  <a:xfrm rot="5400000" flipH="1" flipV="1">
                    <a:off x="6823474" y="3450926"/>
                    <a:ext cx="12700" cy="400729"/>
                  </a:xfrm>
                  <a:prstGeom prst="curvedConnector3">
                    <a:avLst>
                      <a:gd name="adj1" fmla="val 1291157"/>
                    </a:avLst>
                  </a:prstGeom>
                  <a:ln w="50800">
                    <a:solidFill>
                      <a:schemeClr val="accent5"/>
                    </a:solidFill>
                    <a:tailEnd type="triangle"/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FAF81D0F-7E5E-DA56-DFCE-B99731F3C0DE}"/>
                  </a:ext>
                </a:extLst>
              </p:cNvPr>
              <p:cNvGrpSpPr/>
              <p:nvPr/>
            </p:nvGrpSpPr>
            <p:grpSpPr>
              <a:xfrm>
                <a:off x="2064809" y="3676986"/>
                <a:ext cx="520745" cy="4027696"/>
                <a:chOff x="1970468" y="3669729"/>
                <a:chExt cx="520745" cy="4027696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2591DF49-2198-9D92-1DDA-DFD1C34DBFA3}"/>
                    </a:ext>
                  </a:extLst>
                </p:cNvPr>
                <p:cNvGrpSpPr/>
                <p:nvPr/>
              </p:nvGrpSpPr>
              <p:grpSpPr>
                <a:xfrm>
                  <a:off x="1970468" y="3669729"/>
                  <a:ext cx="520745" cy="255611"/>
                  <a:chOff x="6563102" y="3644941"/>
                  <a:chExt cx="520745" cy="255611"/>
                </a:xfrm>
              </p:grpSpPr>
              <p:sp>
                <p:nvSpPr>
                  <p:cNvPr id="58" name="Rectangle: Rounded Corners 163">
                    <a:extLst>
                      <a:ext uri="{FF2B5EF4-FFF2-40B4-BE49-F238E27FC236}">
                        <a16:creationId xmlns:a16="http://schemas.microsoft.com/office/drawing/2014/main" id="{107547C6-160D-5FA9-BD1A-EB4068086FD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899207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Rectangle: Rounded Corners 164">
                    <a:extLst>
                      <a:ext uri="{FF2B5EF4-FFF2-40B4-BE49-F238E27FC236}">
                        <a16:creationId xmlns:a16="http://schemas.microsoft.com/office/drawing/2014/main" id="{EE0236F5-9ADC-7ED7-2D74-7D39024E4FD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498478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60" name="Straight Arrow Connector 83">
                    <a:extLst>
                      <a:ext uri="{FF2B5EF4-FFF2-40B4-BE49-F238E27FC236}">
                        <a16:creationId xmlns:a16="http://schemas.microsoft.com/office/drawing/2014/main" id="{66A6E40A-81A1-B3FE-2B31-763768788914}"/>
                      </a:ext>
                    </a:extLst>
                  </p:cNvPr>
                  <p:cNvCxnSpPr>
                    <a:cxnSpLocks/>
                    <a:stCxn id="59" idx="1"/>
                    <a:endCxn id="58" idx="1"/>
                  </p:cNvCxnSpPr>
                  <p:nvPr/>
                </p:nvCxnSpPr>
                <p:spPr>
                  <a:xfrm rot="5400000" flipH="1" flipV="1">
                    <a:off x="6823474" y="3450926"/>
                    <a:ext cx="12700" cy="400729"/>
                  </a:xfrm>
                  <a:prstGeom prst="curvedConnector3">
                    <a:avLst>
                      <a:gd name="adj1" fmla="val 1291157"/>
                    </a:avLst>
                  </a:prstGeom>
                  <a:ln w="50800">
                    <a:solidFill>
                      <a:schemeClr val="accent5"/>
                    </a:solidFill>
                    <a:tailEnd type="triangle"/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618AF0CA-9D29-CC96-4DBD-B7323C6F5723}"/>
                    </a:ext>
                  </a:extLst>
                </p:cNvPr>
                <p:cNvGrpSpPr/>
                <p:nvPr/>
              </p:nvGrpSpPr>
              <p:grpSpPr>
                <a:xfrm>
                  <a:off x="1970468" y="4880265"/>
                  <a:ext cx="520745" cy="255611"/>
                  <a:chOff x="6563102" y="3644941"/>
                  <a:chExt cx="520745" cy="255611"/>
                </a:xfrm>
              </p:grpSpPr>
              <p:sp>
                <p:nvSpPr>
                  <p:cNvPr id="55" name="Rectangle: Rounded Corners 168">
                    <a:extLst>
                      <a:ext uri="{FF2B5EF4-FFF2-40B4-BE49-F238E27FC236}">
                        <a16:creationId xmlns:a16="http://schemas.microsoft.com/office/drawing/2014/main" id="{4D27FBEE-7CAE-5E2E-007D-D743C3F5D7A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899207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Rectangle: Rounded Corners 170">
                    <a:extLst>
                      <a:ext uri="{FF2B5EF4-FFF2-40B4-BE49-F238E27FC236}">
                        <a16:creationId xmlns:a16="http://schemas.microsoft.com/office/drawing/2014/main" id="{4EB53259-7E00-766F-019F-471C39FC08C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498478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57" name="Straight Arrow Connector 83">
                    <a:extLst>
                      <a:ext uri="{FF2B5EF4-FFF2-40B4-BE49-F238E27FC236}">
                        <a16:creationId xmlns:a16="http://schemas.microsoft.com/office/drawing/2014/main" id="{0C61A07F-BC3F-955B-3422-0882F546966A}"/>
                      </a:ext>
                    </a:extLst>
                  </p:cNvPr>
                  <p:cNvCxnSpPr>
                    <a:cxnSpLocks/>
                    <a:stCxn id="56" idx="1"/>
                    <a:endCxn id="55" idx="1"/>
                  </p:cNvCxnSpPr>
                  <p:nvPr/>
                </p:nvCxnSpPr>
                <p:spPr>
                  <a:xfrm rot="5400000" flipH="1" flipV="1">
                    <a:off x="6823474" y="3450926"/>
                    <a:ext cx="12700" cy="400729"/>
                  </a:xfrm>
                  <a:prstGeom prst="curvedConnector3">
                    <a:avLst>
                      <a:gd name="adj1" fmla="val 1291157"/>
                    </a:avLst>
                  </a:prstGeom>
                  <a:ln w="50800">
                    <a:solidFill>
                      <a:schemeClr val="accent5"/>
                    </a:solidFill>
                    <a:tailEnd type="triangle"/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5DD28C63-0435-0236-3978-18102A39914C}"/>
                    </a:ext>
                  </a:extLst>
                </p:cNvPr>
                <p:cNvGrpSpPr/>
                <p:nvPr/>
              </p:nvGrpSpPr>
              <p:grpSpPr>
                <a:xfrm>
                  <a:off x="1970468" y="6090801"/>
                  <a:ext cx="520745" cy="255611"/>
                  <a:chOff x="6563102" y="3644941"/>
                  <a:chExt cx="520745" cy="255611"/>
                </a:xfrm>
              </p:grpSpPr>
              <p:sp>
                <p:nvSpPr>
                  <p:cNvPr id="52" name="Rectangle: Rounded Corners 200">
                    <a:extLst>
                      <a:ext uri="{FF2B5EF4-FFF2-40B4-BE49-F238E27FC236}">
                        <a16:creationId xmlns:a16="http://schemas.microsoft.com/office/drawing/2014/main" id="{F428885C-7E29-80CD-5BA9-F2972C39E86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899207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Rectangle: Rounded Corners 201">
                    <a:extLst>
                      <a:ext uri="{FF2B5EF4-FFF2-40B4-BE49-F238E27FC236}">
                        <a16:creationId xmlns:a16="http://schemas.microsoft.com/office/drawing/2014/main" id="{7FA761B6-031C-6FE1-3F04-4DD9EF08A56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498478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54" name="Straight Arrow Connector 83">
                    <a:extLst>
                      <a:ext uri="{FF2B5EF4-FFF2-40B4-BE49-F238E27FC236}">
                        <a16:creationId xmlns:a16="http://schemas.microsoft.com/office/drawing/2014/main" id="{5B566E0D-5E92-B8AA-2998-D74804D975A7}"/>
                      </a:ext>
                    </a:extLst>
                  </p:cNvPr>
                  <p:cNvCxnSpPr>
                    <a:cxnSpLocks/>
                    <a:stCxn id="53" idx="1"/>
                    <a:endCxn id="52" idx="1"/>
                  </p:cNvCxnSpPr>
                  <p:nvPr/>
                </p:nvCxnSpPr>
                <p:spPr>
                  <a:xfrm rot="5400000" flipH="1" flipV="1">
                    <a:off x="6823474" y="3450926"/>
                    <a:ext cx="12700" cy="400729"/>
                  </a:xfrm>
                  <a:prstGeom prst="curvedConnector3">
                    <a:avLst>
                      <a:gd name="adj1" fmla="val 1291157"/>
                    </a:avLst>
                  </a:prstGeom>
                  <a:ln w="50800">
                    <a:solidFill>
                      <a:schemeClr val="accent5"/>
                    </a:solidFill>
                    <a:tailEnd type="triangle"/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90EFEF08-0E66-D002-0F03-37361E3F087D}"/>
                    </a:ext>
                  </a:extLst>
                </p:cNvPr>
                <p:cNvGrpSpPr/>
                <p:nvPr/>
              </p:nvGrpSpPr>
              <p:grpSpPr>
                <a:xfrm>
                  <a:off x="1970468" y="7441814"/>
                  <a:ext cx="520745" cy="255611"/>
                  <a:chOff x="6563102" y="3644941"/>
                  <a:chExt cx="520745" cy="255611"/>
                </a:xfrm>
              </p:grpSpPr>
              <p:sp>
                <p:nvSpPr>
                  <p:cNvPr id="49" name="Rectangle: Rounded Corners 204">
                    <a:extLst>
                      <a:ext uri="{FF2B5EF4-FFF2-40B4-BE49-F238E27FC236}">
                        <a16:creationId xmlns:a16="http://schemas.microsoft.com/office/drawing/2014/main" id="{C2BAA5D0-B60C-065D-056D-462CC4BCE14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899207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Rectangle: Rounded Corners 205">
                    <a:extLst>
                      <a:ext uri="{FF2B5EF4-FFF2-40B4-BE49-F238E27FC236}">
                        <a16:creationId xmlns:a16="http://schemas.microsoft.com/office/drawing/2014/main" id="{733AD2AE-FCCE-7E10-1304-382083DB7FB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498478" y="3715913"/>
                    <a:ext cx="249263" cy="120016"/>
                  </a:xfrm>
                  <a:prstGeom prst="roundRect">
                    <a:avLst/>
                  </a:prstGeom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51" name="Straight Arrow Connector 83">
                    <a:extLst>
                      <a:ext uri="{FF2B5EF4-FFF2-40B4-BE49-F238E27FC236}">
                        <a16:creationId xmlns:a16="http://schemas.microsoft.com/office/drawing/2014/main" id="{130EFC99-533B-FCAD-5EC6-1BE5B8DFBD22}"/>
                      </a:ext>
                    </a:extLst>
                  </p:cNvPr>
                  <p:cNvCxnSpPr>
                    <a:cxnSpLocks/>
                    <a:stCxn id="50" idx="1"/>
                    <a:endCxn id="49" idx="1"/>
                  </p:cNvCxnSpPr>
                  <p:nvPr/>
                </p:nvCxnSpPr>
                <p:spPr>
                  <a:xfrm rot="5400000" flipH="1" flipV="1">
                    <a:off x="6823474" y="3450926"/>
                    <a:ext cx="12700" cy="400729"/>
                  </a:xfrm>
                  <a:prstGeom prst="curvedConnector3">
                    <a:avLst>
                      <a:gd name="adj1" fmla="val 1291157"/>
                    </a:avLst>
                  </a:prstGeom>
                  <a:ln w="50800">
                    <a:solidFill>
                      <a:schemeClr val="accent5"/>
                    </a:solidFill>
                    <a:tailEnd type="triangle"/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32" name="Straight Arrow Connector 83">
              <a:extLst>
                <a:ext uri="{FF2B5EF4-FFF2-40B4-BE49-F238E27FC236}">
                  <a16:creationId xmlns:a16="http://schemas.microsoft.com/office/drawing/2014/main" id="{F06E3208-B08C-05AC-18CF-094AB37431C2}"/>
                </a:ext>
              </a:extLst>
            </p:cNvPr>
            <p:cNvCxnSpPr>
              <a:cxnSpLocks/>
              <a:stCxn id="13" idx="1"/>
              <a:endCxn id="38" idx="2"/>
            </p:cNvCxnSpPr>
            <p:nvPr/>
          </p:nvCxnSpPr>
          <p:spPr>
            <a:xfrm rot="10800000" flipV="1">
              <a:off x="8850599" y="569099"/>
              <a:ext cx="536244" cy="2501654"/>
            </a:xfrm>
            <a:prstGeom prst="curvedConnector3">
              <a:avLst>
                <a:gd name="adj1" fmla="val 154681"/>
              </a:avLst>
            </a:prstGeom>
            <a:ln w="5080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0070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1A7D135-D12C-DB80-90A7-35955C24A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Kria QuARC Readout Option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DD78E-80BF-14F8-0FF7-63E18AB993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49726-F032-78D7-6BFB-C5378DAA1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C9B8FF2-9FD0-6C04-A731-E27765084B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22/07/2025</a:t>
            </a: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1BCE7E-955A-47C2-D3CC-9F6C9ED5E271}"/>
              </a:ext>
            </a:extLst>
          </p:cNvPr>
          <p:cNvGrpSpPr/>
          <p:nvPr/>
        </p:nvGrpSpPr>
        <p:grpSpPr>
          <a:xfrm>
            <a:off x="385076" y="931025"/>
            <a:ext cx="11421848" cy="5893664"/>
            <a:chOff x="0" y="-295275"/>
            <a:chExt cx="14629058" cy="754858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46CCAE-0F20-2CE7-32BE-96BC7F02E069}"/>
                </a:ext>
              </a:extLst>
            </p:cNvPr>
            <p:cNvSpPr/>
            <p:nvPr/>
          </p:nvSpPr>
          <p:spPr>
            <a:xfrm>
              <a:off x="0" y="-295275"/>
              <a:ext cx="14629056" cy="7548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29C8D78-1524-66A3-10BA-9258F44DE57E}"/>
                </a:ext>
              </a:extLst>
            </p:cNvPr>
            <p:cNvSpPr/>
            <p:nvPr/>
          </p:nvSpPr>
          <p:spPr>
            <a:xfrm>
              <a:off x="13043504" y="1515967"/>
              <a:ext cx="518315" cy="4451682"/>
            </a:xfrm>
            <a:prstGeom prst="rect">
              <a:avLst/>
            </a:prstGeom>
            <a:pattFill prst="dkVert">
              <a:fgClr>
                <a:srgbClr val="FFC00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F4C19C-BB05-6890-90A3-2C286E250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755" t="1872" r="1910"/>
            <a:stretch>
              <a:fillRect/>
            </a:stretch>
          </p:blipFill>
          <p:spPr>
            <a:xfrm>
              <a:off x="9265899" y="59803"/>
              <a:ext cx="2926101" cy="2755695"/>
            </a:xfrm>
            <a:prstGeom prst="rect">
              <a:avLst/>
            </a:prstGeom>
          </p:spPr>
        </p:pic>
        <p:sp>
          <p:nvSpPr>
            <p:cNvPr id="12" name="Rectangle: Rounded Corners 74">
              <a:extLst>
                <a:ext uri="{FF2B5EF4-FFF2-40B4-BE49-F238E27FC236}">
                  <a16:creationId xmlns:a16="http://schemas.microsoft.com/office/drawing/2014/main" id="{FD9D434B-98EF-C749-EB77-EC87727A3352}"/>
                </a:ext>
              </a:extLst>
            </p:cNvPr>
            <p:cNvSpPr/>
            <p:nvPr/>
          </p:nvSpPr>
          <p:spPr>
            <a:xfrm>
              <a:off x="9757050" y="782973"/>
              <a:ext cx="249263" cy="120016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Rectangle: Rounded Corners 75">
              <a:extLst>
                <a:ext uri="{FF2B5EF4-FFF2-40B4-BE49-F238E27FC236}">
                  <a16:creationId xmlns:a16="http://schemas.microsoft.com/office/drawing/2014/main" id="{98F4D986-88E6-5221-0536-683A65C55372}"/>
                </a:ext>
              </a:extLst>
            </p:cNvPr>
            <p:cNvSpPr/>
            <p:nvPr/>
          </p:nvSpPr>
          <p:spPr>
            <a:xfrm>
              <a:off x="9757049" y="509092"/>
              <a:ext cx="249263" cy="120016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Rectangle: Rounded Corners 76">
              <a:extLst>
                <a:ext uri="{FF2B5EF4-FFF2-40B4-BE49-F238E27FC236}">
                  <a16:creationId xmlns:a16="http://schemas.microsoft.com/office/drawing/2014/main" id="{0E0314E4-1BD5-64B8-6288-1A0E1B4FE0FB}"/>
                </a:ext>
              </a:extLst>
            </p:cNvPr>
            <p:cNvSpPr/>
            <p:nvPr/>
          </p:nvSpPr>
          <p:spPr>
            <a:xfrm>
              <a:off x="9386843" y="509091"/>
              <a:ext cx="249263" cy="120016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Rectangle: Rounded Corners 77">
              <a:extLst>
                <a:ext uri="{FF2B5EF4-FFF2-40B4-BE49-F238E27FC236}">
                  <a16:creationId xmlns:a16="http://schemas.microsoft.com/office/drawing/2014/main" id="{3711FC70-FBE7-E669-DA89-18781365FC25}"/>
                </a:ext>
              </a:extLst>
            </p:cNvPr>
            <p:cNvSpPr/>
            <p:nvPr/>
          </p:nvSpPr>
          <p:spPr>
            <a:xfrm>
              <a:off x="9386843" y="778356"/>
              <a:ext cx="249263" cy="120016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5B5A4E3-17A3-C7AE-DDD0-C690DFE514C2}"/>
                </a:ext>
              </a:extLst>
            </p:cNvPr>
            <p:cNvGrpSpPr/>
            <p:nvPr/>
          </p:nvGrpSpPr>
          <p:grpSpPr>
            <a:xfrm>
              <a:off x="54683" y="2378767"/>
              <a:ext cx="8913243" cy="4852430"/>
              <a:chOff x="60680" y="3077264"/>
              <a:chExt cx="8913243" cy="4852430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62FF1E06-D2D3-9E94-7257-F74C6B968C3F}"/>
                  </a:ext>
                </a:extLst>
              </p:cNvPr>
              <p:cNvGrpSpPr/>
              <p:nvPr/>
            </p:nvGrpSpPr>
            <p:grpSpPr>
              <a:xfrm>
                <a:off x="60680" y="3077264"/>
                <a:ext cx="2147180" cy="4852430"/>
                <a:chOff x="559041" y="0"/>
                <a:chExt cx="3034636" cy="6858000"/>
              </a:xfrm>
            </p:grpSpPr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CB6B9DDF-1774-9ADE-CE96-93CF0020FE3A}"/>
                    </a:ext>
                  </a:extLst>
                </p:cNvPr>
                <p:cNvGrpSpPr/>
                <p:nvPr/>
              </p:nvGrpSpPr>
              <p:grpSpPr>
                <a:xfrm>
                  <a:off x="562522" y="0"/>
                  <a:ext cx="3030748" cy="6858000"/>
                  <a:chOff x="562522" y="0"/>
                  <a:chExt cx="3030748" cy="6858000"/>
                </a:xfrm>
              </p:grpSpPr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09A11C4C-BB6C-C67C-C5BB-C66CDDA5E40D}"/>
                      </a:ext>
                    </a:extLst>
                  </p:cNvPr>
                  <p:cNvSpPr/>
                  <p:nvPr/>
                </p:nvSpPr>
                <p:spPr>
                  <a:xfrm>
                    <a:off x="1170389" y="441923"/>
                    <a:ext cx="1815015" cy="6291618"/>
                  </a:xfrm>
                  <a:prstGeom prst="rect">
                    <a:avLst/>
                  </a:prstGeom>
                  <a:pattFill prst="dkVert">
                    <a:fgClr>
                      <a:srgbClr val="FFC000"/>
                    </a:fgClr>
                    <a:bgClr>
                      <a:schemeClr val="accent2">
                        <a:lumMod val="50000"/>
                      </a:schemeClr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48" name="Picture 147">
                    <a:extLst>
                      <a:ext uri="{FF2B5EF4-FFF2-40B4-BE49-F238E27FC236}">
                        <a16:creationId xmlns:a16="http://schemas.microsoft.com/office/drawing/2014/main" id="{FDD7D54C-7B23-15C8-5060-426637A332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62522" y="0"/>
                    <a:ext cx="3030748" cy="1476401"/>
                  </a:xfrm>
                  <a:prstGeom prst="rect">
                    <a:avLst/>
                  </a:prstGeom>
                </p:spPr>
              </p:pic>
              <p:pic>
                <p:nvPicPr>
                  <p:cNvPr id="149" name="Picture 148">
                    <a:extLst>
                      <a:ext uri="{FF2B5EF4-FFF2-40B4-BE49-F238E27FC236}">
                        <a16:creationId xmlns:a16="http://schemas.microsoft.com/office/drawing/2014/main" id="{FAEB9395-7DDB-0C03-4220-1B13673407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62522" y="1793866"/>
                    <a:ext cx="3030748" cy="1476401"/>
                  </a:xfrm>
                  <a:prstGeom prst="rect">
                    <a:avLst/>
                  </a:prstGeom>
                </p:spPr>
              </p:pic>
              <p:pic>
                <p:nvPicPr>
                  <p:cNvPr id="150" name="Picture 149">
                    <a:extLst>
                      <a:ext uri="{FF2B5EF4-FFF2-40B4-BE49-F238E27FC236}">
                        <a16:creationId xmlns:a16="http://schemas.microsoft.com/office/drawing/2014/main" id="{3F41055E-0743-C3C0-161B-23E5F759A7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62522" y="3587732"/>
                    <a:ext cx="3030748" cy="1476401"/>
                  </a:xfrm>
                  <a:prstGeom prst="rect">
                    <a:avLst/>
                  </a:prstGeom>
                </p:spPr>
              </p:pic>
              <p:pic>
                <p:nvPicPr>
                  <p:cNvPr id="151" name="Picture 150">
                    <a:extLst>
                      <a:ext uri="{FF2B5EF4-FFF2-40B4-BE49-F238E27FC236}">
                        <a16:creationId xmlns:a16="http://schemas.microsoft.com/office/drawing/2014/main" id="{D813318F-6061-4FC2-C185-FE52FC6FF46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62522" y="5381599"/>
                    <a:ext cx="3030748" cy="147640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37" name="Freeform: Shape 39">
                  <a:extLst>
                    <a:ext uri="{FF2B5EF4-FFF2-40B4-BE49-F238E27FC236}">
                      <a16:creationId xmlns:a16="http://schemas.microsoft.com/office/drawing/2014/main" id="{3F181847-C362-F974-6FD1-7AFB84B003B1}"/>
                    </a:ext>
                  </a:extLst>
                </p:cNvPr>
                <p:cNvSpPr/>
                <p:nvPr/>
              </p:nvSpPr>
              <p:spPr>
                <a:xfrm>
                  <a:off x="578967" y="441119"/>
                  <a:ext cx="2807529" cy="1017795"/>
                </a:xfrm>
                <a:custGeom>
                  <a:avLst/>
                  <a:gdLst>
                    <a:gd name="connsiteX0" fmla="*/ 32165 w 2807529"/>
                    <a:gd name="connsiteY0" fmla="*/ 4595 h 781145"/>
                    <a:gd name="connsiteX1" fmla="*/ 1111984 w 2807529"/>
                    <a:gd name="connsiteY1" fmla="*/ 4595 h 781145"/>
                    <a:gd name="connsiteX2" fmla="*/ 1111984 w 2807529"/>
                    <a:gd name="connsiteY2" fmla="*/ 257318 h 781145"/>
                    <a:gd name="connsiteX3" fmla="*/ 1718520 w 2807529"/>
                    <a:gd name="connsiteY3" fmla="*/ 257318 h 781145"/>
                    <a:gd name="connsiteX4" fmla="*/ 1718520 w 2807529"/>
                    <a:gd name="connsiteY4" fmla="*/ 0 h 781145"/>
                    <a:gd name="connsiteX5" fmla="*/ 2807529 w 2807529"/>
                    <a:gd name="connsiteY5" fmla="*/ 0 h 781145"/>
                    <a:gd name="connsiteX6" fmla="*/ 2807529 w 2807529"/>
                    <a:gd name="connsiteY6" fmla="*/ 781145 h 781145"/>
                    <a:gd name="connsiteX7" fmla="*/ 0 w 2807529"/>
                    <a:gd name="connsiteY7" fmla="*/ 781145 h 781145"/>
                    <a:gd name="connsiteX8" fmla="*/ 32165 w 2807529"/>
                    <a:gd name="connsiteY8" fmla="*/ 4595 h 781145"/>
                    <a:gd name="connsiteX0" fmla="*/ 32165 w 2807529"/>
                    <a:gd name="connsiteY0" fmla="*/ 4595 h 781145"/>
                    <a:gd name="connsiteX1" fmla="*/ 1111984 w 2807529"/>
                    <a:gd name="connsiteY1" fmla="*/ 4595 h 781145"/>
                    <a:gd name="connsiteX2" fmla="*/ 1111984 w 2807529"/>
                    <a:gd name="connsiteY2" fmla="*/ 257318 h 781145"/>
                    <a:gd name="connsiteX3" fmla="*/ 1718520 w 2807529"/>
                    <a:gd name="connsiteY3" fmla="*/ 257318 h 781145"/>
                    <a:gd name="connsiteX4" fmla="*/ 1718520 w 2807529"/>
                    <a:gd name="connsiteY4" fmla="*/ 0 h 781145"/>
                    <a:gd name="connsiteX5" fmla="*/ 2807529 w 2807529"/>
                    <a:gd name="connsiteY5" fmla="*/ 0 h 781145"/>
                    <a:gd name="connsiteX6" fmla="*/ 2807529 w 2807529"/>
                    <a:gd name="connsiteY6" fmla="*/ 781145 h 781145"/>
                    <a:gd name="connsiteX7" fmla="*/ 2529358 w 2807529"/>
                    <a:gd name="connsiteY7" fmla="*/ 779670 h 781145"/>
                    <a:gd name="connsiteX8" fmla="*/ 0 w 2807529"/>
                    <a:gd name="connsiteY8" fmla="*/ 781145 h 781145"/>
                    <a:gd name="connsiteX9" fmla="*/ 32165 w 2807529"/>
                    <a:gd name="connsiteY9" fmla="*/ 4595 h 781145"/>
                    <a:gd name="connsiteX0" fmla="*/ 32165 w 2807529"/>
                    <a:gd name="connsiteY0" fmla="*/ 4595 h 781257"/>
                    <a:gd name="connsiteX1" fmla="*/ 1111984 w 2807529"/>
                    <a:gd name="connsiteY1" fmla="*/ 4595 h 781257"/>
                    <a:gd name="connsiteX2" fmla="*/ 1111984 w 2807529"/>
                    <a:gd name="connsiteY2" fmla="*/ 257318 h 781257"/>
                    <a:gd name="connsiteX3" fmla="*/ 1718520 w 2807529"/>
                    <a:gd name="connsiteY3" fmla="*/ 257318 h 781257"/>
                    <a:gd name="connsiteX4" fmla="*/ 1718520 w 2807529"/>
                    <a:gd name="connsiteY4" fmla="*/ 0 h 781257"/>
                    <a:gd name="connsiteX5" fmla="*/ 2807529 w 2807529"/>
                    <a:gd name="connsiteY5" fmla="*/ 0 h 781257"/>
                    <a:gd name="connsiteX6" fmla="*/ 2807529 w 2807529"/>
                    <a:gd name="connsiteY6" fmla="*/ 781145 h 781257"/>
                    <a:gd name="connsiteX7" fmla="*/ 2529358 w 2807529"/>
                    <a:gd name="connsiteY7" fmla="*/ 779670 h 781257"/>
                    <a:gd name="connsiteX8" fmla="*/ 2292821 w 2807529"/>
                    <a:gd name="connsiteY8" fmla="*/ 781257 h 781257"/>
                    <a:gd name="connsiteX9" fmla="*/ 0 w 2807529"/>
                    <a:gd name="connsiteY9" fmla="*/ 781145 h 781257"/>
                    <a:gd name="connsiteX10" fmla="*/ 32165 w 2807529"/>
                    <a:gd name="connsiteY10" fmla="*/ 4595 h 781257"/>
                    <a:gd name="connsiteX0" fmla="*/ 32165 w 2807529"/>
                    <a:gd name="connsiteY0" fmla="*/ 4595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529358 w 2807529"/>
                    <a:gd name="connsiteY7" fmla="*/ 779670 h 1019382"/>
                    <a:gd name="connsiteX8" fmla="*/ 2697634 w 2807529"/>
                    <a:gd name="connsiteY8" fmla="*/ 1019382 h 1019382"/>
                    <a:gd name="connsiteX9" fmla="*/ 0 w 2807529"/>
                    <a:gd name="connsiteY9" fmla="*/ 781145 h 1019382"/>
                    <a:gd name="connsiteX10" fmla="*/ 32165 w 2807529"/>
                    <a:gd name="connsiteY10" fmla="*/ 4595 h 1019382"/>
                    <a:gd name="connsiteX0" fmla="*/ 32165 w 2807529"/>
                    <a:gd name="connsiteY0" fmla="*/ 4595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0 w 2807529"/>
                    <a:gd name="connsiteY9" fmla="*/ 781145 h 1019382"/>
                    <a:gd name="connsiteX10" fmla="*/ 32165 w 2807529"/>
                    <a:gd name="connsiteY10" fmla="*/ 4595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0 w 2807529"/>
                    <a:gd name="connsiteY9" fmla="*/ 781145 h 1019382"/>
                    <a:gd name="connsiteX10" fmla="*/ 9940 w 2807529"/>
                    <a:gd name="connsiteY10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76696 w 2807529"/>
                    <a:gd name="connsiteY9" fmla="*/ 801894 h 1019382"/>
                    <a:gd name="connsiteX10" fmla="*/ 0 w 2807529"/>
                    <a:gd name="connsiteY10" fmla="*/ 781145 h 1019382"/>
                    <a:gd name="connsiteX11" fmla="*/ 9940 w 2807529"/>
                    <a:gd name="connsiteY11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498946 w 2807529"/>
                    <a:gd name="connsiteY9" fmla="*/ 822531 h 1019382"/>
                    <a:gd name="connsiteX10" fmla="*/ 276696 w 2807529"/>
                    <a:gd name="connsiteY10" fmla="*/ 801894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63996 w 2807529"/>
                    <a:gd name="connsiteY9" fmla="*/ 1017794 h 1019382"/>
                    <a:gd name="connsiteX10" fmla="*/ 276696 w 2807529"/>
                    <a:gd name="connsiteY10" fmla="*/ 801894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63996 w 2807529"/>
                    <a:gd name="connsiteY9" fmla="*/ 1017794 h 1019382"/>
                    <a:gd name="connsiteX10" fmla="*/ 276696 w 2807529"/>
                    <a:gd name="connsiteY10" fmla="*/ 781256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63996 w 2807529"/>
                    <a:gd name="connsiteY9" fmla="*/ 1017794 h 1019382"/>
                    <a:gd name="connsiteX10" fmla="*/ 276696 w 2807529"/>
                    <a:gd name="connsiteY10" fmla="*/ 784431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75108 w 2807529"/>
                    <a:gd name="connsiteY9" fmla="*/ 1016206 h 1019382"/>
                    <a:gd name="connsiteX10" fmla="*/ 276696 w 2807529"/>
                    <a:gd name="connsiteY10" fmla="*/ 784431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6206"/>
                    <a:gd name="connsiteX1" fmla="*/ 1111984 w 2807529"/>
                    <a:gd name="connsiteY1" fmla="*/ 4595 h 1016206"/>
                    <a:gd name="connsiteX2" fmla="*/ 1111984 w 2807529"/>
                    <a:gd name="connsiteY2" fmla="*/ 257318 h 1016206"/>
                    <a:gd name="connsiteX3" fmla="*/ 1718520 w 2807529"/>
                    <a:gd name="connsiteY3" fmla="*/ 257318 h 1016206"/>
                    <a:gd name="connsiteX4" fmla="*/ 1718520 w 2807529"/>
                    <a:gd name="connsiteY4" fmla="*/ 0 h 1016206"/>
                    <a:gd name="connsiteX5" fmla="*/ 2807529 w 2807529"/>
                    <a:gd name="connsiteY5" fmla="*/ 0 h 1016206"/>
                    <a:gd name="connsiteX6" fmla="*/ 2807529 w 2807529"/>
                    <a:gd name="connsiteY6" fmla="*/ 781145 h 1016206"/>
                    <a:gd name="connsiteX7" fmla="*/ 2688108 w 2807529"/>
                    <a:gd name="connsiteY7" fmla="*/ 781258 h 1016206"/>
                    <a:gd name="connsiteX8" fmla="*/ 2396009 w 2807529"/>
                    <a:gd name="connsiteY8" fmla="*/ 1013032 h 1016206"/>
                    <a:gd name="connsiteX9" fmla="*/ 275108 w 2807529"/>
                    <a:gd name="connsiteY9" fmla="*/ 1016206 h 1016206"/>
                    <a:gd name="connsiteX10" fmla="*/ 276696 w 2807529"/>
                    <a:gd name="connsiteY10" fmla="*/ 784431 h 1016206"/>
                    <a:gd name="connsiteX11" fmla="*/ 0 w 2807529"/>
                    <a:gd name="connsiteY11" fmla="*/ 781145 h 1016206"/>
                    <a:gd name="connsiteX12" fmla="*/ 9940 w 2807529"/>
                    <a:gd name="connsiteY12" fmla="*/ 9358 h 1016206"/>
                    <a:gd name="connsiteX0" fmla="*/ 9940 w 2807529"/>
                    <a:gd name="connsiteY0" fmla="*/ 9358 h 1016206"/>
                    <a:gd name="connsiteX1" fmla="*/ 1111984 w 2807529"/>
                    <a:gd name="connsiteY1" fmla="*/ 4595 h 1016206"/>
                    <a:gd name="connsiteX2" fmla="*/ 1111984 w 2807529"/>
                    <a:gd name="connsiteY2" fmla="*/ 257318 h 1016206"/>
                    <a:gd name="connsiteX3" fmla="*/ 1718520 w 2807529"/>
                    <a:gd name="connsiteY3" fmla="*/ 257318 h 1016206"/>
                    <a:gd name="connsiteX4" fmla="*/ 1718520 w 2807529"/>
                    <a:gd name="connsiteY4" fmla="*/ 0 h 1016206"/>
                    <a:gd name="connsiteX5" fmla="*/ 2807529 w 2807529"/>
                    <a:gd name="connsiteY5" fmla="*/ 0 h 1016206"/>
                    <a:gd name="connsiteX6" fmla="*/ 2807529 w 2807529"/>
                    <a:gd name="connsiteY6" fmla="*/ 781145 h 1016206"/>
                    <a:gd name="connsiteX7" fmla="*/ 2232496 w 2807529"/>
                    <a:gd name="connsiteY7" fmla="*/ 774908 h 1016206"/>
                    <a:gd name="connsiteX8" fmla="*/ 2396009 w 2807529"/>
                    <a:gd name="connsiteY8" fmla="*/ 1013032 h 1016206"/>
                    <a:gd name="connsiteX9" fmla="*/ 275108 w 2807529"/>
                    <a:gd name="connsiteY9" fmla="*/ 1016206 h 1016206"/>
                    <a:gd name="connsiteX10" fmla="*/ 276696 w 2807529"/>
                    <a:gd name="connsiteY10" fmla="*/ 784431 h 1016206"/>
                    <a:gd name="connsiteX11" fmla="*/ 0 w 2807529"/>
                    <a:gd name="connsiteY11" fmla="*/ 781145 h 1016206"/>
                    <a:gd name="connsiteX12" fmla="*/ 9940 w 2807529"/>
                    <a:gd name="connsiteY12" fmla="*/ 9358 h 1016206"/>
                    <a:gd name="connsiteX0" fmla="*/ 9940 w 2807529"/>
                    <a:gd name="connsiteY0" fmla="*/ 9358 h 1016207"/>
                    <a:gd name="connsiteX1" fmla="*/ 1111984 w 2807529"/>
                    <a:gd name="connsiteY1" fmla="*/ 4595 h 1016207"/>
                    <a:gd name="connsiteX2" fmla="*/ 1111984 w 2807529"/>
                    <a:gd name="connsiteY2" fmla="*/ 257318 h 1016207"/>
                    <a:gd name="connsiteX3" fmla="*/ 1718520 w 2807529"/>
                    <a:gd name="connsiteY3" fmla="*/ 257318 h 1016207"/>
                    <a:gd name="connsiteX4" fmla="*/ 1718520 w 2807529"/>
                    <a:gd name="connsiteY4" fmla="*/ 0 h 1016207"/>
                    <a:gd name="connsiteX5" fmla="*/ 2807529 w 2807529"/>
                    <a:gd name="connsiteY5" fmla="*/ 0 h 1016207"/>
                    <a:gd name="connsiteX6" fmla="*/ 2807529 w 2807529"/>
                    <a:gd name="connsiteY6" fmla="*/ 781145 h 1016207"/>
                    <a:gd name="connsiteX7" fmla="*/ 2232496 w 2807529"/>
                    <a:gd name="connsiteY7" fmla="*/ 774908 h 1016207"/>
                    <a:gd name="connsiteX8" fmla="*/ 2245196 w 2807529"/>
                    <a:gd name="connsiteY8" fmla="*/ 1016207 h 1016207"/>
                    <a:gd name="connsiteX9" fmla="*/ 275108 w 2807529"/>
                    <a:gd name="connsiteY9" fmla="*/ 1016206 h 1016207"/>
                    <a:gd name="connsiteX10" fmla="*/ 276696 w 2807529"/>
                    <a:gd name="connsiteY10" fmla="*/ 784431 h 1016207"/>
                    <a:gd name="connsiteX11" fmla="*/ 0 w 2807529"/>
                    <a:gd name="connsiteY11" fmla="*/ 781145 h 1016207"/>
                    <a:gd name="connsiteX12" fmla="*/ 9940 w 2807529"/>
                    <a:gd name="connsiteY12" fmla="*/ 9358 h 1016207"/>
                    <a:gd name="connsiteX0" fmla="*/ 9940 w 2807529"/>
                    <a:gd name="connsiteY0" fmla="*/ 9358 h 1017795"/>
                    <a:gd name="connsiteX1" fmla="*/ 1111984 w 2807529"/>
                    <a:gd name="connsiteY1" fmla="*/ 4595 h 1017795"/>
                    <a:gd name="connsiteX2" fmla="*/ 1111984 w 2807529"/>
                    <a:gd name="connsiteY2" fmla="*/ 257318 h 1017795"/>
                    <a:gd name="connsiteX3" fmla="*/ 1718520 w 2807529"/>
                    <a:gd name="connsiteY3" fmla="*/ 257318 h 1017795"/>
                    <a:gd name="connsiteX4" fmla="*/ 1718520 w 2807529"/>
                    <a:gd name="connsiteY4" fmla="*/ 0 h 1017795"/>
                    <a:gd name="connsiteX5" fmla="*/ 2807529 w 2807529"/>
                    <a:gd name="connsiteY5" fmla="*/ 0 h 1017795"/>
                    <a:gd name="connsiteX6" fmla="*/ 2807529 w 2807529"/>
                    <a:gd name="connsiteY6" fmla="*/ 781145 h 1017795"/>
                    <a:gd name="connsiteX7" fmla="*/ 2232496 w 2807529"/>
                    <a:gd name="connsiteY7" fmla="*/ 774908 h 1017795"/>
                    <a:gd name="connsiteX8" fmla="*/ 2232496 w 2807529"/>
                    <a:gd name="connsiteY8" fmla="*/ 1017795 h 1017795"/>
                    <a:gd name="connsiteX9" fmla="*/ 275108 w 2807529"/>
                    <a:gd name="connsiteY9" fmla="*/ 1016206 h 1017795"/>
                    <a:gd name="connsiteX10" fmla="*/ 276696 w 2807529"/>
                    <a:gd name="connsiteY10" fmla="*/ 784431 h 1017795"/>
                    <a:gd name="connsiteX11" fmla="*/ 0 w 2807529"/>
                    <a:gd name="connsiteY11" fmla="*/ 781145 h 1017795"/>
                    <a:gd name="connsiteX12" fmla="*/ 9940 w 2807529"/>
                    <a:gd name="connsiteY12" fmla="*/ 9358 h 1017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07529" h="1017795">
                      <a:moveTo>
                        <a:pt x="9940" y="9358"/>
                      </a:moveTo>
                      <a:lnTo>
                        <a:pt x="1111984" y="4595"/>
                      </a:lnTo>
                      <a:lnTo>
                        <a:pt x="1111984" y="257318"/>
                      </a:lnTo>
                      <a:lnTo>
                        <a:pt x="1718520" y="257318"/>
                      </a:lnTo>
                      <a:lnTo>
                        <a:pt x="1718520" y="0"/>
                      </a:lnTo>
                      <a:lnTo>
                        <a:pt x="2807529" y="0"/>
                      </a:lnTo>
                      <a:lnTo>
                        <a:pt x="2807529" y="781145"/>
                      </a:lnTo>
                      <a:lnTo>
                        <a:pt x="2232496" y="774908"/>
                      </a:lnTo>
                      <a:lnTo>
                        <a:pt x="2232496" y="1017795"/>
                      </a:lnTo>
                      <a:lnTo>
                        <a:pt x="275108" y="1016206"/>
                      </a:lnTo>
                      <a:cubicBezTo>
                        <a:pt x="275637" y="938948"/>
                        <a:pt x="276167" y="861689"/>
                        <a:pt x="276696" y="784431"/>
                      </a:cubicBezTo>
                      <a:lnTo>
                        <a:pt x="0" y="781145"/>
                      </a:lnTo>
                      <a:lnTo>
                        <a:pt x="9940" y="9358"/>
                      </a:lnTo>
                      <a:close/>
                    </a:path>
                  </a:pathLst>
                </a:custGeom>
                <a:solidFill>
                  <a:srgbClr val="3A574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78B0677B-513F-3850-C8A0-78DB4F923FF3}"/>
                    </a:ext>
                  </a:extLst>
                </p:cNvPr>
                <p:cNvGrpSpPr/>
                <p:nvPr/>
              </p:nvGrpSpPr>
              <p:grpSpPr>
                <a:xfrm>
                  <a:off x="559855" y="2252470"/>
                  <a:ext cx="3033822" cy="1017796"/>
                  <a:chOff x="559855" y="2252470"/>
                  <a:chExt cx="3033822" cy="1017796"/>
                </a:xfrm>
              </p:grpSpPr>
              <p:sp>
                <p:nvSpPr>
                  <p:cNvPr id="145" name="Freeform: Shape 40">
                    <a:extLst>
                      <a:ext uri="{FF2B5EF4-FFF2-40B4-BE49-F238E27FC236}">
                        <a16:creationId xmlns:a16="http://schemas.microsoft.com/office/drawing/2014/main" id="{C0A11713-5C30-666C-2E5B-F2680748277A}"/>
                      </a:ext>
                    </a:extLst>
                  </p:cNvPr>
                  <p:cNvSpPr/>
                  <p:nvPr/>
                </p:nvSpPr>
                <p:spPr>
                  <a:xfrm>
                    <a:off x="559855" y="2252471"/>
                    <a:ext cx="2960309" cy="1017795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68642 w 2960309"/>
                      <a:gd name="connsiteY11" fmla="*/ 781145 h 1017795"/>
                      <a:gd name="connsiteX12" fmla="*/ 0 w 2960309"/>
                      <a:gd name="connsiteY12" fmla="*/ 4596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11492 w 2960309"/>
                      <a:gd name="connsiteY11" fmla="*/ 795433 h 1017795"/>
                      <a:gd name="connsiteX12" fmla="*/ 0 w 2960309"/>
                      <a:gd name="connsiteY12" fmla="*/ 4596 h 1017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60309" h="1017795">
                        <a:moveTo>
                          <a:pt x="0" y="4596"/>
                        </a:moveTo>
                        <a:lnTo>
                          <a:pt x="1180626" y="4595"/>
                        </a:lnTo>
                        <a:lnTo>
                          <a:pt x="1180626" y="257318"/>
                        </a:lnTo>
                        <a:lnTo>
                          <a:pt x="1787162" y="257318"/>
                        </a:lnTo>
                        <a:lnTo>
                          <a:pt x="1787162" y="0"/>
                        </a:lnTo>
                        <a:lnTo>
                          <a:pt x="2960309" y="0"/>
                        </a:lnTo>
                        <a:lnTo>
                          <a:pt x="2933321" y="782732"/>
                        </a:lnTo>
                        <a:lnTo>
                          <a:pt x="2301138" y="774908"/>
                        </a:lnTo>
                        <a:lnTo>
                          <a:pt x="2301138" y="1017795"/>
                        </a:lnTo>
                        <a:lnTo>
                          <a:pt x="343750" y="1016206"/>
                        </a:lnTo>
                        <a:cubicBezTo>
                          <a:pt x="344279" y="938948"/>
                          <a:pt x="344809" y="861689"/>
                          <a:pt x="345338" y="784431"/>
                        </a:cubicBezTo>
                        <a:lnTo>
                          <a:pt x="11492" y="795433"/>
                        </a:lnTo>
                        <a:lnTo>
                          <a:pt x="0" y="4596"/>
                        </a:lnTo>
                        <a:close/>
                      </a:path>
                    </a:pathLst>
                  </a:custGeom>
                  <a:solidFill>
                    <a:srgbClr val="3A574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: Shape 41">
                    <a:extLst>
                      <a:ext uri="{FF2B5EF4-FFF2-40B4-BE49-F238E27FC236}">
                        <a16:creationId xmlns:a16="http://schemas.microsoft.com/office/drawing/2014/main" id="{34BE3BE8-5D65-9417-EB49-41D02ACE035A}"/>
                      </a:ext>
                    </a:extLst>
                  </p:cNvPr>
                  <p:cNvSpPr/>
                  <p:nvPr/>
                </p:nvSpPr>
                <p:spPr>
                  <a:xfrm>
                    <a:off x="3497254" y="2252470"/>
                    <a:ext cx="96423" cy="782732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2891667 w 2891667"/>
                      <a:gd name="connsiteY4" fmla="*/ 0 h 1017795"/>
                      <a:gd name="connsiteX5" fmla="*/ 2864679 w 2891667"/>
                      <a:gd name="connsiteY5" fmla="*/ 782732 h 1017795"/>
                      <a:gd name="connsiteX6" fmla="*/ 2232496 w 2891667"/>
                      <a:gd name="connsiteY6" fmla="*/ 774908 h 1017795"/>
                      <a:gd name="connsiteX7" fmla="*/ 2232496 w 2891667"/>
                      <a:gd name="connsiteY7" fmla="*/ 1017795 h 1017795"/>
                      <a:gd name="connsiteX8" fmla="*/ 275108 w 2891667"/>
                      <a:gd name="connsiteY8" fmla="*/ 1016206 h 1017795"/>
                      <a:gd name="connsiteX9" fmla="*/ 276696 w 2891667"/>
                      <a:gd name="connsiteY9" fmla="*/ 784431 h 1017795"/>
                      <a:gd name="connsiteX10" fmla="*/ 0 w 2891667"/>
                      <a:gd name="connsiteY10" fmla="*/ 781145 h 1017795"/>
                      <a:gd name="connsiteX11" fmla="*/ 9940 w 2891667"/>
                      <a:gd name="connsiteY11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2891667 w 2891667"/>
                      <a:gd name="connsiteY3" fmla="*/ 0 h 1017795"/>
                      <a:gd name="connsiteX4" fmla="*/ 2864679 w 2891667"/>
                      <a:gd name="connsiteY4" fmla="*/ 782732 h 1017795"/>
                      <a:gd name="connsiteX5" fmla="*/ 2232496 w 2891667"/>
                      <a:gd name="connsiteY5" fmla="*/ 774908 h 1017795"/>
                      <a:gd name="connsiteX6" fmla="*/ 2232496 w 2891667"/>
                      <a:gd name="connsiteY6" fmla="*/ 1017795 h 1017795"/>
                      <a:gd name="connsiteX7" fmla="*/ 275108 w 2891667"/>
                      <a:gd name="connsiteY7" fmla="*/ 1016206 h 1017795"/>
                      <a:gd name="connsiteX8" fmla="*/ 276696 w 2891667"/>
                      <a:gd name="connsiteY8" fmla="*/ 784431 h 1017795"/>
                      <a:gd name="connsiteX9" fmla="*/ 0 w 2891667"/>
                      <a:gd name="connsiteY9" fmla="*/ 781145 h 1017795"/>
                      <a:gd name="connsiteX10" fmla="*/ 9940 w 2891667"/>
                      <a:gd name="connsiteY10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2891667 w 2891667"/>
                      <a:gd name="connsiteY2" fmla="*/ 0 h 1017795"/>
                      <a:gd name="connsiteX3" fmla="*/ 2864679 w 2891667"/>
                      <a:gd name="connsiteY3" fmla="*/ 782732 h 1017795"/>
                      <a:gd name="connsiteX4" fmla="*/ 2232496 w 2891667"/>
                      <a:gd name="connsiteY4" fmla="*/ 774908 h 1017795"/>
                      <a:gd name="connsiteX5" fmla="*/ 2232496 w 2891667"/>
                      <a:gd name="connsiteY5" fmla="*/ 1017795 h 1017795"/>
                      <a:gd name="connsiteX6" fmla="*/ 275108 w 2891667"/>
                      <a:gd name="connsiteY6" fmla="*/ 1016206 h 1017795"/>
                      <a:gd name="connsiteX7" fmla="*/ 276696 w 2891667"/>
                      <a:gd name="connsiteY7" fmla="*/ 784431 h 1017795"/>
                      <a:gd name="connsiteX8" fmla="*/ 0 w 2891667"/>
                      <a:gd name="connsiteY8" fmla="*/ 781145 h 1017795"/>
                      <a:gd name="connsiteX9" fmla="*/ 9940 w 2891667"/>
                      <a:gd name="connsiteY9" fmla="*/ 9358 h 1017795"/>
                      <a:gd name="connsiteX0" fmla="*/ 9940 w 2891667"/>
                      <a:gd name="connsiteY0" fmla="*/ 9358 h 1017795"/>
                      <a:gd name="connsiteX1" fmla="*/ 2891667 w 2891667"/>
                      <a:gd name="connsiteY1" fmla="*/ 0 h 1017795"/>
                      <a:gd name="connsiteX2" fmla="*/ 2864679 w 2891667"/>
                      <a:gd name="connsiteY2" fmla="*/ 782732 h 1017795"/>
                      <a:gd name="connsiteX3" fmla="*/ 2232496 w 2891667"/>
                      <a:gd name="connsiteY3" fmla="*/ 774908 h 1017795"/>
                      <a:gd name="connsiteX4" fmla="*/ 2232496 w 2891667"/>
                      <a:gd name="connsiteY4" fmla="*/ 1017795 h 1017795"/>
                      <a:gd name="connsiteX5" fmla="*/ 275108 w 2891667"/>
                      <a:gd name="connsiteY5" fmla="*/ 1016206 h 1017795"/>
                      <a:gd name="connsiteX6" fmla="*/ 276696 w 2891667"/>
                      <a:gd name="connsiteY6" fmla="*/ 784431 h 1017795"/>
                      <a:gd name="connsiteX7" fmla="*/ 0 w 2891667"/>
                      <a:gd name="connsiteY7" fmla="*/ 781145 h 1017795"/>
                      <a:gd name="connsiteX8" fmla="*/ 9940 w 2891667"/>
                      <a:gd name="connsiteY8" fmla="*/ 9358 h 1017795"/>
                      <a:gd name="connsiteX0" fmla="*/ 2983327 w 2983327"/>
                      <a:gd name="connsiteY0" fmla="*/ 3008 h 1017795"/>
                      <a:gd name="connsiteX1" fmla="*/ 2891667 w 2983327"/>
                      <a:gd name="connsiteY1" fmla="*/ 0 h 1017795"/>
                      <a:gd name="connsiteX2" fmla="*/ 2864679 w 2983327"/>
                      <a:gd name="connsiteY2" fmla="*/ 782732 h 1017795"/>
                      <a:gd name="connsiteX3" fmla="*/ 2232496 w 2983327"/>
                      <a:gd name="connsiteY3" fmla="*/ 774908 h 1017795"/>
                      <a:gd name="connsiteX4" fmla="*/ 2232496 w 2983327"/>
                      <a:gd name="connsiteY4" fmla="*/ 1017795 h 1017795"/>
                      <a:gd name="connsiteX5" fmla="*/ 275108 w 2983327"/>
                      <a:gd name="connsiteY5" fmla="*/ 1016206 h 1017795"/>
                      <a:gd name="connsiteX6" fmla="*/ 276696 w 2983327"/>
                      <a:gd name="connsiteY6" fmla="*/ 784431 h 1017795"/>
                      <a:gd name="connsiteX7" fmla="*/ 0 w 2983327"/>
                      <a:gd name="connsiteY7" fmla="*/ 781145 h 1017795"/>
                      <a:gd name="connsiteX8" fmla="*/ 2983327 w 2983327"/>
                      <a:gd name="connsiteY8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1588 w 2708219"/>
                      <a:gd name="connsiteY6" fmla="*/ 784431 h 1017795"/>
                      <a:gd name="connsiteX7" fmla="*/ 2708219 w 2708219"/>
                      <a:gd name="connsiteY7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2708219 w 2708219"/>
                      <a:gd name="connsiteY6" fmla="*/ 3008 h 1017795"/>
                      <a:gd name="connsiteX0" fmla="*/ 750831 w 750831"/>
                      <a:gd name="connsiteY0" fmla="*/ 3008 h 1017795"/>
                      <a:gd name="connsiteX1" fmla="*/ 659171 w 750831"/>
                      <a:gd name="connsiteY1" fmla="*/ 0 h 1017795"/>
                      <a:gd name="connsiteX2" fmla="*/ 632183 w 750831"/>
                      <a:gd name="connsiteY2" fmla="*/ 782732 h 1017795"/>
                      <a:gd name="connsiteX3" fmla="*/ 0 w 750831"/>
                      <a:gd name="connsiteY3" fmla="*/ 774908 h 1017795"/>
                      <a:gd name="connsiteX4" fmla="*/ 0 w 750831"/>
                      <a:gd name="connsiteY4" fmla="*/ 1017795 h 1017795"/>
                      <a:gd name="connsiteX5" fmla="*/ 750831 w 750831"/>
                      <a:gd name="connsiteY5" fmla="*/ 3008 h 1017795"/>
                      <a:gd name="connsiteX0" fmla="*/ 750831 w 750831"/>
                      <a:gd name="connsiteY0" fmla="*/ 3008 h 782732"/>
                      <a:gd name="connsiteX1" fmla="*/ 659171 w 750831"/>
                      <a:gd name="connsiteY1" fmla="*/ 0 h 782732"/>
                      <a:gd name="connsiteX2" fmla="*/ 632183 w 750831"/>
                      <a:gd name="connsiteY2" fmla="*/ 782732 h 782732"/>
                      <a:gd name="connsiteX3" fmla="*/ 0 w 750831"/>
                      <a:gd name="connsiteY3" fmla="*/ 774908 h 782732"/>
                      <a:gd name="connsiteX4" fmla="*/ 750831 w 750831"/>
                      <a:gd name="connsiteY4" fmla="*/ 3008 h 782732"/>
                      <a:gd name="connsiteX0" fmla="*/ 118648 w 118648"/>
                      <a:gd name="connsiteY0" fmla="*/ 3008 h 782732"/>
                      <a:gd name="connsiteX1" fmla="*/ 26988 w 118648"/>
                      <a:gd name="connsiteY1" fmla="*/ 0 h 782732"/>
                      <a:gd name="connsiteX2" fmla="*/ 0 w 118648"/>
                      <a:gd name="connsiteY2" fmla="*/ 782732 h 782732"/>
                      <a:gd name="connsiteX3" fmla="*/ 86955 w 118648"/>
                      <a:gd name="connsiteY3" fmla="*/ 781258 h 782732"/>
                      <a:gd name="connsiteX4" fmla="*/ 118648 w 118648"/>
                      <a:gd name="connsiteY4" fmla="*/ 3008 h 782732"/>
                      <a:gd name="connsiteX0" fmla="*/ 96423 w 96423"/>
                      <a:gd name="connsiteY0" fmla="*/ 4596 h 782732"/>
                      <a:gd name="connsiteX1" fmla="*/ 26988 w 96423"/>
                      <a:gd name="connsiteY1" fmla="*/ 0 h 782732"/>
                      <a:gd name="connsiteX2" fmla="*/ 0 w 96423"/>
                      <a:gd name="connsiteY2" fmla="*/ 782732 h 782732"/>
                      <a:gd name="connsiteX3" fmla="*/ 86955 w 96423"/>
                      <a:gd name="connsiteY3" fmla="*/ 781258 h 782732"/>
                      <a:gd name="connsiteX4" fmla="*/ 96423 w 96423"/>
                      <a:gd name="connsiteY4" fmla="*/ 4596 h 782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423" h="782732">
                        <a:moveTo>
                          <a:pt x="96423" y="4596"/>
                        </a:moveTo>
                        <a:lnTo>
                          <a:pt x="26988" y="0"/>
                        </a:lnTo>
                        <a:lnTo>
                          <a:pt x="0" y="782732"/>
                        </a:lnTo>
                        <a:lnTo>
                          <a:pt x="86955" y="781258"/>
                        </a:lnTo>
                        <a:lnTo>
                          <a:pt x="96423" y="4596"/>
                        </a:lnTo>
                        <a:close/>
                      </a:path>
                    </a:pathLst>
                  </a:custGeom>
                  <a:solidFill>
                    <a:srgbClr val="DCD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7231F323-6F08-CA0A-5238-2FB646B4BD34}"/>
                    </a:ext>
                  </a:extLst>
                </p:cNvPr>
                <p:cNvGrpSpPr/>
                <p:nvPr/>
              </p:nvGrpSpPr>
              <p:grpSpPr>
                <a:xfrm>
                  <a:off x="559448" y="4046337"/>
                  <a:ext cx="3033822" cy="1017796"/>
                  <a:chOff x="559855" y="2252470"/>
                  <a:chExt cx="3033822" cy="1017796"/>
                </a:xfrm>
              </p:grpSpPr>
              <p:sp>
                <p:nvSpPr>
                  <p:cNvPr id="143" name="Freeform: Shape 51">
                    <a:extLst>
                      <a:ext uri="{FF2B5EF4-FFF2-40B4-BE49-F238E27FC236}">
                        <a16:creationId xmlns:a16="http://schemas.microsoft.com/office/drawing/2014/main" id="{63063A26-2C00-7E82-050C-61BC884E52F0}"/>
                      </a:ext>
                    </a:extLst>
                  </p:cNvPr>
                  <p:cNvSpPr/>
                  <p:nvPr/>
                </p:nvSpPr>
                <p:spPr>
                  <a:xfrm>
                    <a:off x="559855" y="2252471"/>
                    <a:ext cx="2960309" cy="1017795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68642 w 2960309"/>
                      <a:gd name="connsiteY11" fmla="*/ 781145 h 1017795"/>
                      <a:gd name="connsiteX12" fmla="*/ 0 w 2960309"/>
                      <a:gd name="connsiteY12" fmla="*/ 4596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11492 w 2960309"/>
                      <a:gd name="connsiteY11" fmla="*/ 795433 h 1017795"/>
                      <a:gd name="connsiteX12" fmla="*/ 0 w 2960309"/>
                      <a:gd name="connsiteY12" fmla="*/ 4596 h 1017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60309" h="1017795">
                        <a:moveTo>
                          <a:pt x="0" y="4596"/>
                        </a:moveTo>
                        <a:lnTo>
                          <a:pt x="1180626" y="4595"/>
                        </a:lnTo>
                        <a:lnTo>
                          <a:pt x="1180626" y="257318"/>
                        </a:lnTo>
                        <a:lnTo>
                          <a:pt x="1787162" y="257318"/>
                        </a:lnTo>
                        <a:lnTo>
                          <a:pt x="1787162" y="0"/>
                        </a:lnTo>
                        <a:lnTo>
                          <a:pt x="2960309" y="0"/>
                        </a:lnTo>
                        <a:lnTo>
                          <a:pt x="2933321" y="782732"/>
                        </a:lnTo>
                        <a:lnTo>
                          <a:pt x="2301138" y="774908"/>
                        </a:lnTo>
                        <a:lnTo>
                          <a:pt x="2301138" y="1017795"/>
                        </a:lnTo>
                        <a:lnTo>
                          <a:pt x="343750" y="1016206"/>
                        </a:lnTo>
                        <a:cubicBezTo>
                          <a:pt x="344279" y="938948"/>
                          <a:pt x="344809" y="861689"/>
                          <a:pt x="345338" y="784431"/>
                        </a:cubicBezTo>
                        <a:lnTo>
                          <a:pt x="11492" y="795433"/>
                        </a:lnTo>
                        <a:lnTo>
                          <a:pt x="0" y="4596"/>
                        </a:lnTo>
                        <a:close/>
                      </a:path>
                    </a:pathLst>
                  </a:custGeom>
                  <a:solidFill>
                    <a:srgbClr val="3A574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: Shape 52">
                    <a:extLst>
                      <a:ext uri="{FF2B5EF4-FFF2-40B4-BE49-F238E27FC236}">
                        <a16:creationId xmlns:a16="http://schemas.microsoft.com/office/drawing/2014/main" id="{26EA3909-7898-80E2-2432-F796D2F9F8DF}"/>
                      </a:ext>
                    </a:extLst>
                  </p:cNvPr>
                  <p:cNvSpPr/>
                  <p:nvPr/>
                </p:nvSpPr>
                <p:spPr>
                  <a:xfrm>
                    <a:off x="3497254" y="2252470"/>
                    <a:ext cx="96423" cy="782732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2891667 w 2891667"/>
                      <a:gd name="connsiteY4" fmla="*/ 0 h 1017795"/>
                      <a:gd name="connsiteX5" fmla="*/ 2864679 w 2891667"/>
                      <a:gd name="connsiteY5" fmla="*/ 782732 h 1017795"/>
                      <a:gd name="connsiteX6" fmla="*/ 2232496 w 2891667"/>
                      <a:gd name="connsiteY6" fmla="*/ 774908 h 1017795"/>
                      <a:gd name="connsiteX7" fmla="*/ 2232496 w 2891667"/>
                      <a:gd name="connsiteY7" fmla="*/ 1017795 h 1017795"/>
                      <a:gd name="connsiteX8" fmla="*/ 275108 w 2891667"/>
                      <a:gd name="connsiteY8" fmla="*/ 1016206 h 1017795"/>
                      <a:gd name="connsiteX9" fmla="*/ 276696 w 2891667"/>
                      <a:gd name="connsiteY9" fmla="*/ 784431 h 1017795"/>
                      <a:gd name="connsiteX10" fmla="*/ 0 w 2891667"/>
                      <a:gd name="connsiteY10" fmla="*/ 781145 h 1017795"/>
                      <a:gd name="connsiteX11" fmla="*/ 9940 w 2891667"/>
                      <a:gd name="connsiteY11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2891667 w 2891667"/>
                      <a:gd name="connsiteY3" fmla="*/ 0 h 1017795"/>
                      <a:gd name="connsiteX4" fmla="*/ 2864679 w 2891667"/>
                      <a:gd name="connsiteY4" fmla="*/ 782732 h 1017795"/>
                      <a:gd name="connsiteX5" fmla="*/ 2232496 w 2891667"/>
                      <a:gd name="connsiteY5" fmla="*/ 774908 h 1017795"/>
                      <a:gd name="connsiteX6" fmla="*/ 2232496 w 2891667"/>
                      <a:gd name="connsiteY6" fmla="*/ 1017795 h 1017795"/>
                      <a:gd name="connsiteX7" fmla="*/ 275108 w 2891667"/>
                      <a:gd name="connsiteY7" fmla="*/ 1016206 h 1017795"/>
                      <a:gd name="connsiteX8" fmla="*/ 276696 w 2891667"/>
                      <a:gd name="connsiteY8" fmla="*/ 784431 h 1017795"/>
                      <a:gd name="connsiteX9" fmla="*/ 0 w 2891667"/>
                      <a:gd name="connsiteY9" fmla="*/ 781145 h 1017795"/>
                      <a:gd name="connsiteX10" fmla="*/ 9940 w 2891667"/>
                      <a:gd name="connsiteY10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2891667 w 2891667"/>
                      <a:gd name="connsiteY2" fmla="*/ 0 h 1017795"/>
                      <a:gd name="connsiteX3" fmla="*/ 2864679 w 2891667"/>
                      <a:gd name="connsiteY3" fmla="*/ 782732 h 1017795"/>
                      <a:gd name="connsiteX4" fmla="*/ 2232496 w 2891667"/>
                      <a:gd name="connsiteY4" fmla="*/ 774908 h 1017795"/>
                      <a:gd name="connsiteX5" fmla="*/ 2232496 w 2891667"/>
                      <a:gd name="connsiteY5" fmla="*/ 1017795 h 1017795"/>
                      <a:gd name="connsiteX6" fmla="*/ 275108 w 2891667"/>
                      <a:gd name="connsiteY6" fmla="*/ 1016206 h 1017795"/>
                      <a:gd name="connsiteX7" fmla="*/ 276696 w 2891667"/>
                      <a:gd name="connsiteY7" fmla="*/ 784431 h 1017795"/>
                      <a:gd name="connsiteX8" fmla="*/ 0 w 2891667"/>
                      <a:gd name="connsiteY8" fmla="*/ 781145 h 1017795"/>
                      <a:gd name="connsiteX9" fmla="*/ 9940 w 2891667"/>
                      <a:gd name="connsiteY9" fmla="*/ 9358 h 1017795"/>
                      <a:gd name="connsiteX0" fmla="*/ 9940 w 2891667"/>
                      <a:gd name="connsiteY0" fmla="*/ 9358 h 1017795"/>
                      <a:gd name="connsiteX1" fmla="*/ 2891667 w 2891667"/>
                      <a:gd name="connsiteY1" fmla="*/ 0 h 1017795"/>
                      <a:gd name="connsiteX2" fmla="*/ 2864679 w 2891667"/>
                      <a:gd name="connsiteY2" fmla="*/ 782732 h 1017795"/>
                      <a:gd name="connsiteX3" fmla="*/ 2232496 w 2891667"/>
                      <a:gd name="connsiteY3" fmla="*/ 774908 h 1017795"/>
                      <a:gd name="connsiteX4" fmla="*/ 2232496 w 2891667"/>
                      <a:gd name="connsiteY4" fmla="*/ 1017795 h 1017795"/>
                      <a:gd name="connsiteX5" fmla="*/ 275108 w 2891667"/>
                      <a:gd name="connsiteY5" fmla="*/ 1016206 h 1017795"/>
                      <a:gd name="connsiteX6" fmla="*/ 276696 w 2891667"/>
                      <a:gd name="connsiteY6" fmla="*/ 784431 h 1017795"/>
                      <a:gd name="connsiteX7" fmla="*/ 0 w 2891667"/>
                      <a:gd name="connsiteY7" fmla="*/ 781145 h 1017795"/>
                      <a:gd name="connsiteX8" fmla="*/ 9940 w 2891667"/>
                      <a:gd name="connsiteY8" fmla="*/ 9358 h 1017795"/>
                      <a:gd name="connsiteX0" fmla="*/ 2983327 w 2983327"/>
                      <a:gd name="connsiteY0" fmla="*/ 3008 h 1017795"/>
                      <a:gd name="connsiteX1" fmla="*/ 2891667 w 2983327"/>
                      <a:gd name="connsiteY1" fmla="*/ 0 h 1017795"/>
                      <a:gd name="connsiteX2" fmla="*/ 2864679 w 2983327"/>
                      <a:gd name="connsiteY2" fmla="*/ 782732 h 1017795"/>
                      <a:gd name="connsiteX3" fmla="*/ 2232496 w 2983327"/>
                      <a:gd name="connsiteY3" fmla="*/ 774908 h 1017795"/>
                      <a:gd name="connsiteX4" fmla="*/ 2232496 w 2983327"/>
                      <a:gd name="connsiteY4" fmla="*/ 1017795 h 1017795"/>
                      <a:gd name="connsiteX5" fmla="*/ 275108 w 2983327"/>
                      <a:gd name="connsiteY5" fmla="*/ 1016206 h 1017795"/>
                      <a:gd name="connsiteX6" fmla="*/ 276696 w 2983327"/>
                      <a:gd name="connsiteY6" fmla="*/ 784431 h 1017795"/>
                      <a:gd name="connsiteX7" fmla="*/ 0 w 2983327"/>
                      <a:gd name="connsiteY7" fmla="*/ 781145 h 1017795"/>
                      <a:gd name="connsiteX8" fmla="*/ 2983327 w 2983327"/>
                      <a:gd name="connsiteY8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1588 w 2708219"/>
                      <a:gd name="connsiteY6" fmla="*/ 784431 h 1017795"/>
                      <a:gd name="connsiteX7" fmla="*/ 2708219 w 2708219"/>
                      <a:gd name="connsiteY7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2708219 w 2708219"/>
                      <a:gd name="connsiteY6" fmla="*/ 3008 h 1017795"/>
                      <a:gd name="connsiteX0" fmla="*/ 750831 w 750831"/>
                      <a:gd name="connsiteY0" fmla="*/ 3008 h 1017795"/>
                      <a:gd name="connsiteX1" fmla="*/ 659171 w 750831"/>
                      <a:gd name="connsiteY1" fmla="*/ 0 h 1017795"/>
                      <a:gd name="connsiteX2" fmla="*/ 632183 w 750831"/>
                      <a:gd name="connsiteY2" fmla="*/ 782732 h 1017795"/>
                      <a:gd name="connsiteX3" fmla="*/ 0 w 750831"/>
                      <a:gd name="connsiteY3" fmla="*/ 774908 h 1017795"/>
                      <a:gd name="connsiteX4" fmla="*/ 0 w 750831"/>
                      <a:gd name="connsiteY4" fmla="*/ 1017795 h 1017795"/>
                      <a:gd name="connsiteX5" fmla="*/ 750831 w 750831"/>
                      <a:gd name="connsiteY5" fmla="*/ 3008 h 1017795"/>
                      <a:gd name="connsiteX0" fmla="*/ 750831 w 750831"/>
                      <a:gd name="connsiteY0" fmla="*/ 3008 h 782732"/>
                      <a:gd name="connsiteX1" fmla="*/ 659171 w 750831"/>
                      <a:gd name="connsiteY1" fmla="*/ 0 h 782732"/>
                      <a:gd name="connsiteX2" fmla="*/ 632183 w 750831"/>
                      <a:gd name="connsiteY2" fmla="*/ 782732 h 782732"/>
                      <a:gd name="connsiteX3" fmla="*/ 0 w 750831"/>
                      <a:gd name="connsiteY3" fmla="*/ 774908 h 782732"/>
                      <a:gd name="connsiteX4" fmla="*/ 750831 w 750831"/>
                      <a:gd name="connsiteY4" fmla="*/ 3008 h 782732"/>
                      <a:gd name="connsiteX0" fmla="*/ 118648 w 118648"/>
                      <a:gd name="connsiteY0" fmla="*/ 3008 h 782732"/>
                      <a:gd name="connsiteX1" fmla="*/ 26988 w 118648"/>
                      <a:gd name="connsiteY1" fmla="*/ 0 h 782732"/>
                      <a:gd name="connsiteX2" fmla="*/ 0 w 118648"/>
                      <a:gd name="connsiteY2" fmla="*/ 782732 h 782732"/>
                      <a:gd name="connsiteX3" fmla="*/ 86955 w 118648"/>
                      <a:gd name="connsiteY3" fmla="*/ 781258 h 782732"/>
                      <a:gd name="connsiteX4" fmla="*/ 118648 w 118648"/>
                      <a:gd name="connsiteY4" fmla="*/ 3008 h 782732"/>
                      <a:gd name="connsiteX0" fmla="*/ 96423 w 96423"/>
                      <a:gd name="connsiteY0" fmla="*/ 4596 h 782732"/>
                      <a:gd name="connsiteX1" fmla="*/ 26988 w 96423"/>
                      <a:gd name="connsiteY1" fmla="*/ 0 h 782732"/>
                      <a:gd name="connsiteX2" fmla="*/ 0 w 96423"/>
                      <a:gd name="connsiteY2" fmla="*/ 782732 h 782732"/>
                      <a:gd name="connsiteX3" fmla="*/ 86955 w 96423"/>
                      <a:gd name="connsiteY3" fmla="*/ 781258 h 782732"/>
                      <a:gd name="connsiteX4" fmla="*/ 96423 w 96423"/>
                      <a:gd name="connsiteY4" fmla="*/ 4596 h 782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423" h="782732">
                        <a:moveTo>
                          <a:pt x="96423" y="4596"/>
                        </a:moveTo>
                        <a:lnTo>
                          <a:pt x="26988" y="0"/>
                        </a:lnTo>
                        <a:lnTo>
                          <a:pt x="0" y="782732"/>
                        </a:lnTo>
                        <a:lnTo>
                          <a:pt x="86955" y="781258"/>
                        </a:lnTo>
                        <a:lnTo>
                          <a:pt x="96423" y="4596"/>
                        </a:lnTo>
                        <a:close/>
                      </a:path>
                    </a:pathLst>
                  </a:custGeom>
                  <a:solidFill>
                    <a:srgbClr val="DCD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id="{10B61BAE-4087-CF54-4594-0BEF57773D2E}"/>
                    </a:ext>
                  </a:extLst>
                </p:cNvPr>
                <p:cNvGrpSpPr/>
                <p:nvPr/>
              </p:nvGrpSpPr>
              <p:grpSpPr>
                <a:xfrm>
                  <a:off x="559041" y="5840204"/>
                  <a:ext cx="3033822" cy="1017796"/>
                  <a:chOff x="559855" y="2252470"/>
                  <a:chExt cx="3033822" cy="1017796"/>
                </a:xfrm>
              </p:grpSpPr>
              <p:sp>
                <p:nvSpPr>
                  <p:cNvPr id="141" name="Freeform: Shape 54">
                    <a:extLst>
                      <a:ext uri="{FF2B5EF4-FFF2-40B4-BE49-F238E27FC236}">
                        <a16:creationId xmlns:a16="http://schemas.microsoft.com/office/drawing/2014/main" id="{04042122-2D06-1416-3A9A-784C895F2E80}"/>
                      </a:ext>
                    </a:extLst>
                  </p:cNvPr>
                  <p:cNvSpPr/>
                  <p:nvPr/>
                </p:nvSpPr>
                <p:spPr>
                  <a:xfrm>
                    <a:off x="559855" y="2252471"/>
                    <a:ext cx="2960309" cy="1017795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68642 w 2960309"/>
                      <a:gd name="connsiteY11" fmla="*/ 781145 h 1017795"/>
                      <a:gd name="connsiteX12" fmla="*/ 0 w 2960309"/>
                      <a:gd name="connsiteY12" fmla="*/ 4596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11492 w 2960309"/>
                      <a:gd name="connsiteY11" fmla="*/ 795433 h 1017795"/>
                      <a:gd name="connsiteX12" fmla="*/ 0 w 2960309"/>
                      <a:gd name="connsiteY12" fmla="*/ 4596 h 1017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60309" h="1017795">
                        <a:moveTo>
                          <a:pt x="0" y="4596"/>
                        </a:moveTo>
                        <a:lnTo>
                          <a:pt x="1180626" y="4595"/>
                        </a:lnTo>
                        <a:lnTo>
                          <a:pt x="1180626" y="257318"/>
                        </a:lnTo>
                        <a:lnTo>
                          <a:pt x="1787162" y="257318"/>
                        </a:lnTo>
                        <a:lnTo>
                          <a:pt x="1787162" y="0"/>
                        </a:lnTo>
                        <a:lnTo>
                          <a:pt x="2960309" y="0"/>
                        </a:lnTo>
                        <a:lnTo>
                          <a:pt x="2933321" y="782732"/>
                        </a:lnTo>
                        <a:lnTo>
                          <a:pt x="2301138" y="774908"/>
                        </a:lnTo>
                        <a:lnTo>
                          <a:pt x="2301138" y="1017795"/>
                        </a:lnTo>
                        <a:lnTo>
                          <a:pt x="343750" y="1016206"/>
                        </a:lnTo>
                        <a:cubicBezTo>
                          <a:pt x="344279" y="938948"/>
                          <a:pt x="344809" y="861689"/>
                          <a:pt x="345338" y="784431"/>
                        </a:cubicBezTo>
                        <a:lnTo>
                          <a:pt x="11492" y="795433"/>
                        </a:lnTo>
                        <a:lnTo>
                          <a:pt x="0" y="4596"/>
                        </a:lnTo>
                        <a:close/>
                      </a:path>
                    </a:pathLst>
                  </a:custGeom>
                  <a:solidFill>
                    <a:srgbClr val="3A574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Freeform: Shape 55">
                    <a:extLst>
                      <a:ext uri="{FF2B5EF4-FFF2-40B4-BE49-F238E27FC236}">
                        <a16:creationId xmlns:a16="http://schemas.microsoft.com/office/drawing/2014/main" id="{2A23012D-3192-00A1-A86C-559278EF6592}"/>
                      </a:ext>
                    </a:extLst>
                  </p:cNvPr>
                  <p:cNvSpPr/>
                  <p:nvPr/>
                </p:nvSpPr>
                <p:spPr>
                  <a:xfrm>
                    <a:off x="3497254" y="2252470"/>
                    <a:ext cx="96423" cy="782732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2891667 w 2891667"/>
                      <a:gd name="connsiteY4" fmla="*/ 0 h 1017795"/>
                      <a:gd name="connsiteX5" fmla="*/ 2864679 w 2891667"/>
                      <a:gd name="connsiteY5" fmla="*/ 782732 h 1017795"/>
                      <a:gd name="connsiteX6" fmla="*/ 2232496 w 2891667"/>
                      <a:gd name="connsiteY6" fmla="*/ 774908 h 1017795"/>
                      <a:gd name="connsiteX7" fmla="*/ 2232496 w 2891667"/>
                      <a:gd name="connsiteY7" fmla="*/ 1017795 h 1017795"/>
                      <a:gd name="connsiteX8" fmla="*/ 275108 w 2891667"/>
                      <a:gd name="connsiteY8" fmla="*/ 1016206 h 1017795"/>
                      <a:gd name="connsiteX9" fmla="*/ 276696 w 2891667"/>
                      <a:gd name="connsiteY9" fmla="*/ 784431 h 1017795"/>
                      <a:gd name="connsiteX10" fmla="*/ 0 w 2891667"/>
                      <a:gd name="connsiteY10" fmla="*/ 781145 h 1017795"/>
                      <a:gd name="connsiteX11" fmla="*/ 9940 w 2891667"/>
                      <a:gd name="connsiteY11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2891667 w 2891667"/>
                      <a:gd name="connsiteY3" fmla="*/ 0 h 1017795"/>
                      <a:gd name="connsiteX4" fmla="*/ 2864679 w 2891667"/>
                      <a:gd name="connsiteY4" fmla="*/ 782732 h 1017795"/>
                      <a:gd name="connsiteX5" fmla="*/ 2232496 w 2891667"/>
                      <a:gd name="connsiteY5" fmla="*/ 774908 h 1017795"/>
                      <a:gd name="connsiteX6" fmla="*/ 2232496 w 2891667"/>
                      <a:gd name="connsiteY6" fmla="*/ 1017795 h 1017795"/>
                      <a:gd name="connsiteX7" fmla="*/ 275108 w 2891667"/>
                      <a:gd name="connsiteY7" fmla="*/ 1016206 h 1017795"/>
                      <a:gd name="connsiteX8" fmla="*/ 276696 w 2891667"/>
                      <a:gd name="connsiteY8" fmla="*/ 784431 h 1017795"/>
                      <a:gd name="connsiteX9" fmla="*/ 0 w 2891667"/>
                      <a:gd name="connsiteY9" fmla="*/ 781145 h 1017795"/>
                      <a:gd name="connsiteX10" fmla="*/ 9940 w 2891667"/>
                      <a:gd name="connsiteY10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2891667 w 2891667"/>
                      <a:gd name="connsiteY2" fmla="*/ 0 h 1017795"/>
                      <a:gd name="connsiteX3" fmla="*/ 2864679 w 2891667"/>
                      <a:gd name="connsiteY3" fmla="*/ 782732 h 1017795"/>
                      <a:gd name="connsiteX4" fmla="*/ 2232496 w 2891667"/>
                      <a:gd name="connsiteY4" fmla="*/ 774908 h 1017795"/>
                      <a:gd name="connsiteX5" fmla="*/ 2232496 w 2891667"/>
                      <a:gd name="connsiteY5" fmla="*/ 1017795 h 1017795"/>
                      <a:gd name="connsiteX6" fmla="*/ 275108 w 2891667"/>
                      <a:gd name="connsiteY6" fmla="*/ 1016206 h 1017795"/>
                      <a:gd name="connsiteX7" fmla="*/ 276696 w 2891667"/>
                      <a:gd name="connsiteY7" fmla="*/ 784431 h 1017795"/>
                      <a:gd name="connsiteX8" fmla="*/ 0 w 2891667"/>
                      <a:gd name="connsiteY8" fmla="*/ 781145 h 1017795"/>
                      <a:gd name="connsiteX9" fmla="*/ 9940 w 2891667"/>
                      <a:gd name="connsiteY9" fmla="*/ 9358 h 1017795"/>
                      <a:gd name="connsiteX0" fmla="*/ 9940 w 2891667"/>
                      <a:gd name="connsiteY0" fmla="*/ 9358 h 1017795"/>
                      <a:gd name="connsiteX1" fmla="*/ 2891667 w 2891667"/>
                      <a:gd name="connsiteY1" fmla="*/ 0 h 1017795"/>
                      <a:gd name="connsiteX2" fmla="*/ 2864679 w 2891667"/>
                      <a:gd name="connsiteY2" fmla="*/ 782732 h 1017795"/>
                      <a:gd name="connsiteX3" fmla="*/ 2232496 w 2891667"/>
                      <a:gd name="connsiteY3" fmla="*/ 774908 h 1017795"/>
                      <a:gd name="connsiteX4" fmla="*/ 2232496 w 2891667"/>
                      <a:gd name="connsiteY4" fmla="*/ 1017795 h 1017795"/>
                      <a:gd name="connsiteX5" fmla="*/ 275108 w 2891667"/>
                      <a:gd name="connsiteY5" fmla="*/ 1016206 h 1017795"/>
                      <a:gd name="connsiteX6" fmla="*/ 276696 w 2891667"/>
                      <a:gd name="connsiteY6" fmla="*/ 784431 h 1017795"/>
                      <a:gd name="connsiteX7" fmla="*/ 0 w 2891667"/>
                      <a:gd name="connsiteY7" fmla="*/ 781145 h 1017795"/>
                      <a:gd name="connsiteX8" fmla="*/ 9940 w 2891667"/>
                      <a:gd name="connsiteY8" fmla="*/ 9358 h 1017795"/>
                      <a:gd name="connsiteX0" fmla="*/ 2983327 w 2983327"/>
                      <a:gd name="connsiteY0" fmla="*/ 3008 h 1017795"/>
                      <a:gd name="connsiteX1" fmla="*/ 2891667 w 2983327"/>
                      <a:gd name="connsiteY1" fmla="*/ 0 h 1017795"/>
                      <a:gd name="connsiteX2" fmla="*/ 2864679 w 2983327"/>
                      <a:gd name="connsiteY2" fmla="*/ 782732 h 1017795"/>
                      <a:gd name="connsiteX3" fmla="*/ 2232496 w 2983327"/>
                      <a:gd name="connsiteY3" fmla="*/ 774908 h 1017795"/>
                      <a:gd name="connsiteX4" fmla="*/ 2232496 w 2983327"/>
                      <a:gd name="connsiteY4" fmla="*/ 1017795 h 1017795"/>
                      <a:gd name="connsiteX5" fmla="*/ 275108 w 2983327"/>
                      <a:gd name="connsiteY5" fmla="*/ 1016206 h 1017795"/>
                      <a:gd name="connsiteX6" fmla="*/ 276696 w 2983327"/>
                      <a:gd name="connsiteY6" fmla="*/ 784431 h 1017795"/>
                      <a:gd name="connsiteX7" fmla="*/ 0 w 2983327"/>
                      <a:gd name="connsiteY7" fmla="*/ 781145 h 1017795"/>
                      <a:gd name="connsiteX8" fmla="*/ 2983327 w 2983327"/>
                      <a:gd name="connsiteY8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1588 w 2708219"/>
                      <a:gd name="connsiteY6" fmla="*/ 784431 h 1017795"/>
                      <a:gd name="connsiteX7" fmla="*/ 2708219 w 2708219"/>
                      <a:gd name="connsiteY7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2708219 w 2708219"/>
                      <a:gd name="connsiteY6" fmla="*/ 3008 h 1017795"/>
                      <a:gd name="connsiteX0" fmla="*/ 750831 w 750831"/>
                      <a:gd name="connsiteY0" fmla="*/ 3008 h 1017795"/>
                      <a:gd name="connsiteX1" fmla="*/ 659171 w 750831"/>
                      <a:gd name="connsiteY1" fmla="*/ 0 h 1017795"/>
                      <a:gd name="connsiteX2" fmla="*/ 632183 w 750831"/>
                      <a:gd name="connsiteY2" fmla="*/ 782732 h 1017795"/>
                      <a:gd name="connsiteX3" fmla="*/ 0 w 750831"/>
                      <a:gd name="connsiteY3" fmla="*/ 774908 h 1017795"/>
                      <a:gd name="connsiteX4" fmla="*/ 0 w 750831"/>
                      <a:gd name="connsiteY4" fmla="*/ 1017795 h 1017795"/>
                      <a:gd name="connsiteX5" fmla="*/ 750831 w 750831"/>
                      <a:gd name="connsiteY5" fmla="*/ 3008 h 1017795"/>
                      <a:gd name="connsiteX0" fmla="*/ 750831 w 750831"/>
                      <a:gd name="connsiteY0" fmla="*/ 3008 h 782732"/>
                      <a:gd name="connsiteX1" fmla="*/ 659171 w 750831"/>
                      <a:gd name="connsiteY1" fmla="*/ 0 h 782732"/>
                      <a:gd name="connsiteX2" fmla="*/ 632183 w 750831"/>
                      <a:gd name="connsiteY2" fmla="*/ 782732 h 782732"/>
                      <a:gd name="connsiteX3" fmla="*/ 0 w 750831"/>
                      <a:gd name="connsiteY3" fmla="*/ 774908 h 782732"/>
                      <a:gd name="connsiteX4" fmla="*/ 750831 w 750831"/>
                      <a:gd name="connsiteY4" fmla="*/ 3008 h 782732"/>
                      <a:gd name="connsiteX0" fmla="*/ 118648 w 118648"/>
                      <a:gd name="connsiteY0" fmla="*/ 3008 h 782732"/>
                      <a:gd name="connsiteX1" fmla="*/ 26988 w 118648"/>
                      <a:gd name="connsiteY1" fmla="*/ 0 h 782732"/>
                      <a:gd name="connsiteX2" fmla="*/ 0 w 118648"/>
                      <a:gd name="connsiteY2" fmla="*/ 782732 h 782732"/>
                      <a:gd name="connsiteX3" fmla="*/ 86955 w 118648"/>
                      <a:gd name="connsiteY3" fmla="*/ 781258 h 782732"/>
                      <a:gd name="connsiteX4" fmla="*/ 118648 w 118648"/>
                      <a:gd name="connsiteY4" fmla="*/ 3008 h 782732"/>
                      <a:gd name="connsiteX0" fmla="*/ 96423 w 96423"/>
                      <a:gd name="connsiteY0" fmla="*/ 4596 h 782732"/>
                      <a:gd name="connsiteX1" fmla="*/ 26988 w 96423"/>
                      <a:gd name="connsiteY1" fmla="*/ 0 h 782732"/>
                      <a:gd name="connsiteX2" fmla="*/ 0 w 96423"/>
                      <a:gd name="connsiteY2" fmla="*/ 782732 h 782732"/>
                      <a:gd name="connsiteX3" fmla="*/ 86955 w 96423"/>
                      <a:gd name="connsiteY3" fmla="*/ 781258 h 782732"/>
                      <a:gd name="connsiteX4" fmla="*/ 96423 w 96423"/>
                      <a:gd name="connsiteY4" fmla="*/ 4596 h 782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423" h="782732">
                        <a:moveTo>
                          <a:pt x="96423" y="4596"/>
                        </a:moveTo>
                        <a:lnTo>
                          <a:pt x="26988" y="0"/>
                        </a:lnTo>
                        <a:lnTo>
                          <a:pt x="0" y="782732"/>
                        </a:lnTo>
                        <a:lnTo>
                          <a:pt x="86955" y="781258"/>
                        </a:lnTo>
                        <a:lnTo>
                          <a:pt x="96423" y="4596"/>
                        </a:lnTo>
                        <a:close/>
                      </a:path>
                    </a:pathLst>
                  </a:custGeom>
                  <a:solidFill>
                    <a:srgbClr val="DCD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B631B9C5-3785-A8AA-925D-DE2F66407803}"/>
                  </a:ext>
                </a:extLst>
              </p:cNvPr>
              <p:cNvGrpSpPr/>
              <p:nvPr/>
            </p:nvGrpSpPr>
            <p:grpSpPr>
              <a:xfrm>
                <a:off x="2316034" y="3077264"/>
                <a:ext cx="2147180" cy="4852430"/>
                <a:chOff x="559041" y="0"/>
                <a:chExt cx="3034636" cy="6858000"/>
              </a:xfrm>
            </p:grpSpPr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A7765012-59C7-CBA2-804B-99BFA681A7B8}"/>
                    </a:ext>
                  </a:extLst>
                </p:cNvPr>
                <p:cNvGrpSpPr/>
                <p:nvPr/>
              </p:nvGrpSpPr>
              <p:grpSpPr>
                <a:xfrm>
                  <a:off x="562522" y="0"/>
                  <a:ext cx="3030748" cy="6858000"/>
                  <a:chOff x="562522" y="0"/>
                  <a:chExt cx="3030748" cy="6858000"/>
                </a:xfrm>
              </p:grpSpPr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DC2E5D9D-7F73-F3F5-7B5A-9BDCDCBD2BE7}"/>
                      </a:ext>
                    </a:extLst>
                  </p:cNvPr>
                  <p:cNvSpPr/>
                  <p:nvPr/>
                </p:nvSpPr>
                <p:spPr>
                  <a:xfrm>
                    <a:off x="1170389" y="441923"/>
                    <a:ext cx="1815015" cy="6291618"/>
                  </a:xfrm>
                  <a:prstGeom prst="rect">
                    <a:avLst/>
                  </a:prstGeom>
                  <a:pattFill prst="dkVert">
                    <a:fgClr>
                      <a:srgbClr val="FFC000"/>
                    </a:fgClr>
                    <a:bgClr>
                      <a:schemeClr val="accent2">
                        <a:lumMod val="50000"/>
                      </a:schemeClr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32" name="Picture 131">
                    <a:extLst>
                      <a:ext uri="{FF2B5EF4-FFF2-40B4-BE49-F238E27FC236}">
                        <a16:creationId xmlns:a16="http://schemas.microsoft.com/office/drawing/2014/main" id="{F116458D-A5A2-BA9E-4645-2DE1197B004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62522" y="0"/>
                    <a:ext cx="3030748" cy="1476401"/>
                  </a:xfrm>
                  <a:prstGeom prst="rect">
                    <a:avLst/>
                  </a:prstGeom>
                </p:spPr>
              </p:pic>
              <p:pic>
                <p:nvPicPr>
                  <p:cNvPr id="133" name="Picture 132">
                    <a:extLst>
                      <a:ext uri="{FF2B5EF4-FFF2-40B4-BE49-F238E27FC236}">
                        <a16:creationId xmlns:a16="http://schemas.microsoft.com/office/drawing/2014/main" id="{E1E222C1-538C-0C1B-F9A0-DADFA3444C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62522" y="1793866"/>
                    <a:ext cx="3030748" cy="1476401"/>
                  </a:xfrm>
                  <a:prstGeom prst="rect">
                    <a:avLst/>
                  </a:prstGeom>
                </p:spPr>
              </p:pic>
              <p:pic>
                <p:nvPicPr>
                  <p:cNvPr id="134" name="Picture 133">
                    <a:extLst>
                      <a:ext uri="{FF2B5EF4-FFF2-40B4-BE49-F238E27FC236}">
                        <a16:creationId xmlns:a16="http://schemas.microsoft.com/office/drawing/2014/main" id="{C5EADE7F-0DF7-E8C2-448E-4DF6F31B16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62522" y="3587732"/>
                    <a:ext cx="3030748" cy="1476401"/>
                  </a:xfrm>
                  <a:prstGeom prst="rect">
                    <a:avLst/>
                  </a:prstGeom>
                </p:spPr>
              </p:pic>
              <p:pic>
                <p:nvPicPr>
                  <p:cNvPr id="135" name="Picture 134">
                    <a:extLst>
                      <a:ext uri="{FF2B5EF4-FFF2-40B4-BE49-F238E27FC236}">
                        <a16:creationId xmlns:a16="http://schemas.microsoft.com/office/drawing/2014/main" id="{CB778BC4-2C5B-0F65-72D0-1DCF0B5527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62522" y="5381599"/>
                    <a:ext cx="3030748" cy="147640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21" name="Freeform: Shape 4">
                  <a:extLst>
                    <a:ext uri="{FF2B5EF4-FFF2-40B4-BE49-F238E27FC236}">
                      <a16:creationId xmlns:a16="http://schemas.microsoft.com/office/drawing/2014/main" id="{60C4ACAE-6827-3089-AA59-553E7D1EF540}"/>
                    </a:ext>
                  </a:extLst>
                </p:cNvPr>
                <p:cNvSpPr/>
                <p:nvPr/>
              </p:nvSpPr>
              <p:spPr>
                <a:xfrm>
                  <a:off x="578967" y="441119"/>
                  <a:ext cx="2807529" cy="1017795"/>
                </a:xfrm>
                <a:custGeom>
                  <a:avLst/>
                  <a:gdLst>
                    <a:gd name="connsiteX0" fmla="*/ 32165 w 2807529"/>
                    <a:gd name="connsiteY0" fmla="*/ 4595 h 781145"/>
                    <a:gd name="connsiteX1" fmla="*/ 1111984 w 2807529"/>
                    <a:gd name="connsiteY1" fmla="*/ 4595 h 781145"/>
                    <a:gd name="connsiteX2" fmla="*/ 1111984 w 2807529"/>
                    <a:gd name="connsiteY2" fmla="*/ 257318 h 781145"/>
                    <a:gd name="connsiteX3" fmla="*/ 1718520 w 2807529"/>
                    <a:gd name="connsiteY3" fmla="*/ 257318 h 781145"/>
                    <a:gd name="connsiteX4" fmla="*/ 1718520 w 2807529"/>
                    <a:gd name="connsiteY4" fmla="*/ 0 h 781145"/>
                    <a:gd name="connsiteX5" fmla="*/ 2807529 w 2807529"/>
                    <a:gd name="connsiteY5" fmla="*/ 0 h 781145"/>
                    <a:gd name="connsiteX6" fmla="*/ 2807529 w 2807529"/>
                    <a:gd name="connsiteY6" fmla="*/ 781145 h 781145"/>
                    <a:gd name="connsiteX7" fmla="*/ 0 w 2807529"/>
                    <a:gd name="connsiteY7" fmla="*/ 781145 h 781145"/>
                    <a:gd name="connsiteX8" fmla="*/ 32165 w 2807529"/>
                    <a:gd name="connsiteY8" fmla="*/ 4595 h 781145"/>
                    <a:gd name="connsiteX0" fmla="*/ 32165 w 2807529"/>
                    <a:gd name="connsiteY0" fmla="*/ 4595 h 781145"/>
                    <a:gd name="connsiteX1" fmla="*/ 1111984 w 2807529"/>
                    <a:gd name="connsiteY1" fmla="*/ 4595 h 781145"/>
                    <a:gd name="connsiteX2" fmla="*/ 1111984 w 2807529"/>
                    <a:gd name="connsiteY2" fmla="*/ 257318 h 781145"/>
                    <a:gd name="connsiteX3" fmla="*/ 1718520 w 2807529"/>
                    <a:gd name="connsiteY3" fmla="*/ 257318 h 781145"/>
                    <a:gd name="connsiteX4" fmla="*/ 1718520 w 2807529"/>
                    <a:gd name="connsiteY4" fmla="*/ 0 h 781145"/>
                    <a:gd name="connsiteX5" fmla="*/ 2807529 w 2807529"/>
                    <a:gd name="connsiteY5" fmla="*/ 0 h 781145"/>
                    <a:gd name="connsiteX6" fmla="*/ 2807529 w 2807529"/>
                    <a:gd name="connsiteY6" fmla="*/ 781145 h 781145"/>
                    <a:gd name="connsiteX7" fmla="*/ 2529358 w 2807529"/>
                    <a:gd name="connsiteY7" fmla="*/ 779670 h 781145"/>
                    <a:gd name="connsiteX8" fmla="*/ 0 w 2807529"/>
                    <a:gd name="connsiteY8" fmla="*/ 781145 h 781145"/>
                    <a:gd name="connsiteX9" fmla="*/ 32165 w 2807529"/>
                    <a:gd name="connsiteY9" fmla="*/ 4595 h 781145"/>
                    <a:gd name="connsiteX0" fmla="*/ 32165 w 2807529"/>
                    <a:gd name="connsiteY0" fmla="*/ 4595 h 781257"/>
                    <a:gd name="connsiteX1" fmla="*/ 1111984 w 2807529"/>
                    <a:gd name="connsiteY1" fmla="*/ 4595 h 781257"/>
                    <a:gd name="connsiteX2" fmla="*/ 1111984 w 2807529"/>
                    <a:gd name="connsiteY2" fmla="*/ 257318 h 781257"/>
                    <a:gd name="connsiteX3" fmla="*/ 1718520 w 2807529"/>
                    <a:gd name="connsiteY3" fmla="*/ 257318 h 781257"/>
                    <a:gd name="connsiteX4" fmla="*/ 1718520 w 2807529"/>
                    <a:gd name="connsiteY4" fmla="*/ 0 h 781257"/>
                    <a:gd name="connsiteX5" fmla="*/ 2807529 w 2807529"/>
                    <a:gd name="connsiteY5" fmla="*/ 0 h 781257"/>
                    <a:gd name="connsiteX6" fmla="*/ 2807529 w 2807529"/>
                    <a:gd name="connsiteY6" fmla="*/ 781145 h 781257"/>
                    <a:gd name="connsiteX7" fmla="*/ 2529358 w 2807529"/>
                    <a:gd name="connsiteY7" fmla="*/ 779670 h 781257"/>
                    <a:gd name="connsiteX8" fmla="*/ 2292821 w 2807529"/>
                    <a:gd name="connsiteY8" fmla="*/ 781257 h 781257"/>
                    <a:gd name="connsiteX9" fmla="*/ 0 w 2807529"/>
                    <a:gd name="connsiteY9" fmla="*/ 781145 h 781257"/>
                    <a:gd name="connsiteX10" fmla="*/ 32165 w 2807529"/>
                    <a:gd name="connsiteY10" fmla="*/ 4595 h 781257"/>
                    <a:gd name="connsiteX0" fmla="*/ 32165 w 2807529"/>
                    <a:gd name="connsiteY0" fmla="*/ 4595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529358 w 2807529"/>
                    <a:gd name="connsiteY7" fmla="*/ 779670 h 1019382"/>
                    <a:gd name="connsiteX8" fmla="*/ 2697634 w 2807529"/>
                    <a:gd name="connsiteY8" fmla="*/ 1019382 h 1019382"/>
                    <a:gd name="connsiteX9" fmla="*/ 0 w 2807529"/>
                    <a:gd name="connsiteY9" fmla="*/ 781145 h 1019382"/>
                    <a:gd name="connsiteX10" fmla="*/ 32165 w 2807529"/>
                    <a:gd name="connsiteY10" fmla="*/ 4595 h 1019382"/>
                    <a:gd name="connsiteX0" fmla="*/ 32165 w 2807529"/>
                    <a:gd name="connsiteY0" fmla="*/ 4595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0 w 2807529"/>
                    <a:gd name="connsiteY9" fmla="*/ 781145 h 1019382"/>
                    <a:gd name="connsiteX10" fmla="*/ 32165 w 2807529"/>
                    <a:gd name="connsiteY10" fmla="*/ 4595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0 w 2807529"/>
                    <a:gd name="connsiteY9" fmla="*/ 781145 h 1019382"/>
                    <a:gd name="connsiteX10" fmla="*/ 9940 w 2807529"/>
                    <a:gd name="connsiteY10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76696 w 2807529"/>
                    <a:gd name="connsiteY9" fmla="*/ 801894 h 1019382"/>
                    <a:gd name="connsiteX10" fmla="*/ 0 w 2807529"/>
                    <a:gd name="connsiteY10" fmla="*/ 781145 h 1019382"/>
                    <a:gd name="connsiteX11" fmla="*/ 9940 w 2807529"/>
                    <a:gd name="connsiteY11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498946 w 2807529"/>
                    <a:gd name="connsiteY9" fmla="*/ 822531 h 1019382"/>
                    <a:gd name="connsiteX10" fmla="*/ 276696 w 2807529"/>
                    <a:gd name="connsiteY10" fmla="*/ 801894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63996 w 2807529"/>
                    <a:gd name="connsiteY9" fmla="*/ 1017794 h 1019382"/>
                    <a:gd name="connsiteX10" fmla="*/ 276696 w 2807529"/>
                    <a:gd name="connsiteY10" fmla="*/ 801894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63996 w 2807529"/>
                    <a:gd name="connsiteY9" fmla="*/ 1017794 h 1019382"/>
                    <a:gd name="connsiteX10" fmla="*/ 276696 w 2807529"/>
                    <a:gd name="connsiteY10" fmla="*/ 781256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63996 w 2807529"/>
                    <a:gd name="connsiteY9" fmla="*/ 1017794 h 1019382"/>
                    <a:gd name="connsiteX10" fmla="*/ 276696 w 2807529"/>
                    <a:gd name="connsiteY10" fmla="*/ 784431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75108 w 2807529"/>
                    <a:gd name="connsiteY9" fmla="*/ 1016206 h 1019382"/>
                    <a:gd name="connsiteX10" fmla="*/ 276696 w 2807529"/>
                    <a:gd name="connsiteY10" fmla="*/ 784431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6206"/>
                    <a:gd name="connsiteX1" fmla="*/ 1111984 w 2807529"/>
                    <a:gd name="connsiteY1" fmla="*/ 4595 h 1016206"/>
                    <a:gd name="connsiteX2" fmla="*/ 1111984 w 2807529"/>
                    <a:gd name="connsiteY2" fmla="*/ 257318 h 1016206"/>
                    <a:gd name="connsiteX3" fmla="*/ 1718520 w 2807529"/>
                    <a:gd name="connsiteY3" fmla="*/ 257318 h 1016206"/>
                    <a:gd name="connsiteX4" fmla="*/ 1718520 w 2807529"/>
                    <a:gd name="connsiteY4" fmla="*/ 0 h 1016206"/>
                    <a:gd name="connsiteX5" fmla="*/ 2807529 w 2807529"/>
                    <a:gd name="connsiteY5" fmla="*/ 0 h 1016206"/>
                    <a:gd name="connsiteX6" fmla="*/ 2807529 w 2807529"/>
                    <a:gd name="connsiteY6" fmla="*/ 781145 h 1016206"/>
                    <a:gd name="connsiteX7" fmla="*/ 2688108 w 2807529"/>
                    <a:gd name="connsiteY7" fmla="*/ 781258 h 1016206"/>
                    <a:gd name="connsiteX8" fmla="*/ 2396009 w 2807529"/>
                    <a:gd name="connsiteY8" fmla="*/ 1013032 h 1016206"/>
                    <a:gd name="connsiteX9" fmla="*/ 275108 w 2807529"/>
                    <a:gd name="connsiteY9" fmla="*/ 1016206 h 1016206"/>
                    <a:gd name="connsiteX10" fmla="*/ 276696 w 2807529"/>
                    <a:gd name="connsiteY10" fmla="*/ 784431 h 1016206"/>
                    <a:gd name="connsiteX11" fmla="*/ 0 w 2807529"/>
                    <a:gd name="connsiteY11" fmla="*/ 781145 h 1016206"/>
                    <a:gd name="connsiteX12" fmla="*/ 9940 w 2807529"/>
                    <a:gd name="connsiteY12" fmla="*/ 9358 h 1016206"/>
                    <a:gd name="connsiteX0" fmla="*/ 9940 w 2807529"/>
                    <a:gd name="connsiteY0" fmla="*/ 9358 h 1016206"/>
                    <a:gd name="connsiteX1" fmla="*/ 1111984 w 2807529"/>
                    <a:gd name="connsiteY1" fmla="*/ 4595 h 1016206"/>
                    <a:gd name="connsiteX2" fmla="*/ 1111984 w 2807529"/>
                    <a:gd name="connsiteY2" fmla="*/ 257318 h 1016206"/>
                    <a:gd name="connsiteX3" fmla="*/ 1718520 w 2807529"/>
                    <a:gd name="connsiteY3" fmla="*/ 257318 h 1016206"/>
                    <a:gd name="connsiteX4" fmla="*/ 1718520 w 2807529"/>
                    <a:gd name="connsiteY4" fmla="*/ 0 h 1016206"/>
                    <a:gd name="connsiteX5" fmla="*/ 2807529 w 2807529"/>
                    <a:gd name="connsiteY5" fmla="*/ 0 h 1016206"/>
                    <a:gd name="connsiteX6" fmla="*/ 2807529 w 2807529"/>
                    <a:gd name="connsiteY6" fmla="*/ 781145 h 1016206"/>
                    <a:gd name="connsiteX7" fmla="*/ 2232496 w 2807529"/>
                    <a:gd name="connsiteY7" fmla="*/ 774908 h 1016206"/>
                    <a:gd name="connsiteX8" fmla="*/ 2396009 w 2807529"/>
                    <a:gd name="connsiteY8" fmla="*/ 1013032 h 1016206"/>
                    <a:gd name="connsiteX9" fmla="*/ 275108 w 2807529"/>
                    <a:gd name="connsiteY9" fmla="*/ 1016206 h 1016206"/>
                    <a:gd name="connsiteX10" fmla="*/ 276696 w 2807529"/>
                    <a:gd name="connsiteY10" fmla="*/ 784431 h 1016206"/>
                    <a:gd name="connsiteX11" fmla="*/ 0 w 2807529"/>
                    <a:gd name="connsiteY11" fmla="*/ 781145 h 1016206"/>
                    <a:gd name="connsiteX12" fmla="*/ 9940 w 2807529"/>
                    <a:gd name="connsiteY12" fmla="*/ 9358 h 1016206"/>
                    <a:gd name="connsiteX0" fmla="*/ 9940 w 2807529"/>
                    <a:gd name="connsiteY0" fmla="*/ 9358 h 1016207"/>
                    <a:gd name="connsiteX1" fmla="*/ 1111984 w 2807529"/>
                    <a:gd name="connsiteY1" fmla="*/ 4595 h 1016207"/>
                    <a:gd name="connsiteX2" fmla="*/ 1111984 w 2807529"/>
                    <a:gd name="connsiteY2" fmla="*/ 257318 h 1016207"/>
                    <a:gd name="connsiteX3" fmla="*/ 1718520 w 2807529"/>
                    <a:gd name="connsiteY3" fmla="*/ 257318 h 1016207"/>
                    <a:gd name="connsiteX4" fmla="*/ 1718520 w 2807529"/>
                    <a:gd name="connsiteY4" fmla="*/ 0 h 1016207"/>
                    <a:gd name="connsiteX5" fmla="*/ 2807529 w 2807529"/>
                    <a:gd name="connsiteY5" fmla="*/ 0 h 1016207"/>
                    <a:gd name="connsiteX6" fmla="*/ 2807529 w 2807529"/>
                    <a:gd name="connsiteY6" fmla="*/ 781145 h 1016207"/>
                    <a:gd name="connsiteX7" fmla="*/ 2232496 w 2807529"/>
                    <a:gd name="connsiteY7" fmla="*/ 774908 h 1016207"/>
                    <a:gd name="connsiteX8" fmla="*/ 2245196 w 2807529"/>
                    <a:gd name="connsiteY8" fmla="*/ 1016207 h 1016207"/>
                    <a:gd name="connsiteX9" fmla="*/ 275108 w 2807529"/>
                    <a:gd name="connsiteY9" fmla="*/ 1016206 h 1016207"/>
                    <a:gd name="connsiteX10" fmla="*/ 276696 w 2807529"/>
                    <a:gd name="connsiteY10" fmla="*/ 784431 h 1016207"/>
                    <a:gd name="connsiteX11" fmla="*/ 0 w 2807529"/>
                    <a:gd name="connsiteY11" fmla="*/ 781145 h 1016207"/>
                    <a:gd name="connsiteX12" fmla="*/ 9940 w 2807529"/>
                    <a:gd name="connsiteY12" fmla="*/ 9358 h 1016207"/>
                    <a:gd name="connsiteX0" fmla="*/ 9940 w 2807529"/>
                    <a:gd name="connsiteY0" fmla="*/ 9358 h 1017795"/>
                    <a:gd name="connsiteX1" fmla="*/ 1111984 w 2807529"/>
                    <a:gd name="connsiteY1" fmla="*/ 4595 h 1017795"/>
                    <a:gd name="connsiteX2" fmla="*/ 1111984 w 2807529"/>
                    <a:gd name="connsiteY2" fmla="*/ 257318 h 1017795"/>
                    <a:gd name="connsiteX3" fmla="*/ 1718520 w 2807529"/>
                    <a:gd name="connsiteY3" fmla="*/ 257318 h 1017795"/>
                    <a:gd name="connsiteX4" fmla="*/ 1718520 w 2807529"/>
                    <a:gd name="connsiteY4" fmla="*/ 0 h 1017795"/>
                    <a:gd name="connsiteX5" fmla="*/ 2807529 w 2807529"/>
                    <a:gd name="connsiteY5" fmla="*/ 0 h 1017795"/>
                    <a:gd name="connsiteX6" fmla="*/ 2807529 w 2807529"/>
                    <a:gd name="connsiteY6" fmla="*/ 781145 h 1017795"/>
                    <a:gd name="connsiteX7" fmla="*/ 2232496 w 2807529"/>
                    <a:gd name="connsiteY7" fmla="*/ 774908 h 1017795"/>
                    <a:gd name="connsiteX8" fmla="*/ 2232496 w 2807529"/>
                    <a:gd name="connsiteY8" fmla="*/ 1017795 h 1017795"/>
                    <a:gd name="connsiteX9" fmla="*/ 275108 w 2807529"/>
                    <a:gd name="connsiteY9" fmla="*/ 1016206 h 1017795"/>
                    <a:gd name="connsiteX10" fmla="*/ 276696 w 2807529"/>
                    <a:gd name="connsiteY10" fmla="*/ 784431 h 1017795"/>
                    <a:gd name="connsiteX11" fmla="*/ 0 w 2807529"/>
                    <a:gd name="connsiteY11" fmla="*/ 781145 h 1017795"/>
                    <a:gd name="connsiteX12" fmla="*/ 9940 w 2807529"/>
                    <a:gd name="connsiteY12" fmla="*/ 9358 h 1017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07529" h="1017795">
                      <a:moveTo>
                        <a:pt x="9940" y="9358"/>
                      </a:moveTo>
                      <a:lnTo>
                        <a:pt x="1111984" y="4595"/>
                      </a:lnTo>
                      <a:lnTo>
                        <a:pt x="1111984" y="257318"/>
                      </a:lnTo>
                      <a:lnTo>
                        <a:pt x="1718520" y="257318"/>
                      </a:lnTo>
                      <a:lnTo>
                        <a:pt x="1718520" y="0"/>
                      </a:lnTo>
                      <a:lnTo>
                        <a:pt x="2807529" y="0"/>
                      </a:lnTo>
                      <a:lnTo>
                        <a:pt x="2807529" y="781145"/>
                      </a:lnTo>
                      <a:lnTo>
                        <a:pt x="2232496" y="774908"/>
                      </a:lnTo>
                      <a:lnTo>
                        <a:pt x="2232496" y="1017795"/>
                      </a:lnTo>
                      <a:lnTo>
                        <a:pt x="275108" y="1016206"/>
                      </a:lnTo>
                      <a:cubicBezTo>
                        <a:pt x="275637" y="938948"/>
                        <a:pt x="276167" y="861689"/>
                        <a:pt x="276696" y="784431"/>
                      </a:cubicBezTo>
                      <a:lnTo>
                        <a:pt x="0" y="781145"/>
                      </a:lnTo>
                      <a:lnTo>
                        <a:pt x="9940" y="9358"/>
                      </a:lnTo>
                      <a:close/>
                    </a:path>
                  </a:pathLst>
                </a:custGeom>
                <a:solidFill>
                  <a:srgbClr val="3A574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B03AE833-FD0A-35BC-8212-E29EF32C7F1F}"/>
                    </a:ext>
                  </a:extLst>
                </p:cNvPr>
                <p:cNvGrpSpPr/>
                <p:nvPr/>
              </p:nvGrpSpPr>
              <p:grpSpPr>
                <a:xfrm>
                  <a:off x="559855" y="2252470"/>
                  <a:ext cx="3033822" cy="1017796"/>
                  <a:chOff x="559855" y="2252470"/>
                  <a:chExt cx="3033822" cy="1017796"/>
                </a:xfrm>
              </p:grpSpPr>
              <p:sp>
                <p:nvSpPr>
                  <p:cNvPr id="129" name="Freeform: Shape 13">
                    <a:extLst>
                      <a:ext uri="{FF2B5EF4-FFF2-40B4-BE49-F238E27FC236}">
                        <a16:creationId xmlns:a16="http://schemas.microsoft.com/office/drawing/2014/main" id="{0D49D550-566A-D997-F945-5DB6172A1D8A}"/>
                      </a:ext>
                    </a:extLst>
                  </p:cNvPr>
                  <p:cNvSpPr/>
                  <p:nvPr/>
                </p:nvSpPr>
                <p:spPr>
                  <a:xfrm>
                    <a:off x="559855" y="2252471"/>
                    <a:ext cx="2960309" cy="1017795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68642 w 2960309"/>
                      <a:gd name="connsiteY11" fmla="*/ 781145 h 1017795"/>
                      <a:gd name="connsiteX12" fmla="*/ 0 w 2960309"/>
                      <a:gd name="connsiteY12" fmla="*/ 4596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11492 w 2960309"/>
                      <a:gd name="connsiteY11" fmla="*/ 795433 h 1017795"/>
                      <a:gd name="connsiteX12" fmla="*/ 0 w 2960309"/>
                      <a:gd name="connsiteY12" fmla="*/ 4596 h 1017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60309" h="1017795">
                        <a:moveTo>
                          <a:pt x="0" y="4596"/>
                        </a:moveTo>
                        <a:lnTo>
                          <a:pt x="1180626" y="4595"/>
                        </a:lnTo>
                        <a:lnTo>
                          <a:pt x="1180626" y="257318"/>
                        </a:lnTo>
                        <a:lnTo>
                          <a:pt x="1787162" y="257318"/>
                        </a:lnTo>
                        <a:lnTo>
                          <a:pt x="1787162" y="0"/>
                        </a:lnTo>
                        <a:lnTo>
                          <a:pt x="2960309" y="0"/>
                        </a:lnTo>
                        <a:lnTo>
                          <a:pt x="2933321" y="782732"/>
                        </a:lnTo>
                        <a:lnTo>
                          <a:pt x="2301138" y="774908"/>
                        </a:lnTo>
                        <a:lnTo>
                          <a:pt x="2301138" y="1017795"/>
                        </a:lnTo>
                        <a:lnTo>
                          <a:pt x="343750" y="1016206"/>
                        </a:lnTo>
                        <a:cubicBezTo>
                          <a:pt x="344279" y="938948"/>
                          <a:pt x="344809" y="861689"/>
                          <a:pt x="345338" y="784431"/>
                        </a:cubicBezTo>
                        <a:lnTo>
                          <a:pt x="11492" y="795433"/>
                        </a:lnTo>
                        <a:lnTo>
                          <a:pt x="0" y="4596"/>
                        </a:lnTo>
                        <a:close/>
                      </a:path>
                    </a:pathLst>
                  </a:custGeom>
                  <a:solidFill>
                    <a:srgbClr val="3A574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: Shape 14">
                    <a:extLst>
                      <a:ext uri="{FF2B5EF4-FFF2-40B4-BE49-F238E27FC236}">
                        <a16:creationId xmlns:a16="http://schemas.microsoft.com/office/drawing/2014/main" id="{FD0D86CC-1CE9-C2B6-3E46-FA21229EF3AE}"/>
                      </a:ext>
                    </a:extLst>
                  </p:cNvPr>
                  <p:cNvSpPr/>
                  <p:nvPr/>
                </p:nvSpPr>
                <p:spPr>
                  <a:xfrm>
                    <a:off x="3497254" y="2252470"/>
                    <a:ext cx="96423" cy="782732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2891667 w 2891667"/>
                      <a:gd name="connsiteY4" fmla="*/ 0 h 1017795"/>
                      <a:gd name="connsiteX5" fmla="*/ 2864679 w 2891667"/>
                      <a:gd name="connsiteY5" fmla="*/ 782732 h 1017795"/>
                      <a:gd name="connsiteX6" fmla="*/ 2232496 w 2891667"/>
                      <a:gd name="connsiteY6" fmla="*/ 774908 h 1017795"/>
                      <a:gd name="connsiteX7" fmla="*/ 2232496 w 2891667"/>
                      <a:gd name="connsiteY7" fmla="*/ 1017795 h 1017795"/>
                      <a:gd name="connsiteX8" fmla="*/ 275108 w 2891667"/>
                      <a:gd name="connsiteY8" fmla="*/ 1016206 h 1017795"/>
                      <a:gd name="connsiteX9" fmla="*/ 276696 w 2891667"/>
                      <a:gd name="connsiteY9" fmla="*/ 784431 h 1017795"/>
                      <a:gd name="connsiteX10" fmla="*/ 0 w 2891667"/>
                      <a:gd name="connsiteY10" fmla="*/ 781145 h 1017795"/>
                      <a:gd name="connsiteX11" fmla="*/ 9940 w 2891667"/>
                      <a:gd name="connsiteY11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2891667 w 2891667"/>
                      <a:gd name="connsiteY3" fmla="*/ 0 h 1017795"/>
                      <a:gd name="connsiteX4" fmla="*/ 2864679 w 2891667"/>
                      <a:gd name="connsiteY4" fmla="*/ 782732 h 1017795"/>
                      <a:gd name="connsiteX5" fmla="*/ 2232496 w 2891667"/>
                      <a:gd name="connsiteY5" fmla="*/ 774908 h 1017795"/>
                      <a:gd name="connsiteX6" fmla="*/ 2232496 w 2891667"/>
                      <a:gd name="connsiteY6" fmla="*/ 1017795 h 1017795"/>
                      <a:gd name="connsiteX7" fmla="*/ 275108 w 2891667"/>
                      <a:gd name="connsiteY7" fmla="*/ 1016206 h 1017795"/>
                      <a:gd name="connsiteX8" fmla="*/ 276696 w 2891667"/>
                      <a:gd name="connsiteY8" fmla="*/ 784431 h 1017795"/>
                      <a:gd name="connsiteX9" fmla="*/ 0 w 2891667"/>
                      <a:gd name="connsiteY9" fmla="*/ 781145 h 1017795"/>
                      <a:gd name="connsiteX10" fmla="*/ 9940 w 2891667"/>
                      <a:gd name="connsiteY10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2891667 w 2891667"/>
                      <a:gd name="connsiteY2" fmla="*/ 0 h 1017795"/>
                      <a:gd name="connsiteX3" fmla="*/ 2864679 w 2891667"/>
                      <a:gd name="connsiteY3" fmla="*/ 782732 h 1017795"/>
                      <a:gd name="connsiteX4" fmla="*/ 2232496 w 2891667"/>
                      <a:gd name="connsiteY4" fmla="*/ 774908 h 1017795"/>
                      <a:gd name="connsiteX5" fmla="*/ 2232496 w 2891667"/>
                      <a:gd name="connsiteY5" fmla="*/ 1017795 h 1017795"/>
                      <a:gd name="connsiteX6" fmla="*/ 275108 w 2891667"/>
                      <a:gd name="connsiteY6" fmla="*/ 1016206 h 1017795"/>
                      <a:gd name="connsiteX7" fmla="*/ 276696 w 2891667"/>
                      <a:gd name="connsiteY7" fmla="*/ 784431 h 1017795"/>
                      <a:gd name="connsiteX8" fmla="*/ 0 w 2891667"/>
                      <a:gd name="connsiteY8" fmla="*/ 781145 h 1017795"/>
                      <a:gd name="connsiteX9" fmla="*/ 9940 w 2891667"/>
                      <a:gd name="connsiteY9" fmla="*/ 9358 h 1017795"/>
                      <a:gd name="connsiteX0" fmla="*/ 9940 w 2891667"/>
                      <a:gd name="connsiteY0" fmla="*/ 9358 h 1017795"/>
                      <a:gd name="connsiteX1" fmla="*/ 2891667 w 2891667"/>
                      <a:gd name="connsiteY1" fmla="*/ 0 h 1017795"/>
                      <a:gd name="connsiteX2" fmla="*/ 2864679 w 2891667"/>
                      <a:gd name="connsiteY2" fmla="*/ 782732 h 1017795"/>
                      <a:gd name="connsiteX3" fmla="*/ 2232496 w 2891667"/>
                      <a:gd name="connsiteY3" fmla="*/ 774908 h 1017795"/>
                      <a:gd name="connsiteX4" fmla="*/ 2232496 w 2891667"/>
                      <a:gd name="connsiteY4" fmla="*/ 1017795 h 1017795"/>
                      <a:gd name="connsiteX5" fmla="*/ 275108 w 2891667"/>
                      <a:gd name="connsiteY5" fmla="*/ 1016206 h 1017795"/>
                      <a:gd name="connsiteX6" fmla="*/ 276696 w 2891667"/>
                      <a:gd name="connsiteY6" fmla="*/ 784431 h 1017795"/>
                      <a:gd name="connsiteX7" fmla="*/ 0 w 2891667"/>
                      <a:gd name="connsiteY7" fmla="*/ 781145 h 1017795"/>
                      <a:gd name="connsiteX8" fmla="*/ 9940 w 2891667"/>
                      <a:gd name="connsiteY8" fmla="*/ 9358 h 1017795"/>
                      <a:gd name="connsiteX0" fmla="*/ 2983327 w 2983327"/>
                      <a:gd name="connsiteY0" fmla="*/ 3008 h 1017795"/>
                      <a:gd name="connsiteX1" fmla="*/ 2891667 w 2983327"/>
                      <a:gd name="connsiteY1" fmla="*/ 0 h 1017795"/>
                      <a:gd name="connsiteX2" fmla="*/ 2864679 w 2983327"/>
                      <a:gd name="connsiteY2" fmla="*/ 782732 h 1017795"/>
                      <a:gd name="connsiteX3" fmla="*/ 2232496 w 2983327"/>
                      <a:gd name="connsiteY3" fmla="*/ 774908 h 1017795"/>
                      <a:gd name="connsiteX4" fmla="*/ 2232496 w 2983327"/>
                      <a:gd name="connsiteY4" fmla="*/ 1017795 h 1017795"/>
                      <a:gd name="connsiteX5" fmla="*/ 275108 w 2983327"/>
                      <a:gd name="connsiteY5" fmla="*/ 1016206 h 1017795"/>
                      <a:gd name="connsiteX6" fmla="*/ 276696 w 2983327"/>
                      <a:gd name="connsiteY6" fmla="*/ 784431 h 1017795"/>
                      <a:gd name="connsiteX7" fmla="*/ 0 w 2983327"/>
                      <a:gd name="connsiteY7" fmla="*/ 781145 h 1017795"/>
                      <a:gd name="connsiteX8" fmla="*/ 2983327 w 2983327"/>
                      <a:gd name="connsiteY8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1588 w 2708219"/>
                      <a:gd name="connsiteY6" fmla="*/ 784431 h 1017795"/>
                      <a:gd name="connsiteX7" fmla="*/ 2708219 w 2708219"/>
                      <a:gd name="connsiteY7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2708219 w 2708219"/>
                      <a:gd name="connsiteY6" fmla="*/ 3008 h 1017795"/>
                      <a:gd name="connsiteX0" fmla="*/ 750831 w 750831"/>
                      <a:gd name="connsiteY0" fmla="*/ 3008 h 1017795"/>
                      <a:gd name="connsiteX1" fmla="*/ 659171 w 750831"/>
                      <a:gd name="connsiteY1" fmla="*/ 0 h 1017795"/>
                      <a:gd name="connsiteX2" fmla="*/ 632183 w 750831"/>
                      <a:gd name="connsiteY2" fmla="*/ 782732 h 1017795"/>
                      <a:gd name="connsiteX3" fmla="*/ 0 w 750831"/>
                      <a:gd name="connsiteY3" fmla="*/ 774908 h 1017795"/>
                      <a:gd name="connsiteX4" fmla="*/ 0 w 750831"/>
                      <a:gd name="connsiteY4" fmla="*/ 1017795 h 1017795"/>
                      <a:gd name="connsiteX5" fmla="*/ 750831 w 750831"/>
                      <a:gd name="connsiteY5" fmla="*/ 3008 h 1017795"/>
                      <a:gd name="connsiteX0" fmla="*/ 750831 w 750831"/>
                      <a:gd name="connsiteY0" fmla="*/ 3008 h 782732"/>
                      <a:gd name="connsiteX1" fmla="*/ 659171 w 750831"/>
                      <a:gd name="connsiteY1" fmla="*/ 0 h 782732"/>
                      <a:gd name="connsiteX2" fmla="*/ 632183 w 750831"/>
                      <a:gd name="connsiteY2" fmla="*/ 782732 h 782732"/>
                      <a:gd name="connsiteX3" fmla="*/ 0 w 750831"/>
                      <a:gd name="connsiteY3" fmla="*/ 774908 h 782732"/>
                      <a:gd name="connsiteX4" fmla="*/ 750831 w 750831"/>
                      <a:gd name="connsiteY4" fmla="*/ 3008 h 782732"/>
                      <a:gd name="connsiteX0" fmla="*/ 118648 w 118648"/>
                      <a:gd name="connsiteY0" fmla="*/ 3008 h 782732"/>
                      <a:gd name="connsiteX1" fmla="*/ 26988 w 118648"/>
                      <a:gd name="connsiteY1" fmla="*/ 0 h 782732"/>
                      <a:gd name="connsiteX2" fmla="*/ 0 w 118648"/>
                      <a:gd name="connsiteY2" fmla="*/ 782732 h 782732"/>
                      <a:gd name="connsiteX3" fmla="*/ 86955 w 118648"/>
                      <a:gd name="connsiteY3" fmla="*/ 781258 h 782732"/>
                      <a:gd name="connsiteX4" fmla="*/ 118648 w 118648"/>
                      <a:gd name="connsiteY4" fmla="*/ 3008 h 782732"/>
                      <a:gd name="connsiteX0" fmla="*/ 96423 w 96423"/>
                      <a:gd name="connsiteY0" fmla="*/ 4596 h 782732"/>
                      <a:gd name="connsiteX1" fmla="*/ 26988 w 96423"/>
                      <a:gd name="connsiteY1" fmla="*/ 0 h 782732"/>
                      <a:gd name="connsiteX2" fmla="*/ 0 w 96423"/>
                      <a:gd name="connsiteY2" fmla="*/ 782732 h 782732"/>
                      <a:gd name="connsiteX3" fmla="*/ 86955 w 96423"/>
                      <a:gd name="connsiteY3" fmla="*/ 781258 h 782732"/>
                      <a:gd name="connsiteX4" fmla="*/ 96423 w 96423"/>
                      <a:gd name="connsiteY4" fmla="*/ 4596 h 782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423" h="782732">
                        <a:moveTo>
                          <a:pt x="96423" y="4596"/>
                        </a:moveTo>
                        <a:lnTo>
                          <a:pt x="26988" y="0"/>
                        </a:lnTo>
                        <a:lnTo>
                          <a:pt x="0" y="782732"/>
                        </a:lnTo>
                        <a:lnTo>
                          <a:pt x="86955" y="781258"/>
                        </a:lnTo>
                        <a:lnTo>
                          <a:pt x="96423" y="4596"/>
                        </a:lnTo>
                        <a:close/>
                      </a:path>
                    </a:pathLst>
                  </a:custGeom>
                  <a:solidFill>
                    <a:srgbClr val="DCD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A949ABDB-3E99-6795-511A-8DC807363329}"/>
                    </a:ext>
                  </a:extLst>
                </p:cNvPr>
                <p:cNvGrpSpPr/>
                <p:nvPr/>
              </p:nvGrpSpPr>
              <p:grpSpPr>
                <a:xfrm>
                  <a:off x="559448" y="4046337"/>
                  <a:ext cx="3033822" cy="1017796"/>
                  <a:chOff x="559855" y="2252470"/>
                  <a:chExt cx="3033822" cy="1017796"/>
                </a:xfrm>
              </p:grpSpPr>
              <p:sp>
                <p:nvSpPr>
                  <p:cNvPr id="127" name="Freeform: Shape 11">
                    <a:extLst>
                      <a:ext uri="{FF2B5EF4-FFF2-40B4-BE49-F238E27FC236}">
                        <a16:creationId xmlns:a16="http://schemas.microsoft.com/office/drawing/2014/main" id="{42C4C565-A2E5-157C-A329-61F34A18571E}"/>
                      </a:ext>
                    </a:extLst>
                  </p:cNvPr>
                  <p:cNvSpPr/>
                  <p:nvPr/>
                </p:nvSpPr>
                <p:spPr>
                  <a:xfrm>
                    <a:off x="559855" y="2252471"/>
                    <a:ext cx="2960309" cy="1017795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68642 w 2960309"/>
                      <a:gd name="connsiteY11" fmla="*/ 781145 h 1017795"/>
                      <a:gd name="connsiteX12" fmla="*/ 0 w 2960309"/>
                      <a:gd name="connsiteY12" fmla="*/ 4596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11492 w 2960309"/>
                      <a:gd name="connsiteY11" fmla="*/ 795433 h 1017795"/>
                      <a:gd name="connsiteX12" fmla="*/ 0 w 2960309"/>
                      <a:gd name="connsiteY12" fmla="*/ 4596 h 1017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60309" h="1017795">
                        <a:moveTo>
                          <a:pt x="0" y="4596"/>
                        </a:moveTo>
                        <a:lnTo>
                          <a:pt x="1180626" y="4595"/>
                        </a:lnTo>
                        <a:lnTo>
                          <a:pt x="1180626" y="257318"/>
                        </a:lnTo>
                        <a:lnTo>
                          <a:pt x="1787162" y="257318"/>
                        </a:lnTo>
                        <a:lnTo>
                          <a:pt x="1787162" y="0"/>
                        </a:lnTo>
                        <a:lnTo>
                          <a:pt x="2960309" y="0"/>
                        </a:lnTo>
                        <a:lnTo>
                          <a:pt x="2933321" y="782732"/>
                        </a:lnTo>
                        <a:lnTo>
                          <a:pt x="2301138" y="774908"/>
                        </a:lnTo>
                        <a:lnTo>
                          <a:pt x="2301138" y="1017795"/>
                        </a:lnTo>
                        <a:lnTo>
                          <a:pt x="343750" y="1016206"/>
                        </a:lnTo>
                        <a:cubicBezTo>
                          <a:pt x="344279" y="938948"/>
                          <a:pt x="344809" y="861689"/>
                          <a:pt x="345338" y="784431"/>
                        </a:cubicBezTo>
                        <a:lnTo>
                          <a:pt x="11492" y="795433"/>
                        </a:lnTo>
                        <a:lnTo>
                          <a:pt x="0" y="4596"/>
                        </a:lnTo>
                        <a:close/>
                      </a:path>
                    </a:pathLst>
                  </a:custGeom>
                  <a:solidFill>
                    <a:srgbClr val="3A574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Freeform: Shape 12">
                    <a:extLst>
                      <a:ext uri="{FF2B5EF4-FFF2-40B4-BE49-F238E27FC236}">
                        <a16:creationId xmlns:a16="http://schemas.microsoft.com/office/drawing/2014/main" id="{14C822D7-D737-359E-0DD4-3FA6B3F86649}"/>
                      </a:ext>
                    </a:extLst>
                  </p:cNvPr>
                  <p:cNvSpPr/>
                  <p:nvPr/>
                </p:nvSpPr>
                <p:spPr>
                  <a:xfrm>
                    <a:off x="3497254" y="2252470"/>
                    <a:ext cx="96423" cy="782732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2891667 w 2891667"/>
                      <a:gd name="connsiteY4" fmla="*/ 0 h 1017795"/>
                      <a:gd name="connsiteX5" fmla="*/ 2864679 w 2891667"/>
                      <a:gd name="connsiteY5" fmla="*/ 782732 h 1017795"/>
                      <a:gd name="connsiteX6" fmla="*/ 2232496 w 2891667"/>
                      <a:gd name="connsiteY6" fmla="*/ 774908 h 1017795"/>
                      <a:gd name="connsiteX7" fmla="*/ 2232496 w 2891667"/>
                      <a:gd name="connsiteY7" fmla="*/ 1017795 h 1017795"/>
                      <a:gd name="connsiteX8" fmla="*/ 275108 w 2891667"/>
                      <a:gd name="connsiteY8" fmla="*/ 1016206 h 1017795"/>
                      <a:gd name="connsiteX9" fmla="*/ 276696 w 2891667"/>
                      <a:gd name="connsiteY9" fmla="*/ 784431 h 1017795"/>
                      <a:gd name="connsiteX10" fmla="*/ 0 w 2891667"/>
                      <a:gd name="connsiteY10" fmla="*/ 781145 h 1017795"/>
                      <a:gd name="connsiteX11" fmla="*/ 9940 w 2891667"/>
                      <a:gd name="connsiteY11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2891667 w 2891667"/>
                      <a:gd name="connsiteY3" fmla="*/ 0 h 1017795"/>
                      <a:gd name="connsiteX4" fmla="*/ 2864679 w 2891667"/>
                      <a:gd name="connsiteY4" fmla="*/ 782732 h 1017795"/>
                      <a:gd name="connsiteX5" fmla="*/ 2232496 w 2891667"/>
                      <a:gd name="connsiteY5" fmla="*/ 774908 h 1017795"/>
                      <a:gd name="connsiteX6" fmla="*/ 2232496 w 2891667"/>
                      <a:gd name="connsiteY6" fmla="*/ 1017795 h 1017795"/>
                      <a:gd name="connsiteX7" fmla="*/ 275108 w 2891667"/>
                      <a:gd name="connsiteY7" fmla="*/ 1016206 h 1017795"/>
                      <a:gd name="connsiteX8" fmla="*/ 276696 w 2891667"/>
                      <a:gd name="connsiteY8" fmla="*/ 784431 h 1017795"/>
                      <a:gd name="connsiteX9" fmla="*/ 0 w 2891667"/>
                      <a:gd name="connsiteY9" fmla="*/ 781145 h 1017795"/>
                      <a:gd name="connsiteX10" fmla="*/ 9940 w 2891667"/>
                      <a:gd name="connsiteY10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2891667 w 2891667"/>
                      <a:gd name="connsiteY2" fmla="*/ 0 h 1017795"/>
                      <a:gd name="connsiteX3" fmla="*/ 2864679 w 2891667"/>
                      <a:gd name="connsiteY3" fmla="*/ 782732 h 1017795"/>
                      <a:gd name="connsiteX4" fmla="*/ 2232496 w 2891667"/>
                      <a:gd name="connsiteY4" fmla="*/ 774908 h 1017795"/>
                      <a:gd name="connsiteX5" fmla="*/ 2232496 w 2891667"/>
                      <a:gd name="connsiteY5" fmla="*/ 1017795 h 1017795"/>
                      <a:gd name="connsiteX6" fmla="*/ 275108 w 2891667"/>
                      <a:gd name="connsiteY6" fmla="*/ 1016206 h 1017795"/>
                      <a:gd name="connsiteX7" fmla="*/ 276696 w 2891667"/>
                      <a:gd name="connsiteY7" fmla="*/ 784431 h 1017795"/>
                      <a:gd name="connsiteX8" fmla="*/ 0 w 2891667"/>
                      <a:gd name="connsiteY8" fmla="*/ 781145 h 1017795"/>
                      <a:gd name="connsiteX9" fmla="*/ 9940 w 2891667"/>
                      <a:gd name="connsiteY9" fmla="*/ 9358 h 1017795"/>
                      <a:gd name="connsiteX0" fmla="*/ 9940 w 2891667"/>
                      <a:gd name="connsiteY0" fmla="*/ 9358 h 1017795"/>
                      <a:gd name="connsiteX1" fmla="*/ 2891667 w 2891667"/>
                      <a:gd name="connsiteY1" fmla="*/ 0 h 1017795"/>
                      <a:gd name="connsiteX2" fmla="*/ 2864679 w 2891667"/>
                      <a:gd name="connsiteY2" fmla="*/ 782732 h 1017795"/>
                      <a:gd name="connsiteX3" fmla="*/ 2232496 w 2891667"/>
                      <a:gd name="connsiteY3" fmla="*/ 774908 h 1017795"/>
                      <a:gd name="connsiteX4" fmla="*/ 2232496 w 2891667"/>
                      <a:gd name="connsiteY4" fmla="*/ 1017795 h 1017795"/>
                      <a:gd name="connsiteX5" fmla="*/ 275108 w 2891667"/>
                      <a:gd name="connsiteY5" fmla="*/ 1016206 h 1017795"/>
                      <a:gd name="connsiteX6" fmla="*/ 276696 w 2891667"/>
                      <a:gd name="connsiteY6" fmla="*/ 784431 h 1017795"/>
                      <a:gd name="connsiteX7" fmla="*/ 0 w 2891667"/>
                      <a:gd name="connsiteY7" fmla="*/ 781145 h 1017795"/>
                      <a:gd name="connsiteX8" fmla="*/ 9940 w 2891667"/>
                      <a:gd name="connsiteY8" fmla="*/ 9358 h 1017795"/>
                      <a:gd name="connsiteX0" fmla="*/ 2983327 w 2983327"/>
                      <a:gd name="connsiteY0" fmla="*/ 3008 h 1017795"/>
                      <a:gd name="connsiteX1" fmla="*/ 2891667 w 2983327"/>
                      <a:gd name="connsiteY1" fmla="*/ 0 h 1017795"/>
                      <a:gd name="connsiteX2" fmla="*/ 2864679 w 2983327"/>
                      <a:gd name="connsiteY2" fmla="*/ 782732 h 1017795"/>
                      <a:gd name="connsiteX3" fmla="*/ 2232496 w 2983327"/>
                      <a:gd name="connsiteY3" fmla="*/ 774908 h 1017795"/>
                      <a:gd name="connsiteX4" fmla="*/ 2232496 w 2983327"/>
                      <a:gd name="connsiteY4" fmla="*/ 1017795 h 1017795"/>
                      <a:gd name="connsiteX5" fmla="*/ 275108 w 2983327"/>
                      <a:gd name="connsiteY5" fmla="*/ 1016206 h 1017795"/>
                      <a:gd name="connsiteX6" fmla="*/ 276696 w 2983327"/>
                      <a:gd name="connsiteY6" fmla="*/ 784431 h 1017795"/>
                      <a:gd name="connsiteX7" fmla="*/ 0 w 2983327"/>
                      <a:gd name="connsiteY7" fmla="*/ 781145 h 1017795"/>
                      <a:gd name="connsiteX8" fmla="*/ 2983327 w 2983327"/>
                      <a:gd name="connsiteY8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1588 w 2708219"/>
                      <a:gd name="connsiteY6" fmla="*/ 784431 h 1017795"/>
                      <a:gd name="connsiteX7" fmla="*/ 2708219 w 2708219"/>
                      <a:gd name="connsiteY7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2708219 w 2708219"/>
                      <a:gd name="connsiteY6" fmla="*/ 3008 h 1017795"/>
                      <a:gd name="connsiteX0" fmla="*/ 750831 w 750831"/>
                      <a:gd name="connsiteY0" fmla="*/ 3008 h 1017795"/>
                      <a:gd name="connsiteX1" fmla="*/ 659171 w 750831"/>
                      <a:gd name="connsiteY1" fmla="*/ 0 h 1017795"/>
                      <a:gd name="connsiteX2" fmla="*/ 632183 w 750831"/>
                      <a:gd name="connsiteY2" fmla="*/ 782732 h 1017795"/>
                      <a:gd name="connsiteX3" fmla="*/ 0 w 750831"/>
                      <a:gd name="connsiteY3" fmla="*/ 774908 h 1017795"/>
                      <a:gd name="connsiteX4" fmla="*/ 0 w 750831"/>
                      <a:gd name="connsiteY4" fmla="*/ 1017795 h 1017795"/>
                      <a:gd name="connsiteX5" fmla="*/ 750831 w 750831"/>
                      <a:gd name="connsiteY5" fmla="*/ 3008 h 1017795"/>
                      <a:gd name="connsiteX0" fmla="*/ 750831 w 750831"/>
                      <a:gd name="connsiteY0" fmla="*/ 3008 h 782732"/>
                      <a:gd name="connsiteX1" fmla="*/ 659171 w 750831"/>
                      <a:gd name="connsiteY1" fmla="*/ 0 h 782732"/>
                      <a:gd name="connsiteX2" fmla="*/ 632183 w 750831"/>
                      <a:gd name="connsiteY2" fmla="*/ 782732 h 782732"/>
                      <a:gd name="connsiteX3" fmla="*/ 0 w 750831"/>
                      <a:gd name="connsiteY3" fmla="*/ 774908 h 782732"/>
                      <a:gd name="connsiteX4" fmla="*/ 750831 w 750831"/>
                      <a:gd name="connsiteY4" fmla="*/ 3008 h 782732"/>
                      <a:gd name="connsiteX0" fmla="*/ 118648 w 118648"/>
                      <a:gd name="connsiteY0" fmla="*/ 3008 h 782732"/>
                      <a:gd name="connsiteX1" fmla="*/ 26988 w 118648"/>
                      <a:gd name="connsiteY1" fmla="*/ 0 h 782732"/>
                      <a:gd name="connsiteX2" fmla="*/ 0 w 118648"/>
                      <a:gd name="connsiteY2" fmla="*/ 782732 h 782732"/>
                      <a:gd name="connsiteX3" fmla="*/ 86955 w 118648"/>
                      <a:gd name="connsiteY3" fmla="*/ 781258 h 782732"/>
                      <a:gd name="connsiteX4" fmla="*/ 118648 w 118648"/>
                      <a:gd name="connsiteY4" fmla="*/ 3008 h 782732"/>
                      <a:gd name="connsiteX0" fmla="*/ 96423 w 96423"/>
                      <a:gd name="connsiteY0" fmla="*/ 4596 h 782732"/>
                      <a:gd name="connsiteX1" fmla="*/ 26988 w 96423"/>
                      <a:gd name="connsiteY1" fmla="*/ 0 h 782732"/>
                      <a:gd name="connsiteX2" fmla="*/ 0 w 96423"/>
                      <a:gd name="connsiteY2" fmla="*/ 782732 h 782732"/>
                      <a:gd name="connsiteX3" fmla="*/ 86955 w 96423"/>
                      <a:gd name="connsiteY3" fmla="*/ 781258 h 782732"/>
                      <a:gd name="connsiteX4" fmla="*/ 96423 w 96423"/>
                      <a:gd name="connsiteY4" fmla="*/ 4596 h 782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423" h="782732">
                        <a:moveTo>
                          <a:pt x="96423" y="4596"/>
                        </a:moveTo>
                        <a:lnTo>
                          <a:pt x="26988" y="0"/>
                        </a:lnTo>
                        <a:lnTo>
                          <a:pt x="0" y="782732"/>
                        </a:lnTo>
                        <a:lnTo>
                          <a:pt x="86955" y="781258"/>
                        </a:lnTo>
                        <a:lnTo>
                          <a:pt x="96423" y="4596"/>
                        </a:lnTo>
                        <a:close/>
                      </a:path>
                    </a:pathLst>
                  </a:custGeom>
                  <a:solidFill>
                    <a:srgbClr val="DCD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AA80E3C5-ABAE-2ED4-9915-278C92E642F8}"/>
                    </a:ext>
                  </a:extLst>
                </p:cNvPr>
                <p:cNvGrpSpPr/>
                <p:nvPr/>
              </p:nvGrpSpPr>
              <p:grpSpPr>
                <a:xfrm>
                  <a:off x="559041" y="5840204"/>
                  <a:ext cx="3033822" cy="1017796"/>
                  <a:chOff x="559855" y="2252470"/>
                  <a:chExt cx="3033822" cy="1017796"/>
                </a:xfrm>
              </p:grpSpPr>
              <p:sp>
                <p:nvSpPr>
                  <p:cNvPr id="125" name="Freeform: Shape 8">
                    <a:extLst>
                      <a:ext uri="{FF2B5EF4-FFF2-40B4-BE49-F238E27FC236}">
                        <a16:creationId xmlns:a16="http://schemas.microsoft.com/office/drawing/2014/main" id="{27F16A68-3210-D119-7BB7-857F8C5E6CF6}"/>
                      </a:ext>
                    </a:extLst>
                  </p:cNvPr>
                  <p:cNvSpPr/>
                  <p:nvPr/>
                </p:nvSpPr>
                <p:spPr>
                  <a:xfrm>
                    <a:off x="559855" y="2252471"/>
                    <a:ext cx="2960309" cy="1017795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68642 w 2960309"/>
                      <a:gd name="connsiteY11" fmla="*/ 781145 h 1017795"/>
                      <a:gd name="connsiteX12" fmla="*/ 0 w 2960309"/>
                      <a:gd name="connsiteY12" fmla="*/ 4596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11492 w 2960309"/>
                      <a:gd name="connsiteY11" fmla="*/ 795433 h 1017795"/>
                      <a:gd name="connsiteX12" fmla="*/ 0 w 2960309"/>
                      <a:gd name="connsiteY12" fmla="*/ 4596 h 1017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60309" h="1017795">
                        <a:moveTo>
                          <a:pt x="0" y="4596"/>
                        </a:moveTo>
                        <a:lnTo>
                          <a:pt x="1180626" y="4595"/>
                        </a:lnTo>
                        <a:lnTo>
                          <a:pt x="1180626" y="257318"/>
                        </a:lnTo>
                        <a:lnTo>
                          <a:pt x="1787162" y="257318"/>
                        </a:lnTo>
                        <a:lnTo>
                          <a:pt x="1787162" y="0"/>
                        </a:lnTo>
                        <a:lnTo>
                          <a:pt x="2960309" y="0"/>
                        </a:lnTo>
                        <a:lnTo>
                          <a:pt x="2933321" y="782732"/>
                        </a:lnTo>
                        <a:lnTo>
                          <a:pt x="2301138" y="774908"/>
                        </a:lnTo>
                        <a:lnTo>
                          <a:pt x="2301138" y="1017795"/>
                        </a:lnTo>
                        <a:lnTo>
                          <a:pt x="343750" y="1016206"/>
                        </a:lnTo>
                        <a:cubicBezTo>
                          <a:pt x="344279" y="938948"/>
                          <a:pt x="344809" y="861689"/>
                          <a:pt x="345338" y="784431"/>
                        </a:cubicBezTo>
                        <a:lnTo>
                          <a:pt x="11492" y="795433"/>
                        </a:lnTo>
                        <a:lnTo>
                          <a:pt x="0" y="4596"/>
                        </a:lnTo>
                        <a:close/>
                      </a:path>
                    </a:pathLst>
                  </a:custGeom>
                  <a:solidFill>
                    <a:srgbClr val="3A574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Freeform: Shape 9">
                    <a:extLst>
                      <a:ext uri="{FF2B5EF4-FFF2-40B4-BE49-F238E27FC236}">
                        <a16:creationId xmlns:a16="http://schemas.microsoft.com/office/drawing/2014/main" id="{41D3045A-29E2-5F76-AC51-071864695FD2}"/>
                      </a:ext>
                    </a:extLst>
                  </p:cNvPr>
                  <p:cNvSpPr/>
                  <p:nvPr/>
                </p:nvSpPr>
                <p:spPr>
                  <a:xfrm>
                    <a:off x="3497254" y="2252470"/>
                    <a:ext cx="96423" cy="782732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2891667 w 2891667"/>
                      <a:gd name="connsiteY4" fmla="*/ 0 h 1017795"/>
                      <a:gd name="connsiteX5" fmla="*/ 2864679 w 2891667"/>
                      <a:gd name="connsiteY5" fmla="*/ 782732 h 1017795"/>
                      <a:gd name="connsiteX6" fmla="*/ 2232496 w 2891667"/>
                      <a:gd name="connsiteY6" fmla="*/ 774908 h 1017795"/>
                      <a:gd name="connsiteX7" fmla="*/ 2232496 w 2891667"/>
                      <a:gd name="connsiteY7" fmla="*/ 1017795 h 1017795"/>
                      <a:gd name="connsiteX8" fmla="*/ 275108 w 2891667"/>
                      <a:gd name="connsiteY8" fmla="*/ 1016206 h 1017795"/>
                      <a:gd name="connsiteX9" fmla="*/ 276696 w 2891667"/>
                      <a:gd name="connsiteY9" fmla="*/ 784431 h 1017795"/>
                      <a:gd name="connsiteX10" fmla="*/ 0 w 2891667"/>
                      <a:gd name="connsiteY10" fmla="*/ 781145 h 1017795"/>
                      <a:gd name="connsiteX11" fmla="*/ 9940 w 2891667"/>
                      <a:gd name="connsiteY11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2891667 w 2891667"/>
                      <a:gd name="connsiteY3" fmla="*/ 0 h 1017795"/>
                      <a:gd name="connsiteX4" fmla="*/ 2864679 w 2891667"/>
                      <a:gd name="connsiteY4" fmla="*/ 782732 h 1017795"/>
                      <a:gd name="connsiteX5" fmla="*/ 2232496 w 2891667"/>
                      <a:gd name="connsiteY5" fmla="*/ 774908 h 1017795"/>
                      <a:gd name="connsiteX6" fmla="*/ 2232496 w 2891667"/>
                      <a:gd name="connsiteY6" fmla="*/ 1017795 h 1017795"/>
                      <a:gd name="connsiteX7" fmla="*/ 275108 w 2891667"/>
                      <a:gd name="connsiteY7" fmla="*/ 1016206 h 1017795"/>
                      <a:gd name="connsiteX8" fmla="*/ 276696 w 2891667"/>
                      <a:gd name="connsiteY8" fmla="*/ 784431 h 1017795"/>
                      <a:gd name="connsiteX9" fmla="*/ 0 w 2891667"/>
                      <a:gd name="connsiteY9" fmla="*/ 781145 h 1017795"/>
                      <a:gd name="connsiteX10" fmla="*/ 9940 w 2891667"/>
                      <a:gd name="connsiteY10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2891667 w 2891667"/>
                      <a:gd name="connsiteY2" fmla="*/ 0 h 1017795"/>
                      <a:gd name="connsiteX3" fmla="*/ 2864679 w 2891667"/>
                      <a:gd name="connsiteY3" fmla="*/ 782732 h 1017795"/>
                      <a:gd name="connsiteX4" fmla="*/ 2232496 w 2891667"/>
                      <a:gd name="connsiteY4" fmla="*/ 774908 h 1017795"/>
                      <a:gd name="connsiteX5" fmla="*/ 2232496 w 2891667"/>
                      <a:gd name="connsiteY5" fmla="*/ 1017795 h 1017795"/>
                      <a:gd name="connsiteX6" fmla="*/ 275108 w 2891667"/>
                      <a:gd name="connsiteY6" fmla="*/ 1016206 h 1017795"/>
                      <a:gd name="connsiteX7" fmla="*/ 276696 w 2891667"/>
                      <a:gd name="connsiteY7" fmla="*/ 784431 h 1017795"/>
                      <a:gd name="connsiteX8" fmla="*/ 0 w 2891667"/>
                      <a:gd name="connsiteY8" fmla="*/ 781145 h 1017795"/>
                      <a:gd name="connsiteX9" fmla="*/ 9940 w 2891667"/>
                      <a:gd name="connsiteY9" fmla="*/ 9358 h 1017795"/>
                      <a:gd name="connsiteX0" fmla="*/ 9940 w 2891667"/>
                      <a:gd name="connsiteY0" fmla="*/ 9358 h 1017795"/>
                      <a:gd name="connsiteX1" fmla="*/ 2891667 w 2891667"/>
                      <a:gd name="connsiteY1" fmla="*/ 0 h 1017795"/>
                      <a:gd name="connsiteX2" fmla="*/ 2864679 w 2891667"/>
                      <a:gd name="connsiteY2" fmla="*/ 782732 h 1017795"/>
                      <a:gd name="connsiteX3" fmla="*/ 2232496 w 2891667"/>
                      <a:gd name="connsiteY3" fmla="*/ 774908 h 1017795"/>
                      <a:gd name="connsiteX4" fmla="*/ 2232496 w 2891667"/>
                      <a:gd name="connsiteY4" fmla="*/ 1017795 h 1017795"/>
                      <a:gd name="connsiteX5" fmla="*/ 275108 w 2891667"/>
                      <a:gd name="connsiteY5" fmla="*/ 1016206 h 1017795"/>
                      <a:gd name="connsiteX6" fmla="*/ 276696 w 2891667"/>
                      <a:gd name="connsiteY6" fmla="*/ 784431 h 1017795"/>
                      <a:gd name="connsiteX7" fmla="*/ 0 w 2891667"/>
                      <a:gd name="connsiteY7" fmla="*/ 781145 h 1017795"/>
                      <a:gd name="connsiteX8" fmla="*/ 9940 w 2891667"/>
                      <a:gd name="connsiteY8" fmla="*/ 9358 h 1017795"/>
                      <a:gd name="connsiteX0" fmla="*/ 2983327 w 2983327"/>
                      <a:gd name="connsiteY0" fmla="*/ 3008 h 1017795"/>
                      <a:gd name="connsiteX1" fmla="*/ 2891667 w 2983327"/>
                      <a:gd name="connsiteY1" fmla="*/ 0 h 1017795"/>
                      <a:gd name="connsiteX2" fmla="*/ 2864679 w 2983327"/>
                      <a:gd name="connsiteY2" fmla="*/ 782732 h 1017795"/>
                      <a:gd name="connsiteX3" fmla="*/ 2232496 w 2983327"/>
                      <a:gd name="connsiteY3" fmla="*/ 774908 h 1017795"/>
                      <a:gd name="connsiteX4" fmla="*/ 2232496 w 2983327"/>
                      <a:gd name="connsiteY4" fmla="*/ 1017795 h 1017795"/>
                      <a:gd name="connsiteX5" fmla="*/ 275108 w 2983327"/>
                      <a:gd name="connsiteY5" fmla="*/ 1016206 h 1017795"/>
                      <a:gd name="connsiteX6" fmla="*/ 276696 w 2983327"/>
                      <a:gd name="connsiteY6" fmla="*/ 784431 h 1017795"/>
                      <a:gd name="connsiteX7" fmla="*/ 0 w 2983327"/>
                      <a:gd name="connsiteY7" fmla="*/ 781145 h 1017795"/>
                      <a:gd name="connsiteX8" fmla="*/ 2983327 w 2983327"/>
                      <a:gd name="connsiteY8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1588 w 2708219"/>
                      <a:gd name="connsiteY6" fmla="*/ 784431 h 1017795"/>
                      <a:gd name="connsiteX7" fmla="*/ 2708219 w 2708219"/>
                      <a:gd name="connsiteY7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2708219 w 2708219"/>
                      <a:gd name="connsiteY6" fmla="*/ 3008 h 1017795"/>
                      <a:gd name="connsiteX0" fmla="*/ 750831 w 750831"/>
                      <a:gd name="connsiteY0" fmla="*/ 3008 h 1017795"/>
                      <a:gd name="connsiteX1" fmla="*/ 659171 w 750831"/>
                      <a:gd name="connsiteY1" fmla="*/ 0 h 1017795"/>
                      <a:gd name="connsiteX2" fmla="*/ 632183 w 750831"/>
                      <a:gd name="connsiteY2" fmla="*/ 782732 h 1017795"/>
                      <a:gd name="connsiteX3" fmla="*/ 0 w 750831"/>
                      <a:gd name="connsiteY3" fmla="*/ 774908 h 1017795"/>
                      <a:gd name="connsiteX4" fmla="*/ 0 w 750831"/>
                      <a:gd name="connsiteY4" fmla="*/ 1017795 h 1017795"/>
                      <a:gd name="connsiteX5" fmla="*/ 750831 w 750831"/>
                      <a:gd name="connsiteY5" fmla="*/ 3008 h 1017795"/>
                      <a:gd name="connsiteX0" fmla="*/ 750831 w 750831"/>
                      <a:gd name="connsiteY0" fmla="*/ 3008 h 782732"/>
                      <a:gd name="connsiteX1" fmla="*/ 659171 w 750831"/>
                      <a:gd name="connsiteY1" fmla="*/ 0 h 782732"/>
                      <a:gd name="connsiteX2" fmla="*/ 632183 w 750831"/>
                      <a:gd name="connsiteY2" fmla="*/ 782732 h 782732"/>
                      <a:gd name="connsiteX3" fmla="*/ 0 w 750831"/>
                      <a:gd name="connsiteY3" fmla="*/ 774908 h 782732"/>
                      <a:gd name="connsiteX4" fmla="*/ 750831 w 750831"/>
                      <a:gd name="connsiteY4" fmla="*/ 3008 h 782732"/>
                      <a:gd name="connsiteX0" fmla="*/ 118648 w 118648"/>
                      <a:gd name="connsiteY0" fmla="*/ 3008 h 782732"/>
                      <a:gd name="connsiteX1" fmla="*/ 26988 w 118648"/>
                      <a:gd name="connsiteY1" fmla="*/ 0 h 782732"/>
                      <a:gd name="connsiteX2" fmla="*/ 0 w 118648"/>
                      <a:gd name="connsiteY2" fmla="*/ 782732 h 782732"/>
                      <a:gd name="connsiteX3" fmla="*/ 86955 w 118648"/>
                      <a:gd name="connsiteY3" fmla="*/ 781258 h 782732"/>
                      <a:gd name="connsiteX4" fmla="*/ 118648 w 118648"/>
                      <a:gd name="connsiteY4" fmla="*/ 3008 h 782732"/>
                      <a:gd name="connsiteX0" fmla="*/ 96423 w 96423"/>
                      <a:gd name="connsiteY0" fmla="*/ 4596 h 782732"/>
                      <a:gd name="connsiteX1" fmla="*/ 26988 w 96423"/>
                      <a:gd name="connsiteY1" fmla="*/ 0 h 782732"/>
                      <a:gd name="connsiteX2" fmla="*/ 0 w 96423"/>
                      <a:gd name="connsiteY2" fmla="*/ 782732 h 782732"/>
                      <a:gd name="connsiteX3" fmla="*/ 86955 w 96423"/>
                      <a:gd name="connsiteY3" fmla="*/ 781258 h 782732"/>
                      <a:gd name="connsiteX4" fmla="*/ 96423 w 96423"/>
                      <a:gd name="connsiteY4" fmla="*/ 4596 h 782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423" h="782732">
                        <a:moveTo>
                          <a:pt x="96423" y="4596"/>
                        </a:moveTo>
                        <a:lnTo>
                          <a:pt x="26988" y="0"/>
                        </a:lnTo>
                        <a:lnTo>
                          <a:pt x="0" y="782732"/>
                        </a:lnTo>
                        <a:lnTo>
                          <a:pt x="86955" y="781258"/>
                        </a:lnTo>
                        <a:lnTo>
                          <a:pt x="96423" y="4596"/>
                        </a:lnTo>
                        <a:close/>
                      </a:path>
                    </a:pathLst>
                  </a:custGeom>
                  <a:solidFill>
                    <a:srgbClr val="DCD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0C1A5BE5-DBEA-DAEE-9965-8FE7FD462BB7}"/>
                  </a:ext>
                </a:extLst>
              </p:cNvPr>
              <p:cNvGrpSpPr/>
              <p:nvPr/>
            </p:nvGrpSpPr>
            <p:grpSpPr>
              <a:xfrm>
                <a:off x="4571389" y="3077264"/>
                <a:ext cx="2147180" cy="4852430"/>
                <a:chOff x="559041" y="0"/>
                <a:chExt cx="3034636" cy="6858000"/>
              </a:xfrm>
            </p:grpSpPr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D3CFEEFB-2B58-E83A-2526-F717EC8BD9EB}"/>
                    </a:ext>
                  </a:extLst>
                </p:cNvPr>
                <p:cNvGrpSpPr/>
                <p:nvPr/>
              </p:nvGrpSpPr>
              <p:grpSpPr>
                <a:xfrm>
                  <a:off x="562522" y="0"/>
                  <a:ext cx="3030748" cy="6858000"/>
                  <a:chOff x="562522" y="0"/>
                  <a:chExt cx="3030748" cy="6858000"/>
                </a:xfrm>
              </p:grpSpPr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602E6A65-33FE-4B6B-FFB5-E181E130250A}"/>
                      </a:ext>
                    </a:extLst>
                  </p:cNvPr>
                  <p:cNvSpPr/>
                  <p:nvPr/>
                </p:nvSpPr>
                <p:spPr>
                  <a:xfrm>
                    <a:off x="1170389" y="441923"/>
                    <a:ext cx="1815015" cy="6291618"/>
                  </a:xfrm>
                  <a:prstGeom prst="rect">
                    <a:avLst/>
                  </a:prstGeom>
                  <a:pattFill prst="dkVert">
                    <a:fgClr>
                      <a:srgbClr val="FFC000"/>
                    </a:fgClr>
                    <a:bgClr>
                      <a:schemeClr val="accent2">
                        <a:lumMod val="50000"/>
                      </a:schemeClr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16" name="Picture 115">
                    <a:extLst>
                      <a:ext uri="{FF2B5EF4-FFF2-40B4-BE49-F238E27FC236}">
                        <a16:creationId xmlns:a16="http://schemas.microsoft.com/office/drawing/2014/main" id="{678605F5-3069-789E-E140-99149144B2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62522" y="0"/>
                    <a:ext cx="3030748" cy="1476401"/>
                  </a:xfrm>
                  <a:prstGeom prst="rect">
                    <a:avLst/>
                  </a:prstGeom>
                </p:spPr>
              </p:pic>
              <p:pic>
                <p:nvPicPr>
                  <p:cNvPr id="117" name="Picture 116">
                    <a:extLst>
                      <a:ext uri="{FF2B5EF4-FFF2-40B4-BE49-F238E27FC236}">
                        <a16:creationId xmlns:a16="http://schemas.microsoft.com/office/drawing/2014/main" id="{72E21B00-7E59-6058-DBCC-1392CF94AC6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62522" y="1793866"/>
                    <a:ext cx="3030748" cy="1476401"/>
                  </a:xfrm>
                  <a:prstGeom prst="rect">
                    <a:avLst/>
                  </a:prstGeom>
                </p:spPr>
              </p:pic>
              <p:pic>
                <p:nvPicPr>
                  <p:cNvPr id="118" name="Picture 117">
                    <a:extLst>
                      <a:ext uri="{FF2B5EF4-FFF2-40B4-BE49-F238E27FC236}">
                        <a16:creationId xmlns:a16="http://schemas.microsoft.com/office/drawing/2014/main" id="{CBEBFA17-15EA-CA5B-B5BB-94C7B86000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62522" y="3587732"/>
                    <a:ext cx="3030748" cy="1476401"/>
                  </a:xfrm>
                  <a:prstGeom prst="rect">
                    <a:avLst/>
                  </a:prstGeom>
                </p:spPr>
              </p:pic>
              <p:pic>
                <p:nvPicPr>
                  <p:cNvPr id="119" name="Picture 118">
                    <a:extLst>
                      <a:ext uri="{FF2B5EF4-FFF2-40B4-BE49-F238E27FC236}">
                        <a16:creationId xmlns:a16="http://schemas.microsoft.com/office/drawing/2014/main" id="{38B2732B-A9FF-700B-9FD3-77EC7F0130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62522" y="5381599"/>
                    <a:ext cx="3030748" cy="147640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05" name="Freeform: Shape 22">
                  <a:extLst>
                    <a:ext uri="{FF2B5EF4-FFF2-40B4-BE49-F238E27FC236}">
                      <a16:creationId xmlns:a16="http://schemas.microsoft.com/office/drawing/2014/main" id="{C4ED6773-3879-67DF-6152-00A0A6D592DD}"/>
                    </a:ext>
                  </a:extLst>
                </p:cNvPr>
                <p:cNvSpPr/>
                <p:nvPr/>
              </p:nvSpPr>
              <p:spPr>
                <a:xfrm>
                  <a:off x="578967" y="441119"/>
                  <a:ext cx="2807529" cy="1017795"/>
                </a:xfrm>
                <a:custGeom>
                  <a:avLst/>
                  <a:gdLst>
                    <a:gd name="connsiteX0" fmla="*/ 32165 w 2807529"/>
                    <a:gd name="connsiteY0" fmla="*/ 4595 h 781145"/>
                    <a:gd name="connsiteX1" fmla="*/ 1111984 w 2807529"/>
                    <a:gd name="connsiteY1" fmla="*/ 4595 h 781145"/>
                    <a:gd name="connsiteX2" fmla="*/ 1111984 w 2807529"/>
                    <a:gd name="connsiteY2" fmla="*/ 257318 h 781145"/>
                    <a:gd name="connsiteX3" fmla="*/ 1718520 w 2807529"/>
                    <a:gd name="connsiteY3" fmla="*/ 257318 h 781145"/>
                    <a:gd name="connsiteX4" fmla="*/ 1718520 w 2807529"/>
                    <a:gd name="connsiteY4" fmla="*/ 0 h 781145"/>
                    <a:gd name="connsiteX5" fmla="*/ 2807529 w 2807529"/>
                    <a:gd name="connsiteY5" fmla="*/ 0 h 781145"/>
                    <a:gd name="connsiteX6" fmla="*/ 2807529 w 2807529"/>
                    <a:gd name="connsiteY6" fmla="*/ 781145 h 781145"/>
                    <a:gd name="connsiteX7" fmla="*/ 0 w 2807529"/>
                    <a:gd name="connsiteY7" fmla="*/ 781145 h 781145"/>
                    <a:gd name="connsiteX8" fmla="*/ 32165 w 2807529"/>
                    <a:gd name="connsiteY8" fmla="*/ 4595 h 781145"/>
                    <a:gd name="connsiteX0" fmla="*/ 32165 w 2807529"/>
                    <a:gd name="connsiteY0" fmla="*/ 4595 h 781145"/>
                    <a:gd name="connsiteX1" fmla="*/ 1111984 w 2807529"/>
                    <a:gd name="connsiteY1" fmla="*/ 4595 h 781145"/>
                    <a:gd name="connsiteX2" fmla="*/ 1111984 w 2807529"/>
                    <a:gd name="connsiteY2" fmla="*/ 257318 h 781145"/>
                    <a:gd name="connsiteX3" fmla="*/ 1718520 w 2807529"/>
                    <a:gd name="connsiteY3" fmla="*/ 257318 h 781145"/>
                    <a:gd name="connsiteX4" fmla="*/ 1718520 w 2807529"/>
                    <a:gd name="connsiteY4" fmla="*/ 0 h 781145"/>
                    <a:gd name="connsiteX5" fmla="*/ 2807529 w 2807529"/>
                    <a:gd name="connsiteY5" fmla="*/ 0 h 781145"/>
                    <a:gd name="connsiteX6" fmla="*/ 2807529 w 2807529"/>
                    <a:gd name="connsiteY6" fmla="*/ 781145 h 781145"/>
                    <a:gd name="connsiteX7" fmla="*/ 2529358 w 2807529"/>
                    <a:gd name="connsiteY7" fmla="*/ 779670 h 781145"/>
                    <a:gd name="connsiteX8" fmla="*/ 0 w 2807529"/>
                    <a:gd name="connsiteY8" fmla="*/ 781145 h 781145"/>
                    <a:gd name="connsiteX9" fmla="*/ 32165 w 2807529"/>
                    <a:gd name="connsiteY9" fmla="*/ 4595 h 781145"/>
                    <a:gd name="connsiteX0" fmla="*/ 32165 w 2807529"/>
                    <a:gd name="connsiteY0" fmla="*/ 4595 h 781257"/>
                    <a:gd name="connsiteX1" fmla="*/ 1111984 w 2807529"/>
                    <a:gd name="connsiteY1" fmla="*/ 4595 h 781257"/>
                    <a:gd name="connsiteX2" fmla="*/ 1111984 w 2807529"/>
                    <a:gd name="connsiteY2" fmla="*/ 257318 h 781257"/>
                    <a:gd name="connsiteX3" fmla="*/ 1718520 w 2807529"/>
                    <a:gd name="connsiteY3" fmla="*/ 257318 h 781257"/>
                    <a:gd name="connsiteX4" fmla="*/ 1718520 w 2807529"/>
                    <a:gd name="connsiteY4" fmla="*/ 0 h 781257"/>
                    <a:gd name="connsiteX5" fmla="*/ 2807529 w 2807529"/>
                    <a:gd name="connsiteY5" fmla="*/ 0 h 781257"/>
                    <a:gd name="connsiteX6" fmla="*/ 2807529 w 2807529"/>
                    <a:gd name="connsiteY6" fmla="*/ 781145 h 781257"/>
                    <a:gd name="connsiteX7" fmla="*/ 2529358 w 2807529"/>
                    <a:gd name="connsiteY7" fmla="*/ 779670 h 781257"/>
                    <a:gd name="connsiteX8" fmla="*/ 2292821 w 2807529"/>
                    <a:gd name="connsiteY8" fmla="*/ 781257 h 781257"/>
                    <a:gd name="connsiteX9" fmla="*/ 0 w 2807529"/>
                    <a:gd name="connsiteY9" fmla="*/ 781145 h 781257"/>
                    <a:gd name="connsiteX10" fmla="*/ 32165 w 2807529"/>
                    <a:gd name="connsiteY10" fmla="*/ 4595 h 781257"/>
                    <a:gd name="connsiteX0" fmla="*/ 32165 w 2807529"/>
                    <a:gd name="connsiteY0" fmla="*/ 4595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529358 w 2807529"/>
                    <a:gd name="connsiteY7" fmla="*/ 779670 h 1019382"/>
                    <a:gd name="connsiteX8" fmla="*/ 2697634 w 2807529"/>
                    <a:gd name="connsiteY8" fmla="*/ 1019382 h 1019382"/>
                    <a:gd name="connsiteX9" fmla="*/ 0 w 2807529"/>
                    <a:gd name="connsiteY9" fmla="*/ 781145 h 1019382"/>
                    <a:gd name="connsiteX10" fmla="*/ 32165 w 2807529"/>
                    <a:gd name="connsiteY10" fmla="*/ 4595 h 1019382"/>
                    <a:gd name="connsiteX0" fmla="*/ 32165 w 2807529"/>
                    <a:gd name="connsiteY0" fmla="*/ 4595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0 w 2807529"/>
                    <a:gd name="connsiteY9" fmla="*/ 781145 h 1019382"/>
                    <a:gd name="connsiteX10" fmla="*/ 32165 w 2807529"/>
                    <a:gd name="connsiteY10" fmla="*/ 4595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0 w 2807529"/>
                    <a:gd name="connsiteY9" fmla="*/ 781145 h 1019382"/>
                    <a:gd name="connsiteX10" fmla="*/ 9940 w 2807529"/>
                    <a:gd name="connsiteY10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76696 w 2807529"/>
                    <a:gd name="connsiteY9" fmla="*/ 801894 h 1019382"/>
                    <a:gd name="connsiteX10" fmla="*/ 0 w 2807529"/>
                    <a:gd name="connsiteY10" fmla="*/ 781145 h 1019382"/>
                    <a:gd name="connsiteX11" fmla="*/ 9940 w 2807529"/>
                    <a:gd name="connsiteY11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498946 w 2807529"/>
                    <a:gd name="connsiteY9" fmla="*/ 822531 h 1019382"/>
                    <a:gd name="connsiteX10" fmla="*/ 276696 w 2807529"/>
                    <a:gd name="connsiteY10" fmla="*/ 801894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63996 w 2807529"/>
                    <a:gd name="connsiteY9" fmla="*/ 1017794 h 1019382"/>
                    <a:gd name="connsiteX10" fmla="*/ 276696 w 2807529"/>
                    <a:gd name="connsiteY10" fmla="*/ 801894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63996 w 2807529"/>
                    <a:gd name="connsiteY9" fmla="*/ 1017794 h 1019382"/>
                    <a:gd name="connsiteX10" fmla="*/ 276696 w 2807529"/>
                    <a:gd name="connsiteY10" fmla="*/ 781256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63996 w 2807529"/>
                    <a:gd name="connsiteY9" fmla="*/ 1017794 h 1019382"/>
                    <a:gd name="connsiteX10" fmla="*/ 276696 w 2807529"/>
                    <a:gd name="connsiteY10" fmla="*/ 784431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75108 w 2807529"/>
                    <a:gd name="connsiteY9" fmla="*/ 1016206 h 1019382"/>
                    <a:gd name="connsiteX10" fmla="*/ 276696 w 2807529"/>
                    <a:gd name="connsiteY10" fmla="*/ 784431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6206"/>
                    <a:gd name="connsiteX1" fmla="*/ 1111984 w 2807529"/>
                    <a:gd name="connsiteY1" fmla="*/ 4595 h 1016206"/>
                    <a:gd name="connsiteX2" fmla="*/ 1111984 w 2807529"/>
                    <a:gd name="connsiteY2" fmla="*/ 257318 h 1016206"/>
                    <a:gd name="connsiteX3" fmla="*/ 1718520 w 2807529"/>
                    <a:gd name="connsiteY3" fmla="*/ 257318 h 1016206"/>
                    <a:gd name="connsiteX4" fmla="*/ 1718520 w 2807529"/>
                    <a:gd name="connsiteY4" fmla="*/ 0 h 1016206"/>
                    <a:gd name="connsiteX5" fmla="*/ 2807529 w 2807529"/>
                    <a:gd name="connsiteY5" fmla="*/ 0 h 1016206"/>
                    <a:gd name="connsiteX6" fmla="*/ 2807529 w 2807529"/>
                    <a:gd name="connsiteY6" fmla="*/ 781145 h 1016206"/>
                    <a:gd name="connsiteX7" fmla="*/ 2688108 w 2807529"/>
                    <a:gd name="connsiteY7" fmla="*/ 781258 h 1016206"/>
                    <a:gd name="connsiteX8" fmla="*/ 2396009 w 2807529"/>
                    <a:gd name="connsiteY8" fmla="*/ 1013032 h 1016206"/>
                    <a:gd name="connsiteX9" fmla="*/ 275108 w 2807529"/>
                    <a:gd name="connsiteY9" fmla="*/ 1016206 h 1016206"/>
                    <a:gd name="connsiteX10" fmla="*/ 276696 w 2807529"/>
                    <a:gd name="connsiteY10" fmla="*/ 784431 h 1016206"/>
                    <a:gd name="connsiteX11" fmla="*/ 0 w 2807529"/>
                    <a:gd name="connsiteY11" fmla="*/ 781145 h 1016206"/>
                    <a:gd name="connsiteX12" fmla="*/ 9940 w 2807529"/>
                    <a:gd name="connsiteY12" fmla="*/ 9358 h 1016206"/>
                    <a:gd name="connsiteX0" fmla="*/ 9940 w 2807529"/>
                    <a:gd name="connsiteY0" fmla="*/ 9358 h 1016206"/>
                    <a:gd name="connsiteX1" fmla="*/ 1111984 w 2807529"/>
                    <a:gd name="connsiteY1" fmla="*/ 4595 h 1016206"/>
                    <a:gd name="connsiteX2" fmla="*/ 1111984 w 2807529"/>
                    <a:gd name="connsiteY2" fmla="*/ 257318 h 1016206"/>
                    <a:gd name="connsiteX3" fmla="*/ 1718520 w 2807529"/>
                    <a:gd name="connsiteY3" fmla="*/ 257318 h 1016206"/>
                    <a:gd name="connsiteX4" fmla="*/ 1718520 w 2807529"/>
                    <a:gd name="connsiteY4" fmla="*/ 0 h 1016206"/>
                    <a:gd name="connsiteX5" fmla="*/ 2807529 w 2807529"/>
                    <a:gd name="connsiteY5" fmla="*/ 0 h 1016206"/>
                    <a:gd name="connsiteX6" fmla="*/ 2807529 w 2807529"/>
                    <a:gd name="connsiteY6" fmla="*/ 781145 h 1016206"/>
                    <a:gd name="connsiteX7" fmla="*/ 2232496 w 2807529"/>
                    <a:gd name="connsiteY7" fmla="*/ 774908 h 1016206"/>
                    <a:gd name="connsiteX8" fmla="*/ 2396009 w 2807529"/>
                    <a:gd name="connsiteY8" fmla="*/ 1013032 h 1016206"/>
                    <a:gd name="connsiteX9" fmla="*/ 275108 w 2807529"/>
                    <a:gd name="connsiteY9" fmla="*/ 1016206 h 1016206"/>
                    <a:gd name="connsiteX10" fmla="*/ 276696 w 2807529"/>
                    <a:gd name="connsiteY10" fmla="*/ 784431 h 1016206"/>
                    <a:gd name="connsiteX11" fmla="*/ 0 w 2807529"/>
                    <a:gd name="connsiteY11" fmla="*/ 781145 h 1016206"/>
                    <a:gd name="connsiteX12" fmla="*/ 9940 w 2807529"/>
                    <a:gd name="connsiteY12" fmla="*/ 9358 h 1016206"/>
                    <a:gd name="connsiteX0" fmla="*/ 9940 w 2807529"/>
                    <a:gd name="connsiteY0" fmla="*/ 9358 h 1016207"/>
                    <a:gd name="connsiteX1" fmla="*/ 1111984 w 2807529"/>
                    <a:gd name="connsiteY1" fmla="*/ 4595 h 1016207"/>
                    <a:gd name="connsiteX2" fmla="*/ 1111984 w 2807529"/>
                    <a:gd name="connsiteY2" fmla="*/ 257318 h 1016207"/>
                    <a:gd name="connsiteX3" fmla="*/ 1718520 w 2807529"/>
                    <a:gd name="connsiteY3" fmla="*/ 257318 h 1016207"/>
                    <a:gd name="connsiteX4" fmla="*/ 1718520 w 2807529"/>
                    <a:gd name="connsiteY4" fmla="*/ 0 h 1016207"/>
                    <a:gd name="connsiteX5" fmla="*/ 2807529 w 2807529"/>
                    <a:gd name="connsiteY5" fmla="*/ 0 h 1016207"/>
                    <a:gd name="connsiteX6" fmla="*/ 2807529 w 2807529"/>
                    <a:gd name="connsiteY6" fmla="*/ 781145 h 1016207"/>
                    <a:gd name="connsiteX7" fmla="*/ 2232496 w 2807529"/>
                    <a:gd name="connsiteY7" fmla="*/ 774908 h 1016207"/>
                    <a:gd name="connsiteX8" fmla="*/ 2245196 w 2807529"/>
                    <a:gd name="connsiteY8" fmla="*/ 1016207 h 1016207"/>
                    <a:gd name="connsiteX9" fmla="*/ 275108 w 2807529"/>
                    <a:gd name="connsiteY9" fmla="*/ 1016206 h 1016207"/>
                    <a:gd name="connsiteX10" fmla="*/ 276696 w 2807529"/>
                    <a:gd name="connsiteY10" fmla="*/ 784431 h 1016207"/>
                    <a:gd name="connsiteX11" fmla="*/ 0 w 2807529"/>
                    <a:gd name="connsiteY11" fmla="*/ 781145 h 1016207"/>
                    <a:gd name="connsiteX12" fmla="*/ 9940 w 2807529"/>
                    <a:gd name="connsiteY12" fmla="*/ 9358 h 1016207"/>
                    <a:gd name="connsiteX0" fmla="*/ 9940 w 2807529"/>
                    <a:gd name="connsiteY0" fmla="*/ 9358 h 1017795"/>
                    <a:gd name="connsiteX1" fmla="*/ 1111984 w 2807529"/>
                    <a:gd name="connsiteY1" fmla="*/ 4595 h 1017795"/>
                    <a:gd name="connsiteX2" fmla="*/ 1111984 w 2807529"/>
                    <a:gd name="connsiteY2" fmla="*/ 257318 h 1017795"/>
                    <a:gd name="connsiteX3" fmla="*/ 1718520 w 2807529"/>
                    <a:gd name="connsiteY3" fmla="*/ 257318 h 1017795"/>
                    <a:gd name="connsiteX4" fmla="*/ 1718520 w 2807529"/>
                    <a:gd name="connsiteY4" fmla="*/ 0 h 1017795"/>
                    <a:gd name="connsiteX5" fmla="*/ 2807529 w 2807529"/>
                    <a:gd name="connsiteY5" fmla="*/ 0 h 1017795"/>
                    <a:gd name="connsiteX6" fmla="*/ 2807529 w 2807529"/>
                    <a:gd name="connsiteY6" fmla="*/ 781145 h 1017795"/>
                    <a:gd name="connsiteX7" fmla="*/ 2232496 w 2807529"/>
                    <a:gd name="connsiteY7" fmla="*/ 774908 h 1017795"/>
                    <a:gd name="connsiteX8" fmla="*/ 2232496 w 2807529"/>
                    <a:gd name="connsiteY8" fmla="*/ 1017795 h 1017795"/>
                    <a:gd name="connsiteX9" fmla="*/ 275108 w 2807529"/>
                    <a:gd name="connsiteY9" fmla="*/ 1016206 h 1017795"/>
                    <a:gd name="connsiteX10" fmla="*/ 276696 w 2807529"/>
                    <a:gd name="connsiteY10" fmla="*/ 784431 h 1017795"/>
                    <a:gd name="connsiteX11" fmla="*/ 0 w 2807529"/>
                    <a:gd name="connsiteY11" fmla="*/ 781145 h 1017795"/>
                    <a:gd name="connsiteX12" fmla="*/ 9940 w 2807529"/>
                    <a:gd name="connsiteY12" fmla="*/ 9358 h 1017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07529" h="1017795">
                      <a:moveTo>
                        <a:pt x="9940" y="9358"/>
                      </a:moveTo>
                      <a:lnTo>
                        <a:pt x="1111984" y="4595"/>
                      </a:lnTo>
                      <a:lnTo>
                        <a:pt x="1111984" y="257318"/>
                      </a:lnTo>
                      <a:lnTo>
                        <a:pt x="1718520" y="257318"/>
                      </a:lnTo>
                      <a:lnTo>
                        <a:pt x="1718520" y="0"/>
                      </a:lnTo>
                      <a:lnTo>
                        <a:pt x="2807529" y="0"/>
                      </a:lnTo>
                      <a:lnTo>
                        <a:pt x="2807529" y="781145"/>
                      </a:lnTo>
                      <a:lnTo>
                        <a:pt x="2232496" y="774908"/>
                      </a:lnTo>
                      <a:lnTo>
                        <a:pt x="2232496" y="1017795"/>
                      </a:lnTo>
                      <a:lnTo>
                        <a:pt x="275108" y="1016206"/>
                      </a:lnTo>
                      <a:cubicBezTo>
                        <a:pt x="275637" y="938948"/>
                        <a:pt x="276167" y="861689"/>
                        <a:pt x="276696" y="784431"/>
                      </a:cubicBezTo>
                      <a:lnTo>
                        <a:pt x="0" y="781145"/>
                      </a:lnTo>
                      <a:lnTo>
                        <a:pt x="9940" y="9358"/>
                      </a:lnTo>
                      <a:close/>
                    </a:path>
                  </a:pathLst>
                </a:custGeom>
                <a:solidFill>
                  <a:srgbClr val="3A574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CE6D8E7A-FAEC-B0E9-0770-27DE85659CD9}"/>
                    </a:ext>
                  </a:extLst>
                </p:cNvPr>
                <p:cNvGrpSpPr/>
                <p:nvPr/>
              </p:nvGrpSpPr>
              <p:grpSpPr>
                <a:xfrm>
                  <a:off x="559855" y="2252470"/>
                  <a:ext cx="3033822" cy="1017796"/>
                  <a:chOff x="559855" y="2252470"/>
                  <a:chExt cx="3033822" cy="1017796"/>
                </a:xfrm>
              </p:grpSpPr>
              <p:sp>
                <p:nvSpPr>
                  <p:cNvPr id="113" name="Freeform: Shape 30">
                    <a:extLst>
                      <a:ext uri="{FF2B5EF4-FFF2-40B4-BE49-F238E27FC236}">
                        <a16:creationId xmlns:a16="http://schemas.microsoft.com/office/drawing/2014/main" id="{E7503A42-C3B0-9FF8-49EF-D213584857DE}"/>
                      </a:ext>
                    </a:extLst>
                  </p:cNvPr>
                  <p:cNvSpPr/>
                  <p:nvPr/>
                </p:nvSpPr>
                <p:spPr>
                  <a:xfrm>
                    <a:off x="559855" y="2252471"/>
                    <a:ext cx="2960309" cy="1017795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68642 w 2960309"/>
                      <a:gd name="connsiteY11" fmla="*/ 781145 h 1017795"/>
                      <a:gd name="connsiteX12" fmla="*/ 0 w 2960309"/>
                      <a:gd name="connsiteY12" fmla="*/ 4596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11492 w 2960309"/>
                      <a:gd name="connsiteY11" fmla="*/ 795433 h 1017795"/>
                      <a:gd name="connsiteX12" fmla="*/ 0 w 2960309"/>
                      <a:gd name="connsiteY12" fmla="*/ 4596 h 1017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60309" h="1017795">
                        <a:moveTo>
                          <a:pt x="0" y="4596"/>
                        </a:moveTo>
                        <a:lnTo>
                          <a:pt x="1180626" y="4595"/>
                        </a:lnTo>
                        <a:lnTo>
                          <a:pt x="1180626" y="257318"/>
                        </a:lnTo>
                        <a:lnTo>
                          <a:pt x="1787162" y="257318"/>
                        </a:lnTo>
                        <a:lnTo>
                          <a:pt x="1787162" y="0"/>
                        </a:lnTo>
                        <a:lnTo>
                          <a:pt x="2960309" y="0"/>
                        </a:lnTo>
                        <a:lnTo>
                          <a:pt x="2933321" y="782732"/>
                        </a:lnTo>
                        <a:lnTo>
                          <a:pt x="2301138" y="774908"/>
                        </a:lnTo>
                        <a:lnTo>
                          <a:pt x="2301138" y="1017795"/>
                        </a:lnTo>
                        <a:lnTo>
                          <a:pt x="343750" y="1016206"/>
                        </a:lnTo>
                        <a:cubicBezTo>
                          <a:pt x="344279" y="938948"/>
                          <a:pt x="344809" y="861689"/>
                          <a:pt x="345338" y="784431"/>
                        </a:cubicBezTo>
                        <a:lnTo>
                          <a:pt x="11492" y="795433"/>
                        </a:lnTo>
                        <a:lnTo>
                          <a:pt x="0" y="4596"/>
                        </a:lnTo>
                        <a:close/>
                      </a:path>
                    </a:pathLst>
                  </a:custGeom>
                  <a:solidFill>
                    <a:srgbClr val="3A574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Freeform: Shape 32">
                    <a:extLst>
                      <a:ext uri="{FF2B5EF4-FFF2-40B4-BE49-F238E27FC236}">
                        <a16:creationId xmlns:a16="http://schemas.microsoft.com/office/drawing/2014/main" id="{04FADD0C-90EC-CD3E-48D8-64C8AB5BACAD}"/>
                      </a:ext>
                    </a:extLst>
                  </p:cNvPr>
                  <p:cNvSpPr/>
                  <p:nvPr/>
                </p:nvSpPr>
                <p:spPr>
                  <a:xfrm>
                    <a:off x="3497254" y="2252470"/>
                    <a:ext cx="96423" cy="782732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2891667 w 2891667"/>
                      <a:gd name="connsiteY4" fmla="*/ 0 h 1017795"/>
                      <a:gd name="connsiteX5" fmla="*/ 2864679 w 2891667"/>
                      <a:gd name="connsiteY5" fmla="*/ 782732 h 1017795"/>
                      <a:gd name="connsiteX6" fmla="*/ 2232496 w 2891667"/>
                      <a:gd name="connsiteY6" fmla="*/ 774908 h 1017795"/>
                      <a:gd name="connsiteX7" fmla="*/ 2232496 w 2891667"/>
                      <a:gd name="connsiteY7" fmla="*/ 1017795 h 1017795"/>
                      <a:gd name="connsiteX8" fmla="*/ 275108 w 2891667"/>
                      <a:gd name="connsiteY8" fmla="*/ 1016206 h 1017795"/>
                      <a:gd name="connsiteX9" fmla="*/ 276696 w 2891667"/>
                      <a:gd name="connsiteY9" fmla="*/ 784431 h 1017795"/>
                      <a:gd name="connsiteX10" fmla="*/ 0 w 2891667"/>
                      <a:gd name="connsiteY10" fmla="*/ 781145 h 1017795"/>
                      <a:gd name="connsiteX11" fmla="*/ 9940 w 2891667"/>
                      <a:gd name="connsiteY11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2891667 w 2891667"/>
                      <a:gd name="connsiteY3" fmla="*/ 0 h 1017795"/>
                      <a:gd name="connsiteX4" fmla="*/ 2864679 w 2891667"/>
                      <a:gd name="connsiteY4" fmla="*/ 782732 h 1017795"/>
                      <a:gd name="connsiteX5" fmla="*/ 2232496 w 2891667"/>
                      <a:gd name="connsiteY5" fmla="*/ 774908 h 1017795"/>
                      <a:gd name="connsiteX6" fmla="*/ 2232496 w 2891667"/>
                      <a:gd name="connsiteY6" fmla="*/ 1017795 h 1017795"/>
                      <a:gd name="connsiteX7" fmla="*/ 275108 w 2891667"/>
                      <a:gd name="connsiteY7" fmla="*/ 1016206 h 1017795"/>
                      <a:gd name="connsiteX8" fmla="*/ 276696 w 2891667"/>
                      <a:gd name="connsiteY8" fmla="*/ 784431 h 1017795"/>
                      <a:gd name="connsiteX9" fmla="*/ 0 w 2891667"/>
                      <a:gd name="connsiteY9" fmla="*/ 781145 h 1017795"/>
                      <a:gd name="connsiteX10" fmla="*/ 9940 w 2891667"/>
                      <a:gd name="connsiteY10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2891667 w 2891667"/>
                      <a:gd name="connsiteY2" fmla="*/ 0 h 1017795"/>
                      <a:gd name="connsiteX3" fmla="*/ 2864679 w 2891667"/>
                      <a:gd name="connsiteY3" fmla="*/ 782732 h 1017795"/>
                      <a:gd name="connsiteX4" fmla="*/ 2232496 w 2891667"/>
                      <a:gd name="connsiteY4" fmla="*/ 774908 h 1017795"/>
                      <a:gd name="connsiteX5" fmla="*/ 2232496 w 2891667"/>
                      <a:gd name="connsiteY5" fmla="*/ 1017795 h 1017795"/>
                      <a:gd name="connsiteX6" fmla="*/ 275108 w 2891667"/>
                      <a:gd name="connsiteY6" fmla="*/ 1016206 h 1017795"/>
                      <a:gd name="connsiteX7" fmla="*/ 276696 w 2891667"/>
                      <a:gd name="connsiteY7" fmla="*/ 784431 h 1017795"/>
                      <a:gd name="connsiteX8" fmla="*/ 0 w 2891667"/>
                      <a:gd name="connsiteY8" fmla="*/ 781145 h 1017795"/>
                      <a:gd name="connsiteX9" fmla="*/ 9940 w 2891667"/>
                      <a:gd name="connsiteY9" fmla="*/ 9358 h 1017795"/>
                      <a:gd name="connsiteX0" fmla="*/ 9940 w 2891667"/>
                      <a:gd name="connsiteY0" fmla="*/ 9358 h 1017795"/>
                      <a:gd name="connsiteX1" fmla="*/ 2891667 w 2891667"/>
                      <a:gd name="connsiteY1" fmla="*/ 0 h 1017795"/>
                      <a:gd name="connsiteX2" fmla="*/ 2864679 w 2891667"/>
                      <a:gd name="connsiteY2" fmla="*/ 782732 h 1017795"/>
                      <a:gd name="connsiteX3" fmla="*/ 2232496 w 2891667"/>
                      <a:gd name="connsiteY3" fmla="*/ 774908 h 1017795"/>
                      <a:gd name="connsiteX4" fmla="*/ 2232496 w 2891667"/>
                      <a:gd name="connsiteY4" fmla="*/ 1017795 h 1017795"/>
                      <a:gd name="connsiteX5" fmla="*/ 275108 w 2891667"/>
                      <a:gd name="connsiteY5" fmla="*/ 1016206 h 1017795"/>
                      <a:gd name="connsiteX6" fmla="*/ 276696 w 2891667"/>
                      <a:gd name="connsiteY6" fmla="*/ 784431 h 1017795"/>
                      <a:gd name="connsiteX7" fmla="*/ 0 w 2891667"/>
                      <a:gd name="connsiteY7" fmla="*/ 781145 h 1017795"/>
                      <a:gd name="connsiteX8" fmla="*/ 9940 w 2891667"/>
                      <a:gd name="connsiteY8" fmla="*/ 9358 h 1017795"/>
                      <a:gd name="connsiteX0" fmla="*/ 2983327 w 2983327"/>
                      <a:gd name="connsiteY0" fmla="*/ 3008 h 1017795"/>
                      <a:gd name="connsiteX1" fmla="*/ 2891667 w 2983327"/>
                      <a:gd name="connsiteY1" fmla="*/ 0 h 1017795"/>
                      <a:gd name="connsiteX2" fmla="*/ 2864679 w 2983327"/>
                      <a:gd name="connsiteY2" fmla="*/ 782732 h 1017795"/>
                      <a:gd name="connsiteX3" fmla="*/ 2232496 w 2983327"/>
                      <a:gd name="connsiteY3" fmla="*/ 774908 h 1017795"/>
                      <a:gd name="connsiteX4" fmla="*/ 2232496 w 2983327"/>
                      <a:gd name="connsiteY4" fmla="*/ 1017795 h 1017795"/>
                      <a:gd name="connsiteX5" fmla="*/ 275108 w 2983327"/>
                      <a:gd name="connsiteY5" fmla="*/ 1016206 h 1017795"/>
                      <a:gd name="connsiteX6" fmla="*/ 276696 w 2983327"/>
                      <a:gd name="connsiteY6" fmla="*/ 784431 h 1017795"/>
                      <a:gd name="connsiteX7" fmla="*/ 0 w 2983327"/>
                      <a:gd name="connsiteY7" fmla="*/ 781145 h 1017795"/>
                      <a:gd name="connsiteX8" fmla="*/ 2983327 w 2983327"/>
                      <a:gd name="connsiteY8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1588 w 2708219"/>
                      <a:gd name="connsiteY6" fmla="*/ 784431 h 1017795"/>
                      <a:gd name="connsiteX7" fmla="*/ 2708219 w 2708219"/>
                      <a:gd name="connsiteY7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2708219 w 2708219"/>
                      <a:gd name="connsiteY6" fmla="*/ 3008 h 1017795"/>
                      <a:gd name="connsiteX0" fmla="*/ 750831 w 750831"/>
                      <a:gd name="connsiteY0" fmla="*/ 3008 h 1017795"/>
                      <a:gd name="connsiteX1" fmla="*/ 659171 w 750831"/>
                      <a:gd name="connsiteY1" fmla="*/ 0 h 1017795"/>
                      <a:gd name="connsiteX2" fmla="*/ 632183 w 750831"/>
                      <a:gd name="connsiteY2" fmla="*/ 782732 h 1017795"/>
                      <a:gd name="connsiteX3" fmla="*/ 0 w 750831"/>
                      <a:gd name="connsiteY3" fmla="*/ 774908 h 1017795"/>
                      <a:gd name="connsiteX4" fmla="*/ 0 w 750831"/>
                      <a:gd name="connsiteY4" fmla="*/ 1017795 h 1017795"/>
                      <a:gd name="connsiteX5" fmla="*/ 750831 w 750831"/>
                      <a:gd name="connsiteY5" fmla="*/ 3008 h 1017795"/>
                      <a:gd name="connsiteX0" fmla="*/ 750831 w 750831"/>
                      <a:gd name="connsiteY0" fmla="*/ 3008 h 782732"/>
                      <a:gd name="connsiteX1" fmla="*/ 659171 w 750831"/>
                      <a:gd name="connsiteY1" fmla="*/ 0 h 782732"/>
                      <a:gd name="connsiteX2" fmla="*/ 632183 w 750831"/>
                      <a:gd name="connsiteY2" fmla="*/ 782732 h 782732"/>
                      <a:gd name="connsiteX3" fmla="*/ 0 w 750831"/>
                      <a:gd name="connsiteY3" fmla="*/ 774908 h 782732"/>
                      <a:gd name="connsiteX4" fmla="*/ 750831 w 750831"/>
                      <a:gd name="connsiteY4" fmla="*/ 3008 h 782732"/>
                      <a:gd name="connsiteX0" fmla="*/ 118648 w 118648"/>
                      <a:gd name="connsiteY0" fmla="*/ 3008 h 782732"/>
                      <a:gd name="connsiteX1" fmla="*/ 26988 w 118648"/>
                      <a:gd name="connsiteY1" fmla="*/ 0 h 782732"/>
                      <a:gd name="connsiteX2" fmla="*/ 0 w 118648"/>
                      <a:gd name="connsiteY2" fmla="*/ 782732 h 782732"/>
                      <a:gd name="connsiteX3" fmla="*/ 86955 w 118648"/>
                      <a:gd name="connsiteY3" fmla="*/ 781258 h 782732"/>
                      <a:gd name="connsiteX4" fmla="*/ 118648 w 118648"/>
                      <a:gd name="connsiteY4" fmla="*/ 3008 h 782732"/>
                      <a:gd name="connsiteX0" fmla="*/ 96423 w 96423"/>
                      <a:gd name="connsiteY0" fmla="*/ 4596 h 782732"/>
                      <a:gd name="connsiteX1" fmla="*/ 26988 w 96423"/>
                      <a:gd name="connsiteY1" fmla="*/ 0 h 782732"/>
                      <a:gd name="connsiteX2" fmla="*/ 0 w 96423"/>
                      <a:gd name="connsiteY2" fmla="*/ 782732 h 782732"/>
                      <a:gd name="connsiteX3" fmla="*/ 86955 w 96423"/>
                      <a:gd name="connsiteY3" fmla="*/ 781258 h 782732"/>
                      <a:gd name="connsiteX4" fmla="*/ 96423 w 96423"/>
                      <a:gd name="connsiteY4" fmla="*/ 4596 h 782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423" h="782732">
                        <a:moveTo>
                          <a:pt x="96423" y="4596"/>
                        </a:moveTo>
                        <a:lnTo>
                          <a:pt x="26988" y="0"/>
                        </a:lnTo>
                        <a:lnTo>
                          <a:pt x="0" y="782732"/>
                        </a:lnTo>
                        <a:lnTo>
                          <a:pt x="86955" y="781258"/>
                        </a:lnTo>
                        <a:lnTo>
                          <a:pt x="96423" y="4596"/>
                        </a:lnTo>
                        <a:close/>
                      </a:path>
                    </a:pathLst>
                  </a:custGeom>
                  <a:solidFill>
                    <a:srgbClr val="DCD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D2F24880-91BA-08B9-D12E-9AB056701360}"/>
                    </a:ext>
                  </a:extLst>
                </p:cNvPr>
                <p:cNvGrpSpPr/>
                <p:nvPr/>
              </p:nvGrpSpPr>
              <p:grpSpPr>
                <a:xfrm>
                  <a:off x="559448" y="4046337"/>
                  <a:ext cx="3033822" cy="1017796"/>
                  <a:chOff x="559855" y="2252470"/>
                  <a:chExt cx="3033822" cy="1017796"/>
                </a:xfrm>
              </p:grpSpPr>
              <p:sp>
                <p:nvSpPr>
                  <p:cNvPr id="111" name="Freeform: Shape 28">
                    <a:extLst>
                      <a:ext uri="{FF2B5EF4-FFF2-40B4-BE49-F238E27FC236}">
                        <a16:creationId xmlns:a16="http://schemas.microsoft.com/office/drawing/2014/main" id="{DD1E0CC5-5F42-886D-19CB-5A496722E5A2}"/>
                      </a:ext>
                    </a:extLst>
                  </p:cNvPr>
                  <p:cNvSpPr/>
                  <p:nvPr/>
                </p:nvSpPr>
                <p:spPr>
                  <a:xfrm>
                    <a:off x="559855" y="2252471"/>
                    <a:ext cx="2960309" cy="1017795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68642 w 2960309"/>
                      <a:gd name="connsiteY11" fmla="*/ 781145 h 1017795"/>
                      <a:gd name="connsiteX12" fmla="*/ 0 w 2960309"/>
                      <a:gd name="connsiteY12" fmla="*/ 4596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11492 w 2960309"/>
                      <a:gd name="connsiteY11" fmla="*/ 795433 h 1017795"/>
                      <a:gd name="connsiteX12" fmla="*/ 0 w 2960309"/>
                      <a:gd name="connsiteY12" fmla="*/ 4596 h 1017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60309" h="1017795">
                        <a:moveTo>
                          <a:pt x="0" y="4596"/>
                        </a:moveTo>
                        <a:lnTo>
                          <a:pt x="1180626" y="4595"/>
                        </a:lnTo>
                        <a:lnTo>
                          <a:pt x="1180626" y="257318"/>
                        </a:lnTo>
                        <a:lnTo>
                          <a:pt x="1787162" y="257318"/>
                        </a:lnTo>
                        <a:lnTo>
                          <a:pt x="1787162" y="0"/>
                        </a:lnTo>
                        <a:lnTo>
                          <a:pt x="2960309" y="0"/>
                        </a:lnTo>
                        <a:lnTo>
                          <a:pt x="2933321" y="782732"/>
                        </a:lnTo>
                        <a:lnTo>
                          <a:pt x="2301138" y="774908"/>
                        </a:lnTo>
                        <a:lnTo>
                          <a:pt x="2301138" y="1017795"/>
                        </a:lnTo>
                        <a:lnTo>
                          <a:pt x="343750" y="1016206"/>
                        </a:lnTo>
                        <a:cubicBezTo>
                          <a:pt x="344279" y="938948"/>
                          <a:pt x="344809" y="861689"/>
                          <a:pt x="345338" y="784431"/>
                        </a:cubicBezTo>
                        <a:lnTo>
                          <a:pt x="11492" y="795433"/>
                        </a:lnTo>
                        <a:lnTo>
                          <a:pt x="0" y="4596"/>
                        </a:lnTo>
                        <a:close/>
                      </a:path>
                    </a:pathLst>
                  </a:custGeom>
                  <a:solidFill>
                    <a:srgbClr val="3A574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" name="Freeform: Shape 29">
                    <a:extLst>
                      <a:ext uri="{FF2B5EF4-FFF2-40B4-BE49-F238E27FC236}">
                        <a16:creationId xmlns:a16="http://schemas.microsoft.com/office/drawing/2014/main" id="{510F4F5E-A372-421E-9B95-06901B944BD8}"/>
                      </a:ext>
                    </a:extLst>
                  </p:cNvPr>
                  <p:cNvSpPr/>
                  <p:nvPr/>
                </p:nvSpPr>
                <p:spPr>
                  <a:xfrm>
                    <a:off x="3497254" y="2252470"/>
                    <a:ext cx="96423" cy="782732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2891667 w 2891667"/>
                      <a:gd name="connsiteY4" fmla="*/ 0 h 1017795"/>
                      <a:gd name="connsiteX5" fmla="*/ 2864679 w 2891667"/>
                      <a:gd name="connsiteY5" fmla="*/ 782732 h 1017795"/>
                      <a:gd name="connsiteX6" fmla="*/ 2232496 w 2891667"/>
                      <a:gd name="connsiteY6" fmla="*/ 774908 h 1017795"/>
                      <a:gd name="connsiteX7" fmla="*/ 2232496 w 2891667"/>
                      <a:gd name="connsiteY7" fmla="*/ 1017795 h 1017795"/>
                      <a:gd name="connsiteX8" fmla="*/ 275108 w 2891667"/>
                      <a:gd name="connsiteY8" fmla="*/ 1016206 h 1017795"/>
                      <a:gd name="connsiteX9" fmla="*/ 276696 w 2891667"/>
                      <a:gd name="connsiteY9" fmla="*/ 784431 h 1017795"/>
                      <a:gd name="connsiteX10" fmla="*/ 0 w 2891667"/>
                      <a:gd name="connsiteY10" fmla="*/ 781145 h 1017795"/>
                      <a:gd name="connsiteX11" fmla="*/ 9940 w 2891667"/>
                      <a:gd name="connsiteY11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2891667 w 2891667"/>
                      <a:gd name="connsiteY3" fmla="*/ 0 h 1017795"/>
                      <a:gd name="connsiteX4" fmla="*/ 2864679 w 2891667"/>
                      <a:gd name="connsiteY4" fmla="*/ 782732 h 1017795"/>
                      <a:gd name="connsiteX5" fmla="*/ 2232496 w 2891667"/>
                      <a:gd name="connsiteY5" fmla="*/ 774908 h 1017795"/>
                      <a:gd name="connsiteX6" fmla="*/ 2232496 w 2891667"/>
                      <a:gd name="connsiteY6" fmla="*/ 1017795 h 1017795"/>
                      <a:gd name="connsiteX7" fmla="*/ 275108 w 2891667"/>
                      <a:gd name="connsiteY7" fmla="*/ 1016206 h 1017795"/>
                      <a:gd name="connsiteX8" fmla="*/ 276696 w 2891667"/>
                      <a:gd name="connsiteY8" fmla="*/ 784431 h 1017795"/>
                      <a:gd name="connsiteX9" fmla="*/ 0 w 2891667"/>
                      <a:gd name="connsiteY9" fmla="*/ 781145 h 1017795"/>
                      <a:gd name="connsiteX10" fmla="*/ 9940 w 2891667"/>
                      <a:gd name="connsiteY10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2891667 w 2891667"/>
                      <a:gd name="connsiteY2" fmla="*/ 0 h 1017795"/>
                      <a:gd name="connsiteX3" fmla="*/ 2864679 w 2891667"/>
                      <a:gd name="connsiteY3" fmla="*/ 782732 h 1017795"/>
                      <a:gd name="connsiteX4" fmla="*/ 2232496 w 2891667"/>
                      <a:gd name="connsiteY4" fmla="*/ 774908 h 1017795"/>
                      <a:gd name="connsiteX5" fmla="*/ 2232496 w 2891667"/>
                      <a:gd name="connsiteY5" fmla="*/ 1017795 h 1017795"/>
                      <a:gd name="connsiteX6" fmla="*/ 275108 w 2891667"/>
                      <a:gd name="connsiteY6" fmla="*/ 1016206 h 1017795"/>
                      <a:gd name="connsiteX7" fmla="*/ 276696 w 2891667"/>
                      <a:gd name="connsiteY7" fmla="*/ 784431 h 1017795"/>
                      <a:gd name="connsiteX8" fmla="*/ 0 w 2891667"/>
                      <a:gd name="connsiteY8" fmla="*/ 781145 h 1017795"/>
                      <a:gd name="connsiteX9" fmla="*/ 9940 w 2891667"/>
                      <a:gd name="connsiteY9" fmla="*/ 9358 h 1017795"/>
                      <a:gd name="connsiteX0" fmla="*/ 9940 w 2891667"/>
                      <a:gd name="connsiteY0" fmla="*/ 9358 h 1017795"/>
                      <a:gd name="connsiteX1" fmla="*/ 2891667 w 2891667"/>
                      <a:gd name="connsiteY1" fmla="*/ 0 h 1017795"/>
                      <a:gd name="connsiteX2" fmla="*/ 2864679 w 2891667"/>
                      <a:gd name="connsiteY2" fmla="*/ 782732 h 1017795"/>
                      <a:gd name="connsiteX3" fmla="*/ 2232496 w 2891667"/>
                      <a:gd name="connsiteY3" fmla="*/ 774908 h 1017795"/>
                      <a:gd name="connsiteX4" fmla="*/ 2232496 w 2891667"/>
                      <a:gd name="connsiteY4" fmla="*/ 1017795 h 1017795"/>
                      <a:gd name="connsiteX5" fmla="*/ 275108 w 2891667"/>
                      <a:gd name="connsiteY5" fmla="*/ 1016206 h 1017795"/>
                      <a:gd name="connsiteX6" fmla="*/ 276696 w 2891667"/>
                      <a:gd name="connsiteY6" fmla="*/ 784431 h 1017795"/>
                      <a:gd name="connsiteX7" fmla="*/ 0 w 2891667"/>
                      <a:gd name="connsiteY7" fmla="*/ 781145 h 1017795"/>
                      <a:gd name="connsiteX8" fmla="*/ 9940 w 2891667"/>
                      <a:gd name="connsiteY8" fmla="*/ 9358 h 1017795"/>
                      <a:gd name="connsiteX0" fmla="*/ 2983327 w 2983327"/>
                      <a:gd name="connsiteY0" fmla="*/ 3008 h 1017795"/>
                      <a:gd name="connsiteX1" fmla="*/ 2891667 w 2983327"/>
                      <a:gd name="connsiteY1" fmla="*/ 0 h 1017795"/>
                      <a:gd name="connsiteX2" fmla="*/ 2864679 w 2983327"/>
                      <a:gd name="connsiteY2" fmla="*/ 782732 h 1017795"/>
                      <a:gd name="connsiteX3" fmla="*/ 2232496 w 2983327"/>
                      <a:gd name="connsiteY3" fmla="*/ 774908 h 1017795"/>
                      <a:gd name="connsiteX4" fmla="*/ 2232496 w 2983327"/>
                      <a:gd name="connsiteY4" fmla="*/ 1017795 h 1017795"/>
                      <a:gd name="connsiteX5" fmla="*/ 275108 w 2983327"/>
                      <a:gd name="connsiteY5" fmla="*/ 1016206 h 1017795"/>
                      <a:gd name="connsiteX6" fmla="*/ 276696 w 2983327"/>
                      <a:gd name="connsiteY6" fmla="*/ 784431 h 1017795"/>
                      <a:gd name="connsiteX7" fmla="*/ 0 w 2983327"/>
                      <a:gd name="connsiteY7" fmla="*/ 781145 h 1017795"/>
                      <a:gd name="connsiteX8" fmla="*/ 2983327 w 2983327"/>
                      <a:gd name="connsiteY8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1588 w 2708219"/>
                      <a:gd name="connsiteY6" fmla="*/ 784431 h 1017795"/>
                      <a:gd name="connsiteX7" fmla="*/ 2708219 w 2708219"/>
                      <a:gd name="connsiteY7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2708219 w 2708219"/>
                      <a:gd name="connsiteY6" fmla="*/ 3008 h 1017795"/>
                      <a:gd name="connsiteX0" fmla="*/ 750831 w 750831"/>
                      <a:gd name="connsiteY0" fmla="*/ 3008 h 1017795"/>
                      <a:gd name="connsiteX1" fmla="*/ 659171 w 750831"/>
                      <a:gd name="connsiteY1" fmla="*/ 0 h 1017795"/>
                      <a:gd name="connsiteX2" fmla="*/ 632183 w 750831"/>
                      <a:gd name="connsiteY2" fmla="*/ 782732 h 1017795"/>
                      <a:gd name="connsiteX3" fmla="*/ 0 w 750831"/>
                      <a:gd name="connsiteY3" fmla="*/ 774908 h 1017795"/>
                      <a:gd name="connsiteX4" fmla="*/ 0 w 750831"/>
                      <a:gd name="connsiteY4" fmla="*/ 1017795 h 1017795"/>
                      <a:gd name="connsiteX5" fmla="*/ 750831 w 750831"/>
                      <a:gd name="connsiteY5" fmla="*/ 3008 h 1017795"/>
                      <a:gd name="connsiteX0" fmla="*/ 750831 w 750831"/>
                      <a:gd name="connsiteY0" fmla="*/ 3008 h 782732"/>
                      <a:gd name="connsiteX1" fmla="*/ 659171 w 750831"/>
                      <a:gd name="connsiteY1" fmla="*/ 0 h 782732"/>
                      <a:gd name="connsiteX2" fmla="*/ 632183 w 750831"/>
                      <a:gd name="connsiteY2" fmla="*/ 782732 h 782732"/>
                      <a:gd name="connsiteX3" fmla="*/ 0 w 750831"/>
                      <a:gd name="connsiteY3" fmla="*/ 774908 h 782732"/>
                      <a:gd name="connsiteX4" fmla="*/ 750831 w 750831"/>
                      <a:gd name="connsiteY4" fmla="*/ 3008 h 782732"/>
                      <a:gd name="connsiteX0" fmla="*/ 118648 w 118648"/>
                      <a:gd name="connsiteY0" fmla="*/ 3008 h 782732"/>
                      <a:gd name="connsiteX1" fmla="*/ 26988 w 118648"/>
                      <a:gd name="connsiteY1" fmla="*/ 0 h 782732"/>
                      <a:gd name="connsiteX2" fmla="*/ 0 w 118648"/>
                      <a:gd name="connsiteY2" fmla="*/ 782732 h 782732"/>
                      <a:gd name="connsiteX3" fmla="*/ 86955 w 118648"/>
                      <a:gd name="connsiteY3" fmla="*/ 781258 h 782732"/>
                      <a:gd name="connsiteX4" fmla="*/ 118648 w 118648"/>
                      <a:gd name="connsiteY4" fmla="*/ 3008 h 782732"/>
                      <a:gd name="connsiteX0" fmla="*/ 96423 w 96423"/>
                      <a:gd name="connsiteY0" fmla="*/ 4596 h 782732"/>
                      <a:gd name="connsiteX1" fmla="*/ 26988 w 96423"/>
                      <a:gd name="connsiteY1" fmla="*/ 0 h 782732"/>
                      <a:gd name="connsiteX2" fmla="*/ 0 w 96423"/>
                      <a:gd name="connsiteY2" fmla="*/ 782732 h 782732"/>
                      <a:gd name="connsiteX3" fmla="*/ 86955 w 96423"/>
                      <a:gd name="connsiteY3" fmla="*/ 781258 h 782732"/>
                      <a:gd name="connsiteX4" fmla="*/ 96423 w 96423"/>
                      <a:gd name="connsiteY4" fmla="*/ 4596 h 782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423" h="782732">
                        <a:moveTo>
                          <a:pt x="96423" y="4596"/>
                        </a:moveTo>
                        <a:lnTo>
                          <a:pt x="26988" y="0"/>
                        </a:lnTo>
                        <a:lnTo>
                          <a:pt x="0" y="782732"/>
                        </a:lnTo>
                        <a:lnTo>
                          <a:pt x="86955" y="781258"/>
                        </a:lnTo>
                        <a:lnTo>
                          <a:pt x="96423" y="4596"/>
                        </a:lnTo>
                        <a:close/>
                      </a:path>
                    </a:pathLst>
                  </a:custGeom>
                  <a:solidFill>
                    <a:srgbClr val="DCD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4A07FBEC-5F24-1AD6-B974-548F894A5F69}"/>
                    </a:ext>
                  </a:extLst>
                </p:cNvPr>
                <p:cNvGrpSpPr/>
                <p:nvPr/>
              </p:nvGrpSpPr>
              <p:grpSpPr>
                <a:xfrm>
                  <a:off x="559041" y="5840204"/>
                  <a:ext cx="3033822" cy="1017796"/>
                  <a:chOff x="559855" y="2252470"/>
                  <a:chExt cx="3033822" cy="1017796"/>
                </a:xfrm>
              </p:grpSpPr>
              <p:sp>
                <p:nvSpPr>
                  <p:cNvPr id="109" name="Freeform: Shape 26">
                    <a:extLst>
                      <a:ext uri="{FF2B5EF4-FFF2-40B4-BE49-F238E27FC236}">
                        <a16:creationId xmlns:a16="http://schemas.microsoft.com/office/drawing/2014/main" id="{87E3E968-BAF0-D854-BE20-3682C9B60ADB}"/>
                      </a:ext>
                    </a:extLst>
                  </p:cNvPr>
                  <p:cNvSpPr/>
                  <p:nvPr/>
                </p:nvSpPr>
                <p:spPr>
                  <a:xfrm>
                    <a:off x="559855" y="2252471"/>
                    <a:ext cx="2960309" cy="1017795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68642 w 2960309"/>
                      <a:gd name="connsiteY11" fmla="*/ 781145 h 1017795"/>
                      <a:gd name="connsiteX12" fmla="*/ 0 w 2960309"/>
                      <a:gd name="connsiteY12" fmla="*/ 4596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11492 w 2960309"/>
                      <a:gd name="connsiteY11" fmla="*/ 795433 h 1017795"/>
                      <a:gd name="connsiteX12" fmla="*/ 0 w 2960309"/>
                      <a:gd name="connsiteY12" fmla="*/ 4596 h 1017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60309" h="1017795">
                        <a:moveTo>
                          <a:pt x="0" y="4596"/>
                        </a:moveTo>
                        <a:lnTo>
                          <a:pt x="1180626" y="4595"/>
                        </a:lnTo>
                        <a:lnTo>
                          <a:pt x="1180626" y="257318"/>
                        </a:lnTo>
                        <a:lnTo>
                          <a:pt x="1787162" y="257318"/>
                        </a:lnTo>
                        <a:lnTo>
                          <a:pt x="1787162" y="0"/>
                        </a:lnTo>
                        <a:lnTo>
                          <a:pt x="2960309" y="0"/>
                        </a:lnTo>
                        <a:lnTo>
                          <a:pt x="2933321" y="782732"/>
                        </a:lnTo>
                        <a:lnTo>
                          <a:pt x="2301138" y="774908"/>
                        </a:lnTo>
                        <a:lnTo>
                          <a:pt x="2301138" y="1017795"/>
                        </a:lnTo>
                        <a:lnTo>
                          <a:pt x="343750" y="1016206"/>
                        </a:lnTo>
                        <a:cubicBezTo>
                          <a:pt x="344279" y="938948"/>
                          <a:pt x="344809" y="861689"/>
                          <a:pt x="345338" y="784431"/>
                        </a:cubicBezTo>
                        <a:lnTo>
                          <a:pt x="11492" y="795433"/>
                        </a:lnTo>
                        <a:lnTo>
                          <a:pt x="0" y="4596"/>
                        </a:lnTo>
                        <a:close/>
                      </a:path>
                    </a:pathLst>
                  </a:custGeom>
                  <a:solidFill>
                    <a:srgbClr val="3A574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" name="Freeform: Shape 27">
                    <a:extLst>
                      <a:ext uri="{FF2B5EF4-FFF2-40B4-BE49-F238E27FC236}">
                        <a16:creationId xmlns:a16="http://schemas.microsoft.com/office/drawing/2014/main" id="{7CFB0815-6592-A923-4C2C-56BDEC57A0A2}"/>
                      </a:ext>
                    </a:extLst>
                  </p:cNvPr>
                  <p:cNvSpPr/>
                  <p:nvPr/>
                </p:nvSpPr>
                <p:spPr>
                  <a:xfrm>
                    <a:off x="3497254" y="2252470"/>
                    <a:ext cx="96423" cy="782732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2891667 w 2891667"/>
                      <a:gd name="connsiteY4" fmla="*/ 0 h 1017795"/>
                      <a:gd name="connsiteX5" fmla="*/ 2864679 w 2891667"/>
                      <a:gd name="connsiteY5" fmla="*/ 782732 h 1017795"/>
                      <a:gd name="connsiteX6" fmla="*/ 2232496 w 2891667"/>
                      <a:gd name="connsiteY6" fmla="*/ 774908 h 1017795"/>
                      <a:gd name="connsiteX7" fmla="*/ 2232496 w 2891667"/>
                      <a:gd name="connsiteY7" fmla="*/ 1017795 h 1017795"/>
                      <a:gd name="connsiteX8" fmla="*/ 275108 w 2891667"/>
                      <a:gd name="connsiteY8" fmla="*/ 1016206 h 1017795"/>
                      <a:gd name="connsiteX9" fmla="*/ 276696 w 2891667"/>
                      <a:gd name="connsiteY9" fmla="*/ 784431 h 1017795"/>
                      <a:gd name="connsiteX10" fmla="*/ 0 w 2891667"/>
                      <a:gd name="connsiteY10" fmla="*/ 781145 h 1017795"/>
                      <a:gd name="connsiteX11" fmla="*/ 9940 w 2891667"/>
                      <a:gd name="connsiteY11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2891667 w 2891667"/>
                      <a:gd name="connsiteY3" fmla="*/ 0 h 1017795"/>
                      <a:gd name="connsiteX4" fmla="*/ 2864679 w 2891667"/>
                      <a:gd name="connsiteY4" fmla="*/ 782732 h 1017795"/>
                      <a:gd name="connsiteX5" fmla="*/ 2232496 w 2891667"/>
                      <a:gd name="connsiteY5" fmla="*/ 774908 h 1017795"/>
                      <a:gd name="connsiteX6" fmla="*/ 2232496 w 2891667"/>
                      <a:gd name="connsiteY6" fmla="*/ 1017795 h 1017795"/>
                      <a:gd name="connsiteX7" fmla="*/ 275108 w 2891667"/>
                      <a:gd name="connsiteY7" fmla="*/ 1016206 h 1017795"/>
                      <a:gd name="connsiteX8" fmla="*/ 276696 w 2891667"/>
                      <a:gd name="connsiteY8" fmla="*/ 784431 h 1017795"/>
                      <a:gd name="connsiteX9" fmla="*/ 0 w 2891667"/>
                      <a:gd name="connsiteY9" fmla="*/ 781145 h 1017795"/>
                      <a:gd name="connsiteX10" fmla="*/ 9940 w 2891667"/>
                      <a:gd name="connsiteY10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2891667 w 2891667"/>
                      <a:gd name="connsiteY2" fmla="*/ 0 h 1017795"/>
                      <a:gd name="connsiteX3" fmla="*/ 2864679 w 2891667"/>
                      <a:gd name="connsiteY3" fmla="*/ 782732 h 1017795"/>
                      <a:gd name="connsiteX4" fmla="*/ 2232496 w 2891667"/>
                      <a:gd name="connsiteY4" fmla="*/ 774908 h 1017795"/>
                      <a:gd name="connsiteX5" fmla="*/ 2232496 w 2891667"/>
                      <a:gd name="connsiteY5" fmla="*/ 1017795 h 1017795"/>
                      <a:gd name="connsiteX6" fmla="*/ 275108 w 2891667"/>
                      <a:gd name="connsiteY6" fmla="*/ 1016206 h 1017795"/>
                      <a:gd name="connsiteX7" fmla="*/ 276696 w 2891667"/>
                      <a:gd name="connsiteY7" fmla="*/ 784431 h 1017795"/>
                      <a:gd name="connsiteX8" fmla="*/ 0 w 2891667"/>
                      <a:gd name="connsiteY8" fmla="*/ 781145 h 1017795"/>
                      <a:gd name="connsiteX9" fmla="*/ 9940 w 2891667"/>
                      <a:gd name="connsiteY9" fmla="*/ 9358 h 1017795"/>
                      <a:gd name="connsiteX0" fmla="*/ 9940 w 2891667"/>
                      <a:gd name="connsiteY0" fmla="*/ 9358 h 1017795"/>
                      <a:gd name="connsiteX1" fmla="*/ 2891667 w 2891667"/>
                      <a:gd name="connsiteY1" fmla="*/ 0 h 1017795"/>
                      <a:gd name="connsiteX2" fmla="*/ 2864679 w 2891667"/>
                      <a:gd name="connsiteY2" fmla="*/ 782732 h 1017795"/>
                      <a:gd name="connsiteX3" fmla="*/ 2232496 w 2891667"/>
                      <a:gd name="connsiteY3" fmla="*/ 774908 h 1017795"/>
                      <a:gd name="connsiteX4" fmla="*/ 2232496 w 2891667"/>
                      <a:gd name="connsiteY4" fmla="*/ 1017795 h 1017795"/>
                      <a:gd name="connsiteX5" fmla="*/ 275108 w 2891667"/>
                      <a:gd name="connsiteY5" fmla="*/ 1016206 h 1017795"/>
                      <a:gd name="connsiteX6" fmla="*/ 276696 w 2891667"/>
                      <a:gd name="connsiteY6" fmla="*/ 784431 h 1017795"/>
                      <a:gd name="connsiteX7" fmla="*/ 0 w 2891667"/>
                      <a:gd name="connsiteY7" fmla="*/ 781145 h 1017795"/>
                      <a:gd name="connsiteX8" fmla="*/ 9940 w 2891667"/>
                      <a:gd name="connsiteY8" fmla="*/ 9358 h 1017795"/>
                      <a:gd name="connsiteX0" fmla="*/ 2983327 w 2983327"/>
                      <a:gd name="connsiteY0" fmla="*/ 3008 h 1017795"/>
                      <a:gd name="connsiteX1" fmla="*/ 2891667 w 2983327"/>
                      <a:gd name="connsiteY1" fmla="*/ 0 h 1017795"/>
                      <a:gd name="connsiteX2" fmla="*/ 2864679 w 2983327"/>
                      <a:gd name="connsiteY2" fmla="*/ 782732 h 1017795"/>
                      <a:gd name="connsiteX3" fmla="*/ 2232496 w 2983327"/>
                      <a:gd name="connsiteY3" fmla="*/ 774908 h 1017795"/>
                      <a:gd name="connsiteX4" fmla="*/ 2232496 w 2983327"/>
                      <a:gd name="connsiteY4" fmla="*/ 1017795 h 1017795"/>
                      <a:gd name="connsiteX5" fmla="*/ 275108 w 2983327"/>
                      <a:gd name="connsiteY5" fmla="*/ 1016206 h 1017795"/>
                      <a:gd name="connsiteX6" fmla="*/ 276696 w 2983327"/>
                      <a:gd name="connsiteY6" fmla="*/ 784431 h 1017795"/>
                      <a:gd name="connsiteX7" fmla="*/ 0 w 2983327"/>
                      <a:gd name="connsiteY7" fmla="*/ 781145 h 1017795"/>
                      <a:gd name="connsiteX8" fmla="*/ 2983327 w 2983327"/>
                      <a:gd name="connsiteY8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1588 w 2708219"/>
                      <a:gd name="connsiteY6" fmla="*/ 784431 h 1017795"/>
                      <a:gd name="connsiteX7" fmla="*/ 2708219 w 2708219"/>
                      <a:gd name="connsiteY7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2708219 w 2708219"/>
                      <a:gd name="connsiteY6" fmla="*/ 3008 h 1017795"/>
                      <a:gd name="connsiteX0" fmla="*/ 750831 w 750831"/>
                      <a:gd name="connsiteY0" fmla="*/ 3008 h 1017795"/>
                      <a:gd name="connsiteX1" fmla="*/ 659171 w 750831"/>
                      <a:gd name="connsiteY1" fmla="*/ 0 h 1017795"/>
                      <a:gd name="connsiteX2" fmla="*/ 632183 w 750831"/>
                      <a:gd name="connsiteY2" fmla="*/ 782732 h 1017795"/>
                      <a:gd name="connsiteX3" fmla="*/ 0 w 750831"/>
                      <a:gd name="connsiteY3" fmla="*/ 774908 h 1017795"/>
                      <a:gd name="connsiteX4" fmla="*/ 0 w 750831"/>
                      <a:gd name="connsiteY4" fmla="*/ 1017795 h 1017795"/>
                      <a:gd name="connsiteX5" fmla="*/ 750831 w 750831"/>
                      <a:gd name="connsiteY5" fmla="*/ 3008 h 1017795"/>
                      <a:gd name="connsiteX0" fmla="*/ 750831 w 750831"/>
                      <a:gd name="connsiteY0" fmla="*/ 3008 h 782732"/>
                      <a:gd name="connsiteX1" fmla="*/ 659171 w 750831"/>
                      <a:gd name="connsiteY1" fmla="*/ 0 h 782732"/>
                      <a:gd name="connsiteX2" fmla="*/ 632183 w 750831"/>
                      <a:gd name="connsiteY2" fmla="*/ 782732 h 782732"/>
                      <a:gd name="connsiteX3" fmla="*/ 0 w 750831"/>
                      <a:gd name="connsiteY3" fmla="*/ 774908 h 782732"/>
                      <a:gd name="connsiteX4" fmla="*/ 750831 w 750831"/>
                      <a:gd name="connsiteY4" fmla="*/ 3008 h 782732"/>
                      <a:gd name="connsiteX0" fmla="*/ 118648 w 118648"/>
                      <a:gd name="connsiteY0" fmla="*/ 3008 h 782732"/>
                      <a:gd name="connsiteX1" fmla="*/ 26988 w 118648"/>
                      <a:gd name="connsiteY1" fmla="*/ 0 h 782732"/>
                      <a:gd name="connsiteX2" fmla="*/ 0 w 118648"/>
                      <a:gd name="connsiteY2" fmla="*/ 782732 h 782732"/>
                      <a:gd name="connsiteX3" fmla="*/ 86955 w 118648"/>
                      <a:gd name="connsiteY3" fmla="*/ 781258 h 782732"/>
                      <a:gd name="connsiteX4" fmla="*/ 118648 w 118648"/>
                      <a:gd name="connsiteY4" fmla="*/ 3008 h 782732"/>
                      <a:gd name="connsiteX0" fmla="*/ 96423 w 96423"/>
                      <a:gd name="connsiteY0" fmla="*/ 4596 h 782732"/>
                      <a:gd name="connsiteX1" fmla="*/ 26988 w 96423"/>
                      <a:gd name="connsiteY1" fmla="*/ 0 h 782732"/>
                      <a:gd name="connsiteX2" fmla="*/ 0 w 96423"/>
                      <a:gd name="connsiteY2" fmla="*/ 782732 h 782732"/>
                      <a:gd name="connsiteX3" fmla="*/ 86955 w 96423"/>
                      <a:gd name="connsiteY3" fmla="*/ 781258 h 782732"/>
                      <a:gd name="connsiteX4" fmla="*/ 96423 w 96423"/>
                      <a:gd name="connsiteY4" fmla="*/ 4596 h 782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423" h="782732">
                        <a:moveTo>
                          <a:pt x="96423" y="4596"/>
                        </a:moveTo>
                        <a:lnTo>
                          <a:pt x="26988" y="0"/>
                        </a:lnTo>
                        <a:lnTo>
                          <a:pt x="0" y="782732"/>
                        </a:lnTo>
                        <a:lnTo>
                          <a:pt x="86955" y="781258"/>
                        </a:lnTo>
                        <a:lnTo>
                          <a:pt x="96423" y="4596"/>
                        </a:lnTo>
                        <a:close/>
                      </a:path>
                    </a:pathLst>
                  </a:custGeom>
                  <a:solidFill>
                    <a:srgbClr val="DCD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131F9A36-B726-55FD-5E99-9EA559EAAE7A}"/>
                  </a:ext>
                </a:extLst>
              </p:cNvPr>
              <p:cNvGrpSpPr/>
              <p:nvPr/>
            </p:nvGrpSpPr>
            <p:grpSpPr>
              <a:xfrm>
                <a:off x="6826743" y="3077264"/>
                <a:ext cx="2147180" cy="4852430"/>
                <a:chOff x="559041" y="0"/>
                <a:chExt cx="3034636" cy="6858000"/>
              </a:xfrm>
            </p:grpSpPr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09F467D1-5968-0B7C-36FC-596466FE9FEE}"/>
                    </a:ext>
                  </a:extLst>
                </p:cNvPr>
                <p:cNvGrpSpPr/>
                <p:nvPr/>
              </p:nvGrpSpPr>
              <p:grpSpPr>
                <a:xfrm>
                  <a:off x="562522" y="0"/>
                  <a:ext cx="3030748" cy="6858000"/>
                  <a:chOff x="562522" y="0"/>
                  <a:chExt cx="3030748" cy="6858000"/>
                </a:xfrm>
              </p:grpSpPr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67B370EC-C297-7DE5-0372-C1962C3C3ECA}"/>
                      </a:ext>
                    </a:extLst>
                  </p:cNvPr>
                  <p:cNvSpPr/>
                  <p:nvPr/>
                </p:nvSpPr>
                <p:spPr>
                  <a:xfrm>
                    <a:off x="1170389" y="441923"/>
                    <a:ext cx="1815015" cy="6291618"/>
                  </a:xfrm>
                  <a:prstGeom prst="rect">
                    <a:avLst/>
                  </a:prstGeom>
                  <a:pattFill prst="dkVert">
                    <a:fgClr>
                      <a:srgbClr val="FFC000"/>
                    </a:fgClr>
                    <a:bgClr>
                      <a:schemeClr val="accent2">
                        <a:lumMod val="50000"/>
                      </a:schemeClr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00" name="Picture 99">
                    <a:extLst>
                      <a:ext uri="{FF2B5EF4-FFF2-40B4-BE49-F238E27FC236}">
                        <a16:creationId xmlns:a16="http://schemas.microsoft.com/office/drawing/2014/main" id="{A9B77193-731A-AF0F-627A-54C1397A15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62522" y="0"/>
                    <a:ext cx="3030748" cy="1476401"/>
                  </a:xfrm>
                  <a:prstGeom prst="rect">
                    <a:avLst/>
                  </a:prstGeom>
                </p:spPr>
              </p:pic>
              <p:pic>
                <p:nvPicPr>
                  <p:cNvPr id="101" name="Picture 100">
                    <a:extLst>
                      <a:ext uri="{FF2B5EF4-FFF2-40B4-BE49-F238E27FC236}">
                        <a16:creationId xmlns:a16="http://schemas.microsoft.com/office/drawing/2014/main" id="{9055AE2E-8B6E-C8EA-1DCF-9E69AB1F14D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62522" y="1793866"/>
                    <a:ext cx="3030748" cy="1476401"/>
                  </a:xfrm>
                  <a:prstGeom prst="rect">
                    <a:avLst/>
                  </a:prstGeom>
                </p:spPr>
              </p:pic>
              <p:pic>
                <p:nvPicPr>
                  <p:cNvPr id="102" name="Picture 101">
                    <a:extLst>
                      <a:ext uri="{FF2B5EF4-FFF2-40B4-BE49-F238E27FC236}">
                        <a16:creationId xmlns:a16="http://schemas.microsoft.com/office/drawing/2014/main" id="{DE4534D2-0206-C540-FAA1-CDCA2E6DE79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62522" y="3587732"/>
                    <a:ext cx="3030748" cy="1476401"/>
                  </a:xfrm>
                  <a:prstGeom prst="rect">
                    <a:avLst/>
                  </a:prstGeom>
                </p:spPr>
              </p:pic>
              <p:pic>
                <p:nvPicPr>
                  <p:cNvPr id="103" name="Picture 102">
                    <a:extLst>
                      <a:ext uri="{FF2B5EF4-FFF2-40B4-BE49-F238E27FC236}">
                        <a16:creationId xmlns:a16="http://schemas.microsoft.com/office/drawing/2014/main" id="{F1CE72E0-4086-0AE4-D14E-078EC5440C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62522" y="5381599"/>
                    <a:ext cx="3030748" cy="147640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9" name="Freeform: Shape 47">
                  <a:extLst>
                    <a:ext uri="{FF2B5EF4-FFF2-40B4-BE49-F238E27FC236}">
                      <a16:creationId xmlns:a16="http://schemas.microsoft.com/office/drawing/2014/main" id="{82DC5650-7944-708D-A9B3-22735CC70FD7}"/>
                    </a:ext>
                  </a:extLst>
                </p:cNvPr>
                <p:cNvSpPr/>
                <p:nvPr/>
              </p:nvSpPr>
              <p:spPr>
                <a:xfrm>
                  <a:off x="578967" y="441119"/>
                  <a:ext cx="2807529" cy="1017795"/>
                </a:xfrm>
                <a:custGeom>
                  <a:avLst/>
                  <a:gdLst>
                    <a:gd name="connsiteX0" fmla="*/ 32165 w 2807529"/>
                    <a:gd name="connsiteY0" fmla="*/ 4595 h 781145"/>
                    <a:gd name="connsiteX1" fmla="*/ 1111984 w 2807529"/>
                    <a:gd name="connsiteY1" fmla="*/ 4595 h 781145"/>
                    <a:gd name="connsiteX2" fmla="*/ 1111984 w 2807529"/>
                    <a:gd name="connsiteY2" fmla="*/ 257318 h 781145"/>
                    <a:gd name="connsiteX3" fmla="*/ 1718520 w 2807529"/>
                    <a:gd name="connsiteY3" fmla="*/ 257318 h 781145"/>
                    <a:gd name="connsiteX4" fmla="*/ 1718520 w 2807529"/>
                    <a:gd name="connsiteY4" fmla="*/ 0 h 781145"/>
                    <a:gd name="connsiteX5" fmla="*/ 2807529 w 2807529"/>
                    <a:gd name="connsiteY5" fmla="*/ 0 h 781145"/>
                    <a:gd name="connsiteX6" fmla="*/ 2807529 w 2807529"/>
                    <a:gd name="connsiteY6" fmla="*/ 781145 h 781145"/>
                    <a:gd name="connsiteX7" fmla="*/ 0 w 2807529"/>
                    <a:gd name="connsiteY7" fmla="*/ 781145 h 781145"/>
                    <a:gd name="connsiteX8" fmla="*/ 32165 w 2807529"/>
                    <a:gd name="connsiteY8" fmla="*/ 4595 h 781145"/>
                    <a:gd name="connsiteX0" fmla="*/ 32165 w 2807529"/>
                    <a:gd name="connsiteY0" fmla="*/ 4595 h 781145"/>
                    <a:gd name="connsiteX1" fmla="*/ 1111984 w 2807529"/>
                    <a:gd name="connsiteY1" fmla="*/ 4595 h 781145"/>
                    <a:gd name="connsiteX2" fmla="*/ 1111984 w 2807529"/>
                    <a:gd name="connsiteY2" fmla="*/ 257318 h 781145"/>
                    <a:gd name="connsiteX3" fmla="*/ 1718520 w 2807529"/>
                    <a:gd name="connsiteY3" fmla="*/ 257318 h 781145"/>
                    <a:gd name="connsiteX4" fmla="*/ 1718520 w 2807529"/>
                    <a:gd name="connsiteY4" fmla="*/ 0 h 781145"/>
                    <a:gd name="connsiteX5" fmla="*/ 2807529 w 2807529"/>
                    <a:gd name="connsiteY5" fmla="*/ 0 h 781145"/>
                    <a:gd name="connsiteX6" fmla="*/ 2807529 w 2807529"/>
                    <a:gd name="connsiteY6" fmla="*/ 781145 h 781145"/>
                    <a:gd name="connsiteX7" fmla="*/ 2529358 w 2807529"/>
                    <a:gd name="connsiteY7" fmla="*/ 779670 h 781145"/>
                    <a:gd name="connsiteX8" fmla="*/ 0 w 2807529"/>
                    <a:gd name="connsiteY8" fmla="*/ 781145 h 781145"/>
                    <a:gd name="connsiteX9" fmla="*/ 32165 w 2807529"/>
                    <a:gd name="connsiteY9" fmla="*/ 4595 h 781145"/>
                    <a:gd name="connsiteX0" fmla="*/ 32165 w 2807529"/>
                    <a:gd name="connsiteY0" fmla="*/ 4595 h 781257"/>
                    <a:gd name="connsiteX1" fmla="*/ 1111984 w 2807529"/>
                    <a:gd name="connsiteY1" fmla="*/ 4595 h 781257"/>
                    <a:gd name="connsiteX2" fmla="*/ 1111984 w 2807529"/>
                    <a:gd name="connsiteY2" fmla="*/ 257318 h 781257"/>
                    <a:gd name="connsiteX3" fmla="*/ 1718520 w 2807529"/>
                    <a:gd name="connsiteY3" fmla="*/ 257318 h 781257"/>
                    <a:gd name="connsiteX4" fmla="*/ 1718520 w 2807529"/>
                    <a:gd name="connsiteY4" fmla="*/ 0 h 781257"/>
                    <a:gd name="connsiteX5" fmla="*/ 2807529 w 2807529"/>
                    <a:gd name="connsiteY5" fmla="*/ 0 h 781257"/>
                    <a:gd name="connsiteX6" fmla="*/ 2807529 w 2807529"/>
                    <a:gd name="connsiteY6" fmla="*/ 781145 h 781257"/>
                    <a:gd name="connsiteX7" fmla="*/ 2529358 w 2807529"/>
                    <a:gd name="connsiteY7" fmla="*/ 779670 h 781257"/>
                    <a:gd name="connsiteX8" fmla="*/ 2292821 w 2807529"/>
                    <a:gd name="connsiteY8" fmla="*/ 781257 h 781257"/>
                    <a:gd name="connsiteX9" fmla="*/ 0 w 2807529"/>
                    <a:gd name="connsiteY9" fmla="*/ 781145 h 781257"/>
                    <a:gd name="connsiteX10" fmla="*/ 32165 w 2807529"/>
                    <a:gd name="connsiteY10" fmla="*/ 4595 h 781257"/>
                    <a:gd name="connsiteX0" fmla="*/ 32165 w 2807529"/>
                    <a:gd name="connsiteY0" fmla="*/ 4595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529358 w 2807529"/>
                    <a:gd name="connsiteY7" fmla="*/ 779670 h 1019382"/>
                    <a:gd name="connsiteX8" fmla="*/ 2697634 w 2807529"/>
                    <a:gd name="connsiteY8" fmla="*/ 1019382 h 1019382"/>
                    <a:gd name="connsiteX9" fmla="*/ 0 w 2807529"/>
                    <a:gd name="connsiteY9" fmla="*/ 781145 h 1019382"/>
                    <a:gd name="connsiteX10" fmla="*/ 32165 w 2807529"/>
                    <a:gd name="connsiteY10" fmla="*/ 4595 h 1019382"/>
                    <a:gd name="connsiteX0" fmla="*/ 32165 w 2807529"/>
                    <a:gd name="connsiteY0" fmla="*/ 4595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0 w 2807529"/>
                    <a:gd name="connsiteY9" fmla="*/ 781145 h 1019382"/>
                    <a:gd name="connsiteX10" fmla="*/ 32165 w 2807529"/>
                    <a:gd name="connsiteY10" fmla="*/ 4595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0 w 2807529"/>
                    <a:gd name="connsiteY9" fmla="*/ 781145 h 1019382"/>
                    <a:gd name="connsiteX10" fmla="*/ 9940 w 2807529"/>
                    <a:gd name="connsiteY10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76696 w 2807529"/>
                    <a:gd name="connsiteY9" fmla="*/ 801894 h 1019382"/>
                    <a:gd name="connsiteX10" fmla="*/ 0 w 2807529"/>
                    <a:gd name="connsiteY10" fmla="*/ 781145 h 1019382"/>
                    <a:gd name="connsiteX11" fmla="*/ 9940 w 2807529"/>
                    <a:gd name="connsiteY11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498946 w 2807529"/>
                    <a:gd name="connsiteY9" fmla="*/ 822531 h 1019382"/>
                    <a:gd name="connsiteX10" fmla="*/ 276696 w 2807529"/>
                    <a:gd name="connsiteY10" fmla="*/ 801894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63996 w 2807529"/>
                    <a:gd name="connsiteY9" fmla="*/ 1017794 h 1019382"/>
                    <a:gd name="connsiteX10" fmla="*/ 276696 w 2807529"/>
                    <a:gd name="connsiteY10" fmla="*/ 801894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63996 w 2807529"/>
                    <a:gd name="connsiteY9" fmla="*/ 1017794 h 1019382"/>
                    <a:gd name="connsiteX10" fmla="*/ 276696 w 2807529"/>
                    <a:gd name="connsiteY10" fmla="*/ 781256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63996 w 2807529"/>
                    <a:gd name="connsiteY9" fmla="*/ 1017794 h 1019382"/>
                    <a:gd name="connsiteX10" fmla="*/ 276696 w 2807529"/>
                    <a:gd name="connsiteY10" fmla="*/ 784431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9382"/>
                    <a:gd name="connsiteX1" fmla="*/ 1111984 w 2807529"/>
                    <a:gd name="connsiteY1" fmla="*/ 4595 h 1019382"/>
                    <a:gd name="connsiteX2" fmla="*/ 1111984 w 2807529"/>
                    <a:gd name="connsiteY2" fmla="*/ 257318 h 1019382"/>
                    <a:gd name="connsiteX3" fmla="*/ 1718520 w 2807529"/>
                    <a:gd name="connsiteY3" fmla="*/ 257318 h 1019382"/>
                    <a:gd name="connsiteX4" fmla="*/ 1718520 w 2807529"/>
                    <a:gd name="connsiteY4" fmla="*/ 0 h 1019382"/>
                    <a:gd name="connsiteX5" fmla="*/ 2807529 w 2807529"/>
                    <a:gd name="connsiteY5" fmla="*/ 0 h 1019382"/>
                    <a:gd name="connsiteX6" fmla="*/ 2807529 w 2807529"/>
                    <a:gd name="connsiteY6" fmla="*/ 781145 h 1019382"/>
                    <a:gd name="connsiteX7" fmla="*/ 2688108 w 2807529"/>
                    <a:gd name="connsiteY7" fmla="*/ 781258 h 1019382"/>
                    <a:gd name="connsiteX8" fmla="*/ 2697634 w 2807529"/>
                    <a:gd name="connsiteY8" fmla="*/ 1019382 h 1019382"/>
                    <a:gd name="connsiteX9" fmla="*/ 275108 w 2807529"/>
                    <a:gd name="connsiteY9" fmla="*/ 1016206 h 1019382"/>
                    <a:gd name="connsiteX10" fmla="*/ 276696 w 2807529"/>
                    <a:gd name="connsiteY10" fmla="*/ 784431 h 1019382"/>
                    <a:gd name="connsiteX11" fmla="*/ 0 w 2807529"/>
                    <a:gd name="connsiteY11" fmla="*/ 781145 h 1019382"/>
                    <a:gd name="connsiteX12" fmla="*/ 9940 w 2807529"/>
                    <a:gd name="connsiteY12" fmla="*/ 9358 h 1019382"/>
                    <a:gd name="connsiteX0" fmla="*/ 9940 w 2807529"/>
                    <a:gd name="connsiteY0" fmla="*/ 9358 h 1016206"/>
                    <a:gd name="connsiteX1" fmla="*/ 1111984 w 2807529"/>
                    <a:gd name="connsiteY1" fmla="*/ 4595 h 1016206"/>
                    <a:gd name="connsiteX2" fmla="*/ 1111984 w 2807529"/>
                    <a:gd name="connsiteY2" fmla="*/ 257318 h 1016206"/>
                    <a:gd name="connsiteX3" fmla="*/ 1718520 w 2807529"/>
                    <a:gd name="connsiteY3" fmla="*/ 257318 h 1016206"/>
                    <a:gd name="connsiteX4" fmla="*/ 1718520 w 2807529"/>
                    <a:gd name="connsiteY4" fmla="*/ 0 h 1016206"/>
                    <a:gd name="connsiteX5" fmla="*/ 2807529 w 2807529"/>
                    <a:gd name="connsiteY5" fmla="*/ 0 h 1016206"/>
                    <a:gd name="connsiteX6" fmla="*/ 2807529 w 2807529"/>
                    <a:gd name="connsiteY6" fmla="*/ 781145 h 1016206"/>
                    <a:gd name="connsiteX7" fmla="*/ 2688108 w 2807529"/>
                    <a:gd name="connsiteY7" fmla="*/ 781258 h 1016206"/>
                    <a:gd name="connsiteX8" fmla="*/ 2396009 w 2807529"/>
                    <a:gd name="connsiteY8" fmla="*/ 1013032 h 1016206"/>
                    <a:gd name="connsiteX9" fmla="*/ 275108 w 2807529"/>
                    <a:gd name="connsiteY9" fmla="*/ 1016206 h 1016206"/>
                    <a:gd name="connsiteX10" fmla="*/ 276696 w 2807529"/>
                    <a:gd name="connsiteY10" fmla="*/ 784431 h 1016206"/>
                    <a:gd name="connsiteX11" fmla="*/ 0 w 2807529"/>
                    <a:gd name="connsiteY11" fmla="*/ 781145 h 1016206"/>
                    <a:gd name="connsiteX12" fmla="*/ 9940 w 2807529"/>
                    <a:gd name="connsiteY12" fmla="*/ 9358 h 1016206"/>
                    <a:gd name="connsiteX0" fmla="*/ 9940 w 2807529"/>
                    <a:gd name="connsiteY0" fmla="*/ 9358 h 1016206"/>
                    <a:gd name="connsiteX1" fmla="*/ 1111984 w 2807529"/>
                    <a:gd name="connsiteY1" fmla="*/ 4595 h 1016206"/>
                    <a:gd name="connsiteX2" fmla="*/ 1111984 w 2807529"/>
                    <a:gd name="connsiteY2" fmla="*/ 257318 h 1016206"/>
                    <a:gd name="connsiteX3" fmla="*/ 1718520 w 2807529"/>
                    <a:gd name="connsiteY3" fmla="*/ 257318 h 1016206"/>
                    <a:gd name="connsiteX4" fmla="*/ 1718520 w 2807529"/>
                    <a:gd name="connsiteY4" fmla="*/ 0 h 1016206"/>
                    <a:gd name="connsiteX5" fmla="*/ 2807529 w 2807529"/>
                    <a:gd name="connsiteY5" fmla="*/ 0 h 1016206"/>
                    <a:gd name="connsiteX6" fmla="*/ 2807529 w 2807529"/>
                    <a:gd name="connsiteY6" fmla="*/ 781145 h 1016206"/>
                    <a:gd name="connsiteX7" fmla="*/ 2232496 w 2807529"/>
                    <a:gd name="connsiteY7" fmla="*/ 774908 h 1016206"/>
                    <a:gd name="connsiteX8" fmla="*/ 2396009 w 2807529"/>
                    <a:gd name="connsiteY8" fmla="*/ 1013032 h 1016206"/>
                    <a:gd name="connsiteX9" fmla="*/ 275108 w 2807529"/>
                    <a:gd name="connsiteY9" fmla="*/ 1016206 h 1016206"/>
                    <a:gd name="connsiteX10" fmla="*/ 276696 w 2807529"/>
                    <a:gd name="connsiteY10" fmla="*/ 784431 h 1016206"/>
                    <a:gd name="connsiteX11" fmla="*/ 0 w 2807529"/>
                    <a:gd name="connsiteY11" fmla="*/ 781145 h 1016206"/>
                    <a:gd name="connsiteX12" fmla="*/ 9940 w 2807529"/>
                    <a:gd name="connsiteY12" fmla="*/ 9358 h 1016206"/>
                    <a:gd name="connsiteX0" fmla="*/ 9940 w 2807529"/>
                    <a:gd name="connsiteY0" fmla="*/ 9358 h 1016207"/>
                    <a:gd name="connsiteX1" fmla="*/ 1111984 w 2807529"/>
                    <a:gd name="connsiteY1" fmla="*/ 4595 h 1016207"/>
                    <a:gd name="connsiteX2" fmla="*/ 1111984 w 2807529"/>
                    <a:gd name="connsiteY2" fmla="*/ 257318 h 1016207"/>
                    <a:gd name="connsiteX3" fmla="*/ 1718520 w 2807529"/>
                    <a:gd name="connsiteY3" fmla="*/ 257318 h 1016207"/>
                    <a:gd name="connsiteX4" fmla="*/ 1718520 w 2807529"/>
                    <a:gd name="connsiteY4" fmla="*/ 0 h 1016207"/>
                    <a:gd name="connsiteX5" fmla="*/ 2807529 w 2807529"/>
                    <a:gd name="connsiteY5" fmla="*/ 0 h 1016207"/>
                    <a:gd name="connsiteX6" fmla="*/ 2807529 w 2807529"/>
                    <a:gd name="connsiteY6" fmla="*/ 781145 h 1016207"/>
                    <a:gd name="connsiteX7" fmla="*/ 2232496 w 2807529"/>
                    <a:gd name="connsiteY7" fmla="*/ 774908 h 1016207"/>
                    <a:gd name="connsiteX8" fmla="*/ 2245196 w 2807529"/>
                    <a:gd name="connsiteY8" fmla="*/ 1016207 h 1016207"/>
                    <a:gd name="connsiteX9" fmla="*/ 275108 w 2807529"/>
                    <a:gd name="connsiteY9" fmla="*/ 1016206 h 1016207"/>
                    <a:gd name="connsiteX10" fmla="*/ 276696 w 2807529"/>
                    <a:gd name="connsiteY10" fmla="*/ 784431 h 1016207"/>
                    <a:gd name="connsiteX11" fmla="*/ 0 w 2807529"/>
                    <a:gd name="connsiteY11" fmla="*/ 781145 h 1016207"/>
                    <a:gd name="connsiteX12" fmla="*/ 9940 w 2807529"/>
                    <a:gd name="connsiteY12" fmla="*/ 9358 h 1016207"/>
                    <a:gd name="connsiteX0" fmla="*/ 9940 w 2807529"/>
                    <a:gd name="connsiteY0" fmla="*/ 9358 h 1017795"/>
                    <a:gd name="connsiteX1" fmla="*/ 1111984 w 2807529"/>
                    <a:gd name="connsiteY1" fmla="*/ 4595 h 1017795"/>
                    <a:gd name="connsiteX2" fmla="*/ 1111984 w 2807529"/>
                    <a:gd name="connsiteY2" fmla="*/ 257318 h 1017795"/>
                    <a:gd name="connsiteX3" fmla="*/ 1718520 w 2807529"/>
                    <a:gd name="connsiteY3" fmla="*/ 257318 h 1017795"/>
                    <a:gd name="connsiteX4" fmla="*/ 1718520 w 2807529"/>
                    <a:gd name="connsiteY4" fmla="*/ 0 h 1017795"/>
                    <a:gd name="connsiteX5" fmla="*/ 2807529 w 2807529"/>
                    <a:gd name="connsiteY5" fmla="*/ 0 h 1017795"/>
                    <a:gd name="connsiteX6" fmla="*/ 2807529 w 2807529"/>
                    <a:gd name="connsiteY6" fmla="*/ 781145 h 1017795"/>
                    <a:gd name="connsiteX7" fmla="*/ 2232496 w 2807529"/>
                    <a:gd name="connsiteY7" fmla="*/ 774908 h 1017795"/>
                    <a:gd name="connsiteX8" fmla="*/ 2232496 w 2807529"/>
                    <a:gd name="connsiteY8" fmla="*/ 1017795 h 1017795"/>
                    <a:gd name="connsiteX9" fmla="*/ 275108 w 2807529"/>
                    <a:gd name="connsiteY9" fmla="*/ 1016206 h 1017795"/>
                    <a:gd name="connsiteX10" fmla="*/ 276696 w 2807529"/>
                    <a:gd name="connsiteY10" fmla="*/ 784431 h 1017795"/>
                    <a:gd name="connsiteX11" fmla="*/ 0 w 2807529"/>
                    <a:gd name="connsiteY11" fmla="*/ 781145 h 1017795"/>
                    <a:gd name="connsiteX12" fmla="*/ 9940 w 2807529"/>
                    <a:gd name="connsiteY12" fmla="*/ 9358 h 1017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07529" h="1017795">
                      <a:moveTo>
                        <a:pt x="9940" y="9358"/>
                      </a:moveTo>
                      <a:lnTo>
                        <a:pt x="1111984" y="4595"/>
                      </a:lnTo>
                      <a:lnTo>
                        <a:pt x="1111984" y="257318"/>
                      </a:lnTo>
                      <a:lnTo>
                        <a:pt x="1718520" y="257318"/>
                      </a:lnTo>
                      <a:lnTo>
                        <a:pt x="1718520" y="0"/>
                      </a:lnTo>
                      <a:lnTo>
                        <a:pt x="2807529" y="0"/>
                      </a:lnTo>
                      <a:lnTo>
                        <a:pt x="2807529" y="781145"/>
                      </a:lnTo>
                      <a:lnTo>
                        <a:pt x="2232496" y="774908"/>
                      </a:lnTo>
                      <a:lnTo>
                        <a:pt x="2232496" y="1017795"/>
                      </a:lnTo>
                      <a:lnTo>
                        <a:pt x="275108" y="1016206"/>
                      </a:lnTo>
                      <a:cubicBezTo>
                        <a:pt x="275637" y="938948"/>
                        <a:pt x="276167" y="861689"/>
                        <a:pt x="276696" y="784431"/>
                      </a:cubicBezTo>
                      <a:lnTo>
                        <a:pt x="0" y="781145"/>
                      </a:lnTo>
                      <a:lnTo>
                        <a:pt x="9940" y="9358"/>
                      </a:lnTo>
                      <a:close/>
                    </a:path>
                  </a:pathLst>
                </a:custGeom>
                <a:solidFill>
                  <a:srgbClr val="3A574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id="{A3508831-6D5E-B070-565C-E1A590333FD6}"/>
                    </a:ext>
                  </a:extLst>
                </p:cNvPr>
                <p:cNvGrpSpPr/>
                <p:nvPr/>
              </p:nvGrpSpPr>
              <p:grpSpPr>
                <a:xfrm>
                  <a:off x="559855" y="2252470"/>
                  <a:ext cx="3033822" cy="1017796"/>
                  <a:chOff x="559855" y="2252470"/>
                  <a:chExt cx="3033822" cy="1017796"/>
                </a:xfrm>
              </p:grpSpPr>
              <p:sp>
                <p:nvSpPr>
                  <p:cNvPr id="97" name="Freeform: Shape 63">
                    <a:extLst>
                      <a:ext uri="{FF2B5EF4-FFF2-40B4-BE49-F238E27FC236}">
                        <a16:creationId xmlns:a16="http://schemas.microsoft.com/office/drawing/2014/main" id="{159EE647-A8FD-4672-7346-28701625E769}"/>
                      </a:ext>
                    </a:extLst>
                  </p:cNvPr>
                  <p:cNvSpPr/>
                  <p:nvPr/>
                </p:nvSpPr>
                <p:spPr>
                  <a:xfrm>
                    <a:off x="559855" y="2252471"/>
                    <a:ext cx="2960309" cy="1017795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68642 w 2960309"/>
                      <a:gd name="connsiteY11" fmla="*/ 781145 h 1017795"/>
                      <a:gd name="connsiteX12" fmla="*/ 0 w 2960309"/>
                      <a:gd name="connsiteY12" fmla="*/ 4596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11492 w 2960309"/>
                      <a:gd name="connsiteY11" fmla="*/ 795433 h 1017795"/>
                      <a:gd name="connsiteX12" fmla="*/ 0 w 2960309"/>
                      <a:gd name="connsiteY12" fmla="*/ 4596 h 1017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60309" h="1017795">
                        <a:moveTo>
                          <a:pt x="0" y="4596"/>
                        </a:moveTo>
                        <a:lnTo>
                          <a:pt x="1180626" y="4595"/>
                        </a:lnTo>
                        <a:lnTo>
                          <a:pt x="1180626" y="257318"/>
                        </a:lnTo>
                        <a:lnTo>
                          <a:pt x="1787162" y="257318"/>
                        </a:lnTo>
                        <a:lnTo>
                          <a:pt x="1787162" y="0"/>
                        </a:lnTo>
                        <a:lnTo>
                          <a:pt x="2960309" y="0"/>
                        </a:lnTo>
                        <a:lnTo>
                          <a:pt x="2933321" y="782732"/>
                        </a:lnTo>
                        <a:lnTo>
                          <a:pt x="2301138" y="774908"/>
                        </a:lnTo>
                        <a:lnTo>
                          <a:pt x="2301138" y="1017795"/>
                        </a:lnTo>
                        <a:lnTo>
                          <a:pt x="343750" y="1016206"/>
                        </a:lnTo>
                        <a:cubicBezTo>
                          <a:pt x="344279" y="938948"/>
                          <a:pt x="344809" y="861689"/>
                          <a:pt x="345338" y="784431"/>
                        </a:cubicBezTo>
                        <a:lnTo>
                          <a:pt x="11492" y="795433"/>
                        </a:lnTo>
                        <a:lnTo>
                          <a:pt x="0" y="4596"/>
                        </a:lnTo>
                        <a:close/>
                      </a:path>
                    </a:pathLst>
                  </a:custGeom>
                  <a:solidFill>
                    <a:srgbClr val="3A574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: Shape 64">
                    <a:extLst>
                      <a:ext uri="{FF2B5EF4-FFF2-40B4-BE49-F238E27FC236}">
                        <a16:creationId xmlns:a16="http://schemas.microsoft.com/office/drawing/2014/main" id="{F5969461-E879-ED75-001D-12FBCBF3A188}"/>
                      </a:ext>
                    </a:extLst>
                  </p:cNvPr>
                  <p:cNvSpPr/>
                  <p:nvPr/>
                </p:nvSpPr>
                <p:spPr>
                  <a:xfrm>
                    <a:off x="3497254" y="2252470"/>
                    <a:ext cx="96423" cy="782732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2891667 w 2891667"/>
                      <a:gd name="connsiteY4" fmla="*/ 0 h 1017795"/>
                      <a:gd name="connsiteX5" fmla="*/ 2864679 w 2891667"/>
                      <a:gd name="connsiteY5" fmla="*/ 782732 h 1017795"/>
                      <a:gd name="connsiteX6" fmla="*/ 2232496 w 2891667"/>
                      <a:gd name="connsiteY6" fmla="*/ 774908 h 1017795"/>
                      <a:gd name="connsiteX7" fmla="*/ 2232496 w 2891667"/>
                      <a:gd name="connsiteY7" fmla="*/ 1017795 h 1017795"/>
                      <a:gd name="connsiteX8" fmla="*/ 275108 w 2891667"/>
                      <a:gd name="connsiteY8" fmla="*/ 1016206 h 1017795"/>
                      <a:gd name="connsiteX9" fmla="*/ 276696 w 2891667"/>
                      <a:gd name="connsiteY9" fmla="*/ 784431 h 1017795"/>
                      <a:gd name="connsiteX10" fmla="*/ 0 w 2891667"/>
                      <a:gd name="connsiteY10" fmla="*/ 781145 h 1017795"/>
                      <a:gd name="connsiteX11" fmla="*/ 9940 w 2891667"/>
                      <a:gd name="connsiteY11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2891667 w 2891667"/>
                      <a:gd name="connsiteY3" fmla="*/ 0 h 1017795"/>
                      <a:gd name="connsiteX4" fmla="*/ 2864679 w 2891667"/>
                      <a:gd name="connsiteY4" fmla="*/ 782732 h 1017795"/>
                      <a:gd name="connsiteX5" fmla="*/ 2232496 w 2891667"/>
                      <a:gd name="connsiteY5" fmla="*/ 774908 h 1017795"/>
                      <a:gd name="connsiteX6" fmla="*/ 2232496 w 2891667"/>
                      <a:gd name="connsiteY6" fmla="*/ 1017795 h 1017795"/>
                      <a:gd name="connsiteX7" fmla="*/ 275108 w 2891667"/>
                      <a:gd name="connsiteY7" fmla="*/ 1016206 h 1017795"/>
                      <a:gd name="connsiteX8" fmla="*/ 276696 w 2891667"/>
                      <a:gd name="connsiteY8" fmla="*/ 784431 h 1017795"/>
                      <a:gd name="connsiteX9" fmla="*/ 0 w 2891667"/>
                      <a:gd name="connsiteY9" fmla="*/ 781145 h 1017795"/>
                      <a:gd name="connsiteX10" fmla="*/ 9940 w 2891667"/>
                      <a:gd name="connsiteY10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2891667 w 2891667"/>
                      <a:gd name="connsiteY2" fmla="*/ 0 h 1017795"/>
                      <a:gd name="connsiteX3" fmla="*/ 2864679 w 2891667"/>
                      <a:gd name="connsiteY3" fmla="*/ 782732 h 1017795"/>
                      <a:gd name="connsiteX4" fmla="*/ 2232496 w 2891667"/>
                      <a:gd name="connsiteY4" fmla="*/ 774908 h 1017795"/>
                      <a:gd name="connsiteX5" fmla="*/ 2232496 w 2891667"/>
                      <a:gd name="connsiteY5" fmla="*/ 1017795 h 1017795"/>
                      <a:gd name="connsiteX6" fmla="*/ 275108 w 2891667"/>
                      <a:gd name="connsiteY6" fmla="*/ 1016206 h 1017795"/>
                      <a:gd name="connsiteX7" fmla="*/ 276696 w 2891667"/>
                      <a:gd name="connsiteY7" fmla="*/ 784431 h 1017795"/>
                      <a:gd name="connsiteX8" fmla="*/ 0 w 2891667"/>
                      <a:gd name="connsiteY8" fmla="*/ 781145 h 1017795"/>
                      <a:gd name="connsiteX9" fmla="*/ 9940 w 2891667"/>
                      <a:gd name="connsiteY9" fmla="*/ 9358 h 1017795"/>
                      <a:gd name="connsiteX0" fmla="*/ 9940 w 2891667"/>
                      <a:gd name="connsiteY0" fmla="*/ 9358 h 1017795"/>
                      <a:gd name="connsiteX1" fmla="*/ 2891667 w 2891667"/>
                      <a:gd name="connsiteY1" fmla="*/ 0 h 1017795"/>
                      <a:gd name="connsiteX2" fmla="*/ 2864679 w 2891667"/>
                      <a:gd name="connsiteY2" fmla="*/ 782732 h 1017795"/>
                      <a:gd name="connsiteX3" fmla="*/ 2232496 w 2891667"/>
                      <a:gd name="connsiteY3" fmla="*/ 774908 h 1017795"/>
                      <a:gd name="connsiteX4" fmla="*/ 2232496 w 2891667"/>
                      <a:gd name="connsiteY4" fmla="*/ 1017795 h 1017795"/>
                      <a:gd name="connsiteX5" fmla="*/ 275108 w 2891667"/>
                      <a:gd name="connsiteY5" fmla="*/ 1016206 h 1017795"/>
                      <a:gd name="connsiteX6" fmla="*/ 276696 w 2891667"/>
                      <a:gd name="connsiteY6" fmla="*/ 784431 h 1017795"/>
                      <a:gd name="connsiteX7" fmla="*/ 0 w 2891667"/>
                      <a:gd name="connsiteY7" fmla="*/ 781145 h 1017795"/>
                      <a:gd name="connsiteX8" fmla="*/ 9940 w 2891667"/>
                      <a:gd name="connsiteY8" fmla="*/ 9358 h 1017795"/>
                      <a:gd name="connsiteX0" fmla="*/ 2983327 w 2983327"/>
                      <a:gd name="connsiteY0" fmla="*/ 3008 h 1017795"/>
                      <a:gd name="connsiteX1" fmla="*/ 2891667 w 2983327"/>
                      <a:gd name="connsiteY1" fmla="*/ 0 h 1017795"/>
                      <a:gd name="connsiteX2" fmla="*/ 2864679 w 2983327"/>
                      <a:gd name="connsiteY2" fmla="*/ 782732 h 1017795"/>
                      <a:gd name="connsiteX3" fmla="*/ 2232496 w 2983327"/>
                      <a:gd name="connsiteY3" fmla="*/ 774908 h 1017795"/>
                      <a:gd name="connsiteX4" fmla="*/ 2232496 w 2983327"/>
                      <a:gd name="connsiteY4" fmla="*/ 1017795 h 1017795"/>
                      <a:gd name="connsiteX5" fmla="*/ 275108 w 2983327"/>
                      <a:gd name="connsiteY5" fmla="*/ 1016206 h 1017795"/>
                      <a:gd name="connsiteX6" fmla="*/ 276696 w 2983327"/>
                      <a:gd name="connsiteY6" fmla="*/ 784431 h 1017795"/>
                      <a:gd name="connsiteX7" fmla="*/ 0 w 2983327"/>
                      <a:gd name="connsiteY7" fmla="*/ 781145 h 1017795"/>
                      <a:gd name="connsiteX8" fmla="*/ 2983327 w 2983327"/>
                      <a:gd name="connsiteY8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1588 w 2708219"/>
                      <a:gd name="connsiteY6" fmla="*/ 784431 h 1017795"/>
                      <a:gd name="connsiteX7" fmla="*/ 2708219 w 2708219"/>
                      <a:gd name="connsiteY7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2708219 w 2708219"/>
                      <a:gd name="connsiteY6" fmla="*/ 3008 h 1017795"/>
                      <a:gd name="connsiteX0" fmla="*/ 750831 w 750831"/>
                      <a:gd name="connsiteY0" fmla="*/ 3008 h 1017795"/>
                      <a:gd name="connsiteX1" fmla="*/ 659171 w 750831"/>
                      <a:gd name="connsiteY1" fmla="*/ 0 h 1017795"/>
                      <a:gd name="connsiteX2" fmla="*/ 632183 w 750831"/>
                      <a:gd name="connsiteY2" fmla="*/ 782732 h 1017795"/>
                      <a:gd name="connsiteX3" fmla="*/ 0 w 750831"/>
                      <a:gd name="connsiteY3" fmla="*/ 774908 h 1017795"/>
                      <a:gd name="connsiteX4" fmla="*/ 0 w 750831"/>
                      <a:gd name="connsiteY4" fmla="*/ 1017795 h 1017795"/>
                      <a:gd name="connsiteX5" fmla="*/ 750831 w 750831"/>
                      <a:gd name="connsiteY5" fmla="*/ 3008 h 1017795"/>
                      <a:gd name="connsiteX0" fmla="*/ 750831 w 750831"/>
                      <a:gd name="connsiteY0" fmla="*/ 3008 h 782732"/>
                      <a:gd name="connsiteX1" fmla="*/ 659171 w 750831"/>
                      <a:gd name="connsiteY1" fmla="*/ 0 h 782732"/>
                      <a:gd name="connsiteX2" fmla="*/ 632183 w 750831"/>
                      <a:gd name="connsiteY2" fmla="*/ 782732 h 782732"/>
                      <a:gd name="connsiteX3" fmla="*/ 0 w 750831"/>
                      <a:gd name="connsiteY3" fmla="*/ 774908 h 782732"/>
                      <a:gd name="connsiteX4" fmla="*/ 750831 w 750831"/>
                      <a:gd name="connsiteY4" fmla="*/ 3008 h 782732"/>
                      <a:gd name="connsiteX0" fmla="*/ 118648 w 118648"/>
                      <a:gd name="connsiteY0" fmla="*/ 3008 h 782732"/>
                      <a:gd name="connsiteX1" fmla="*/ 26988 w 118648"/>
                      <a:gd name="connsiteY1" fmla="*/ 0 h 782732"/>
                      <a:gd name="connsiteX2" fmla="*/ 0 w 118648"/>
                      <a:gd name="connsiteY2" fmla="*/ 782732 h 782732"/>
                      <a:gd name="connsiteX3" fmla="*/ 86955 w 118648"/>
                      <a:gd name="connsiteY3" fmla="*/ 781258 h 782732"/>
                      <a:gd name="connsiteX4" fmla="*/ 118648 w 118648"/>
                      <a:gd name="connsiteY4" fmla="*/ 3008 h 782732"/>
                      <a:gd name="connsiteX0" fmla="*/ 96423 w 96423"/>
                      <a:gd name="connsiteY0" fmla="*/ 4596 h 782732"/>
                      <a:gd name="connsiteX1" fmla="*/ 26988 w 96423"/>
                      <a:gd name="connsiteY1" fmla="*/ 0 h 782732"/>
                      <a:gd name="connsiteX2" fmla="*/ 0 w 96423"/>
                      <a:gd name="connsiteY2" fmla="*/ 782732 h 782732"/>
                      <a:gd name="connsiteX3" fmla="*/ 86955 w 96423"/>
                      <a:gd name="connsiteY3" fmla="*/ 781258 h 782732"/>
                      <a:gd name="connsiteX4" fmla="*/ 96423 w 96423"/>
                      <a:gd name="connsiteY4" fmla="*/ 4596 h 782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423" h="782732">
                        <a:moveTo>
                          <a:pt x="96423" y="4596"/>
                        </a:moveTo>
                        <a:lnTo>
                          <a:pt x="26988" y="0"/>
                        </a:lnTo>
                        <a:lnTo>
                          <a:pt x="0" y="782732"/>
                        </a:lnTo>
                        <a:lnTo>
                          <a:pt x="86955" y="781258"/>
                        </a:lnTo>
                        <a:lnTo>
                          <a:pt x="96423" y="4596"/>
                        </a:lnTo>
                        <a:close/>
                      </a:path>
                    </a:pathLst>
                  </a:custGeom>
                  <a:solidFill>
                    <a:srgbClr val="DCD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605B146B-3B41-D85E-74A8-7F968BE71E38}"/>
                    </a:ext>
                  </a:extLst>
                </p:cNvPr>
                <p:cNvGrpSpPr/>
                <p:nvPr/>
              </p:nvGrpSpPr>
              <p:grpSpPr>
                <a:xfrm>
                  <a:off x="559448" y="4046337"/>
                  <a:ext cx="3033822" cy="1017796"/>
                  <a:chOff x="559855" y="2252470"/>
                  <a:chExt cx="3033822" cy="1017796"/>
                </a:xfrm>
              </p:grpSpPr>
              <p:sp>
                <p:nvSpPr>
                  <p:cNvPr id="95" name="Freeform: Shape 61">
                    <a:extLst>
                      <a:ext uri="{FF2B5EF4-FFF2-40B4-BE49-F238E27FC236}">
                        <a16:creationId xmlns:a16="http://schemas.microsoft.com/office/drawing/2014/main" id="{724621AB-3ABC-F723-AF7E-ECA886974055}"/>
                      </a:ext>
                    </a:extLst>
                  </p:cNvPr>
                  <p:cNvSpPr/>
                  <p:nvPr/>
                </p:nvSpPr>
                <p:spPr>
                  <a:xfrm>
                    <a:off x="559855" y="2252471"/>
                    <a:ext cx="2960309" cy="1017795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68642 w 2960309"/>
                      <a:gd name="connsiteY11" fmla="*/ 781145 h 1017795"/>
                      <a:gd name="connsiteX12" fmla="*/ 0 w 2960309"/>
                      <a:gd name="connsiteY12" fmla="*/ 4596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11492 w 2960309"/>
                      <a:gd name="connsiteY11" fmla="*/ 795433 h 1017795"/>
                      <a:gd name="connsiteX12" fmla="*/ 0 w 2960309"/>
                      <a:gd name="connsiteY12" fmla="*/ 4596 h 1017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60309" h="1017795">
                        <a:moveTo>
                          <a:pt x="0" y="4596"/>
                        </a:moveTo>
                        <a:lnTo>
                          <a:pt x="1180626" y="4595"/>
                        </a:lnTo>
                        <a:lnTo>
                          <a:pt x="1180626" y="257318"/>
                        </a:lnTo>
                        <a:lnTo>
                          <a:pt x="1787162" y="257318"/>
                        </a:lnTo>
                        <a:lnTo>
                          <a:pt x="1787162" y="0"/>
                        </a:lnTo>
                        <a:lnTo>
                          <a:pt x="2960309" y="0"/>
                        </a:lnTo>
                        <a:lnTo>
                          <a:pt x="2933321" y="782732"/>
                        </a:lnTo>
                        <a:lnTo>
                          <a:pt x="2301138" y="774908"/>
                        </a:lnTo>
                        <a:lnTo>
                          <a:pt x="2301138" y="1017795"/>
                        </a:lnTo>
                        <a:lnTo>
                          <a:pt x="343750" y="1016206"/>
                        </a:lnTo>
                        <a:cubicBezTo>
                          <a:pt x="344279" y="938948"/>
                          <a:pt x="344809" y="861689"/>
                          <a:pt x="345338" y="784431"/>
                        </a:cubicBezTo>
                        <a:lnTo>
                          <a:pt x="11492" y="795433"/>
                        </a:lnTo>
                        <a:lnTo>
                          <a:pt x="0" y="4596"/>
                        </a:lnTo>
                        <a:close/>
                      </a:path>
                    </a:pathLst>
                  </a:custGeom>
                  <a:solidFill>
                    <a:srgbClr val="3A574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: Shape 62">
                    <a:extLst>
                      <a:ext uri="{FF2B5EF4-FFF2-40B4-BE49-F238E27FC236}">
                        <a16:creationId xmlns:a16="http://schemas.microsoft.com/office/drawing/2014/main" id="{64D4D9DB-4B08-1F77-1755-70D491E07120}"/>
                      </a:ext>
                    </a:extLst>
                  </p:cNvPr>
                  <p:cNvSpPr/>
                  <p:nvPr/>
                </p:nvSpPr>
                <p:spPr>
                  <a:xfrm>
                    <a:off x="3497254" y="2252470"/>
                    <a:ext cx="96423" cy="782732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2891667 w 2891667"/>
                      <a:gd name="connsiteY4" fmla="*/ 0 h 1017795"/>
                      <a:gd name="connsiteX5" fmla="*/ 2864679 w 2891667"/>
                      <a:gd name="connsiteY5" fmla="*/ 782732 h 1017795"/>
                      <a:gd name="connsiteX6" fmla="*/ 2232496 w 2891667"/>
                      <a:gd name="connsiteY6" fmla="*/ 774908 h 1017795"/>
                      <a:gd name="connsiteX7" fmla="*/ 2232496 w 2891667"/>
                      <a:gd name="connsiteY7" fmla="*/ 1017795 h 1017795"/>
                      <a:gd name="connsiteX8" fmla="*/ 275108 w 2891667"/>
                      <a:gd name="connsiteY8" fmla="*/ 1016206 h 1017795"/>
                      <a:gd name="connsiteX9" fmla="*/ 276696 w 2891667"/>
                      <a:gd name="connsiteY9" fmla="*/ 784431 h 1017795"/>
                      <a:gd name="connsiteX10" fmla="*/ 0 w 2891667"/>
                      <a:gd name="connsiteY10" fmla="*/ 781145 h 1017795"/>
                      <a:gd name="connsiteX11" fmla="*/ 9940 w 2891667"/>
                      <a:gd name="connsiteY11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2891667 w 2891667"/>
                      <a:gd name="connsiteY3" fmla="*/ 0 h 1017795"/>
                      <a:gd name="connsiteX4" fmla="*/ 2864679 w 2891667"/>
                      <a:gd name="connsiteY4" fmla="*/ 782732 h 1017795"/>
                      <a:gd name="connsiteX5" fmla="*/ 2232496 w 2891667"/>
                      <a:gd name="connsiteY5" fmla="*/ 774908 h 1017795"/>
                      <a:gd name="connsiteX6" fmla="*/ 2232496 w 2891667"/>
                      <a:gd name="connsiteY6" fmla="*/ 1017795 h 1017795"/>
                      <a:gd name="connsiteX7" fmla="*/ 275108 w 2891667"/>
                      <a:gd name="connsiteY7" fmla="*/ 1016206 h 1017795"/>
                      <a:gd name="connsiteX8" fmla="*/ 276696 w 2891667"/>
                      <a:gd name="connsiteY8" fmla="*/ 784431 h 1017795"/>
                      <a:gd name="connsiteX9" fmla="*/ 0 w 2891667"/>
                      <a:gd name="connsiteY9" fmla="*/ 781145 h 1017795"/>
                      <a:gd name="connsiteX10" fmla="*/ 9940 w 2891667"/>
                      <a:gd name="connsiteY10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2891667 w 2891667"/>
                      <a:gd name="connsiteY2" fmla="*/ 0 h 1017795"/>
                      <a:gd name="connsiteX3" fmla="*/ 2864679 w 2891667"/>
                      <a:gd name="connsiteY3" fmla="*/ 782732 h 1017795"/>
                      <a:gd name="connsiteX4" fmla="*/ 2232496 w 2891667"/>
                      <a:gd name="connsiteY4" fmla="*/ 774908 h 1017795"/>
                      <a:gd name="connsiteX5" fmla="*/ 2232496 w 2891667"/>
                      <a:gd name="connsiteY5" fmla="*/ 1017795 h 1017795"/>
                      <a:gd name="connsiteX6" fmla="*/ 275108 w 2891667"/>
                      <a:gd name="connsiteY6" fmla="*/ 1016206 h 1017795"/>
                      <a:gd name="connsiteX7" fmla="*/ 276696 w 2891667"/>
                      <a:gd name="connsiteY7" fmla="*/ 784431 h 1017795"/>
                      <a:gd name="connsiteX8" fmla="*/ 0 w 2891667"/>
                      <a:gd name="connsiteY8" fmla="*/ 781145 h 1017795"/>
                      <a:gd name="connsiteX9" fmla="*/ 9940 w 2891667"/>
                      <a:gd name="connsiteY9" fmla="*/ 9358 h 1017795"/>
                      <a:gd name="connsiteX0" fmla="*/ 9940 w 2891667"/>
                      <a:gd name="connsiteY0" fmla="*/ 9358 h 1017795"/>
                      <a:gd name="connsiteX1" fmla="*/ 2891667 w 2891667"/>
                      <a:gd name="connsiteY1" fmla="*/ 0 h 1017795"/>
                      <a:gd name="connsiteX2" fmla="*/ 2864679 w 2891667"/>
                      <a:gd name="connsiteY2" fmla="*/ 782732 h 1017795"/>
                      <a:gd name="connsiteX3" fmla="*/ 2232496 w 2891667"/>
                      <a:gd name="connsiteY3" fmla="*/ 774908 h 1017795"/>
                      <a:gd name="connsiteX4" fmla="*/ 2232496 w 2891667"/>
                      <a:gd name="connsiteY4" fmla="*/ 1017795 h 1017795"/>
                      <a:gd name="connsiteX5" fmla="*/ 275108 w 2891667"/>
                      <a:gd name="connsiteY5" fmla="*/ 1016206 h 1017795"/>
                      <a:gd name="connsiteX6" fmla="*/ 276696 w 2891667"/>
                      <a:gd name="connsiteY6" fmla="*/ 784431 h 1017795"/>
                      <a:gd name="connsiteX7" fmla="*/ 0 w 2891667"/>
                      <a:gd name="connsiteY7" fmla="*/ 781145 h 1017795"/>
                      <a:gd name="connsiteX8" fmla="*/ 9940 w 2891667"/>
                      <a:gd name="connsiteY8" fmla="*/ 9358 h 1017795"/>
                      <a:gd name="connsiteX0" fmla="*/ 2983327 w 2983327"/>
                      <a:gd name="connsiteY0" fmla="*/ 3008 h 1017795"/>
                      <a:gd name="connsiteX1" fmla="*/ 2891667 w 2983327"/>
                      <a:gd name="connsiteY1" fmla="*/ 0 h 1017795"/>
                      <a:gd name="connsiteX2" fmla="*/ 2864679 w 2983327"/>
                      <a:gd name="connsiteY2" fmla="*/ 782732 h 1017795"/>
                      <a:gd name="connsiteX3" fmla="*/ 2232496 w 2983327"/>
                      <a:gd name="connsiteY3" fmla="*/ 774908 h 1017795"/>
                      <a:gd name="connsiteX4" fmla="*/ 2232496 w 2983327"/>
                      <a:gd name="connsiteY4" fmla="*/ 1017795 h 1017795"/>
                      <a:gd name="connsiteX5" fmla="*/ 275108 w 2983327"/>
                      <a:gd name="connsiteY5" fmla="*/ 1016206 h 1017795"/>
                      <a:gd name="connsiteX6" fmla="*/ 276696 w 2983327"/>
                      <a:gd name="connsiteY6" fmla="*/ 784431 h 1017795"/>
                      <a:gd name="connsiteX7" fmla="*/ 0 w 2983327"/>
                      <a:gd name="connsiteY7" fmla="*/ 781145 h 1017795"/>
                      <a:gd name="connsiteX8" fmla="*/ 2983327 w 2983327"/>
                      <a:gd name="connsiteY8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1588 w 2708219"/>
                      <a:gd name="connsiteY6" fmla="*/ 784431 h 1017795"/>
                      <a:gd name="connsiteX7" fmla="*/ 2708219 w 2708219"/>
                      <a:gd name="connsiteY7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2708219 w 2708219"/>
                      <a:gd name="connsiteY6" fmla="*/ 3008 h 1017795"/>
                      <a:gd name="connsiteX0" fmla="*/ 750831 w 750831"/>
                      <a:gd name="connsiteY0" fmla="*/ 3008 h 1017795"/>
                      <a:gd name="connsiteX1" fmla="*/ 659171 w 750831"/>
                      <a:gd name="connsiteY1" fmla="*/ 0 h 1017795"/>
                      <a:gd name="connsiteX2" fmla="*/ 632183 w 750831"/>
                      <a:gd name="connsiteY2" fmla="*/ 782732 h 1017795"/>
                      <a:gd name="connsiteX3" fmla="*/ 0 w 750831"/>
                      <a:gd name="connsiteY3" fmla="*/ 774908 h 1017795"/>
                      <a:gd name="connsiteX4" fmla="*/ 0 w 750831"/>
                      <a:gd name="connsiteY4" fmla="*/ 1017795 h 1017795"/>
                      <a:gd name="connsiteX5" fmla="*/ 750831 w 750831"/>
                      <a:gd name="connsiteY5" fmla="*/ 3008 h 1017795"/>
                      <a:gd name="connsiteX0" fmla="*/ 750831 w 750831"/>
                      <a:gd name="connsiteY0" fmla="*/ 3008 h 782732"/>
                      <a:gd name="connsiteX1" fmla="*/ 659171 w 750831"/>
                      <a:gd name="connsiteY1" fmla="*/ 0 h 782732"/>
                      <a:gd name="connsiteX2" fmla="*/ 632183 w 750831"/>
                      <a:gd name="connsiteY2" fmla="*/ 782732 h 782732"/>
                      <a:gd name="connsiteX3" fmla="*/ 0 w 750831"/>
                      <a:gd name="connsiteY3" fmla="*/ 774908 h 782732"/>
                      <a:gd name="connsiteX4" fmla="*/ 750831 w 750831"/>
                      <a:gd name="connsiteY4" fmla="*/ 3008 h 782732"/>
                      <a:gd name="connsiteX0" fmla="*/ 118648 w 118648"/>
                      <a:gd name="connsiteY0" fmla="*/ 3008 h 782732"/>
                      <a:gd name="connsiteX1" fmla="*/ 26988 w 118648"/>
                      <a:gd name="connsiteY1" fmla="*/ 0 h 782732"/>
                      <a:gd name="connsiteX2" fmla="*/ 0 w 118648"/>
                      <a:gd name="connsiteY2" fmla="*/ 782732 h 782732"/>
                      <a:gd name="connsiteX3" fmla="*/ 86955 w 118648"/>
                      <a:gd name="connsiteY3" fmla="*/ 781258 h 782732"/>
                      <a:gd name="connsiteX4" fmla="*/ 118648 w 118648"/>
                      <a:gd name="connsiteY4" fmla="*/ 3008 h 782732"/>
                      <a:gd name="connsiteX0" fmla="*/ 96423 w 96423"/>
                      <a:gd name="connsiteY0" fmla="*/ 4596 h 782732"/>
                      <a:gd name="connsiteX1" fmla="*/ 26988 w 96423"/>
                      <a:gd name="connsiteY1" fmla="*/ 0 h 782732"/>
                      <a:gd name="connsiteX2" fmla="*/ 0 w 96423"/>
                      <a:gd name="connsiteY2" fmla="*/ 782732 h 782732"/>
                      <a:gd name="connsiteX3" fmla="*/ 86955 w 96423"/>
                      <a:gd name="connsiteY3" fmla="*/ 781258 h 782732"/>
                      <a:gd name="connsiteX4" fmla="*/ 96423 w 96423"/>
                      <a:gd name="connsiteY4" fmla="*/ 4596 h 782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423" h="782732">
                        <a:moveTo>
                          <a:pt x="96423" y="4596"/>
                        </a:moveTo>
                        <a:lnTo>
                          <a:pt x="26988" y="0"/>
                        </a:lnTo>
                        <a:lnTo>
                          <a:pt x="0" y="782732"/>
                        </a:lnTo>
                        <a:lnTo>
                          <a:pt x="86955" y="781258"/>
                        </a:lnTo>
                        <a:lnTo>
                          <a:pt x="96423" y="4596"/>
                        </a:lnTo>
                        <a:close/>
                      </a:path>
                    </a:pathLst>
                  </a:custGeom>
                  <a:solidFill>
                    <a:srgbClr val="DCD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A134704D-4C77-0D02-90FC-5666DDA6C798}"/>
                    </a:ext>
                  </a:extLst>
                </p:cNvPr>
                <p:cNvGrpSpPr/>
                <p:nvPr/>
              </p:nvGrpSpPr>
              <p:grpSpPr>
                <a:xfrm>
                  <a:off x="559041" y="5840204"/>
                  <a:ext cx="3033822" cy="1017796"/>
                  <a:chOff x="559855" y="2252470"/>
                  <a:chExt cx="3033822" cy="1017796"/>
                </a:xfrm>
              </p:grpSpPr>
              <p:sp>
                <p:nvSpPr>
                  <p:cNvPr id="93" name="Freeform: Shape 59">
                    <a:extLst>
                      <a:ext uri="{FF2B5EF4-FFF2-40B4-BE49-F238E27FC236}">
                        <a16:creationId xmlns:a16="http://schemas.microsoft.com/office/drawing/2014/main" id="{F63641F5-4DB8-724D-A6E1-DE585E206C7C}"/>
                      </a:ext>
                    </a:extLst>
                  </p:cNvPr>
                  <p:cNvSpPr/>
                  <p:nvPr/>
                </p:nvSpPr>
                <p:spPr>
                  <a:xfrm>
                    <a:off x="559855" y="2252471"/>
                    <a:ext cx="2960309" cy="1017795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68642 w 2960309"/>
                      <a:gd name="connsiteY11" fmla="*/ 781145 h 1017795"/>
                      <a:gd name="connsiteX12" fmla="*/ 0 w 2960309"/>
                      <a:gd name="connsiteY12" fmla="*/ 4596 h 1017795"/>
                      <a:gd name="connsiteX0" fmla="*/ 0 w 2960309"/>
                      <a:gd name="connsiteY0" fmla="*/ 4596 h 1017795"/>
                      <a:gd name="connsiteX1" fmla="*/ 1180626 w 2960309"/>
                      <a:gd name="connsiteY1" fmla="*/ 4595 h 1017795"/>
                      <a:gd name="connsiteX2" fmla="*/ 1180626 w 2960309"/>
                      <a:gd name="connsiteY2" fmla="*/ 257318 h 1017795"/>
                      <a:gd name="connsiteX3" fmla="*/ 1787162 w 2960309"/>
                      <a:gd name="connsiteY3" fmla="*/ 257318 h 1017795"/>
                      <a:gd name="connsiteX4" fmla="*/ 1787162 w 2960309"/>
                      <a:gd name="connsiteY4" fmla="*/ 0 h 1017795"/>
                      <a:gd name="connsiteX5" fmla="*/ 2960309 w 2960309"/>
                      <a:gd name="connsiteY5" fmla="*/ 0 h 1017795"/>
                      <a:gd name="connsiteX6" fmla="*/ 2933321 w 2960309"/>
                      <a:gd name="connsiteY6" fmla="*/ 782732 h 1017795"/>
                      <a:gd name="connsiteX7" fmla="*/ 2301138 w 2960309"/>
                      <a:gd name="connsiteY7" fmla="*/ 774908 h 1017795"/>
                      <a:gd name="connsiteX8" fmla="*/ 2301138 w 2960309"/>
                      <a:gd name="connsiteY8" fmla="*/ 1017795 h 1017795"/>
                      <a:gd name="connsiteX9" fmla="*/ 343750 w 2960309"/>
                      <a:gd name="connsiteY9" fmla="*/ 1016206 h 1017795"/>
                      <a:gd name="connsiteX10" fmla="*/ 345338 w 2960309"/>
                      <a:gd name="connsiteY10" fmla="*/ 784431 h 1017795"/>
                      <a:gd name="connsiteX11" fmla="*/ 11492 w 2960309"/>
                      <a:gd name="connsiteY11" fmla="*/ 795433 h 1017795"/>
                      <a:gd name="connsiteX12" fmla="*/ 0 w 2960309"/>
                      <a:gd name="connsiteY12" fmla="*/ 4596 h 1017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60309" h="1017795">
                        <a:moveTo>
                          <a:pt x="0" y="4596"/>
                        </a:moveTo>
                        <a:lnTo>
                          <a:pt x="1180626" y="4595"/>
                        </a:lnTo>
                        <a:lnTo>
                          <a:pt x="1180626" y="257318"/>
                        </a:lnTo>
                        <a:lnTo>
                          <a:pt x="1787162" y="257318"/>
                        </a:lnTo>
                        <a:lnTo>
                          <a:pt x="1787162" y="0"/>
                        </a:lnTo>
                        <a:lnTo>
                          <a:pt x="2960309" y="0"/>
                        </a:lnTo>
                        <a:lnTo>
                          <a:pt x="2933321" y="782732"/>
                        </a:lnTo>
                        <a:lnTo>
                          <a:pt x="2301138" y="774908"/>
                        </a:lnTo>
                        <a:lnTo>
                          <a:pt x="2301138" y="1017795"/>
                        </a:lnTo>
                        <a:lnTo>
                          <a:pt x="343750" y="1016206"/>
                        </a:lnTo>
                        <a:cubicBezTo>
                          <a:pt x="344279" y="938948"/>
                          <a:pt x="344809" y="861689"/>
                          <a:pt x="345338" y="784431"/>
                        </a:cubicBezTo>
                        <a:lnTo>
                          <a:pt x="11492" y="795433"/>
                        </a:lnTo>
                        <a:lnTo>
                          <a:pt x="0" y="4596"/>
                        </a:lnTo>
                        <a:close/>
                      </a:path>
                    </a:pathLst>
                  </a:custGeom>
                  <a:solidFill>
                    <a:srgbClr val="3A574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60">
                    <a:extLst>
                      <a:ext uri="{FF2B5EF4-FFF2-40B4-BE49-F238E27FC236}">
                        <a16:creationId xmlns:a16="http://schemas.microsoft.com/office/drawing/2014/main" id="{5E0E63F6-E130-F675-27BE-1F03D1BE006B}"/>
                      </a:ext>
                    </a:extLst>
                  </p:cNvPr>
                  <p:cNvSpPr/>
                  <p:nvPr/>
                </p:nvSpPr>
                <p:spPr>
                  <a:xfrm>
                    <a:off x="3497254" y="2252470"/>
                    <a:ext cx="96423" cy="782732"/>
                  </a:xfrm>
                  <a:custGeom>
                    <a:avLst/>
                    <a:gdLst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0 w 2807529"/>
                      <a:gd name="connsiteY7" fmla="*/ 781145 h 781145"/>
                      <a:gd name="connsiteX8" fmla="*/ 32165 w 2807529"/>
                      <a:gd name="connsiteY8" fmla="*/ 4595 h 781145"/>
                      <a:gd name="connsiteX0" fmla="*/ 32165 w 2807529"/>
                      <a:gd name="connsiteY0" fmla="*/ 4595 h 781145"/>
                      <a:gd name="connsiteX1" fmla="*/ 1111984 w 2807529"/>
                      <a:gd name="connsiteY1" fmla="*/ 4595 h 781145"/>
                      <a:gd name="connsiteX2" fmla="*/ 1111984 w 2807529"/>
                      <a:gd name="connsiteY2" fmla="*/ 257318 h 781145"/>
                      <a:gd name="connsiteX3" fmla="*/ 1718520 w 2807529"/>
                      <a:gd name="connsiteY3" fmla="*/ 257318 h 781145"/>
                      <a:gd name="connsiteX4" fmla="*/ 1718520 w 2807529"/>
                      <a:gd name="connsiteY4" fmla="*/ 0 h 781145"/>
                      <a:gd name="connsiteX5" fmla="*/ 2807529 w 2807529"/>
                      <a:gd name="connsiteY5" fmla="*/ 0 h 781145"/>
                      <a:gd name="connsiteX6" fmla="*/ 2807529 w 2807529"/>
                      <a:gd name="connsiteY6" fmla="*/ 781145 h 781145"/>
                      <a:gd name="connsiteX7" fmla="*/ 2529358 w 2807529"/>
                      <a:gd name="connsiteY7" fmla="*/ 779670 h 781145"/>
                      <a:gd name="connsiteX8" fmla="*/ 0 w 2807529"/>
                      <a:gd name="connsiteY8" fmla="*/ 781145 h 781145"/>
                      <a:gd name="connsiteX9" fmla="*/ 32165 w 2807529"/>
                      <a:gd name="connsiteY9" fmla="*/ 4595 h 781145"/>
                      <a:gd name="connsiteX0" fmla="*/ 32165 w 2807529"/>
                      <a:gd name="connsiteY0" fmla="*/ 4595 h 781257"/>
                      <a:gd name="connsiteX1" fmla="*/ 1111984 w 2807529"/>
                      <a:gd name="connsiteY1" fmla="*/ 4595 h 781257"/>
                      <a:gd name="connsiteX2" fmla="*/ 1111984 w 2807529"/>
                      <a:gd name="connsiteY2" fmla="*/ 257318 h 781257"/>
                      <a:gd name="connsiteX3" fmla="*/ 1718520 w 2807529"/>
                      <a:gd name="connsiteY3" fmla="*/ 257318 h 781257"/>
                      <a:gd name="connsiteX4" fmla="*/ 1718520 w 2807529"/>
                      <a:gd name="connsiteY4" fmla="*/ 0 h 781257"/>
                      <a:gd name="connsiteX5" fmla="*/ 2807529 w 2807529"/>
                      <a:gd name="connsiteY5" fmla="*/ 0 h 781257"/>
                      <a:gd name="connsiteX6" fmla="*/ 2807529 w 2807529"/>
                      <a:gd name="connsiteY6" fmla="*/ 781145 h 781257"/>
                      <a:gd name="connsiteX7" fmla="*/ 2529358 w 2807529"/>
                      <a:gd name="connsiteY7" fmla="*/ 779670 h 781257"/>
                      <a:gd name="connsiteX8" fmla="*/ 2292821 w 2807529"/>
                      <a:gd name="connsiteY8" fmla="*/ 781257 h 781257"/>
                      <a:gd name="connsiteX9" fmla="*/ 0 w 2807529"/>
                      <a:gd name="connsiteY9" fmla="*/ 781145 h 781257"/>
                      <a:gd name="connsiteX10" fmla="*/ 32165 w 2807529"/>
                      <a:gd name="connsiteY10" fmla="*/ 4595 h 781257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529358 w 2807529"/>
                      <a:gd name="connsiteY7" fmla="*/ 779670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32165 w 2807529"/>
                      <a:gd name="connsiteY0" fmla="*/ 4595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32165 w 2807529"/>
                      <a:gd name="connsiteY10" fmla="*/ 4595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0 w 2807529"/>
                      <a:gd name="connsiteY9" fmla="*/ 781145 h 1019382"/>
                      <a:gd name="connsiteX10" fmla="*/ 9940 w 2807529"/>
                      <a:gd name="connsiteY10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6696 w 2807529"/>
                      <a:gd name="connsiteY9" fmla="*/ 801894 h 1019382"/>
                      <a:gd name="connsiteX10" fmla="*/ 0 w 2807529"/>
                      <a:gd name="connsiteY10" fmla="*/ 781145 h 1019382"/>
                      <a:gd name="connsiteX11" fmla="*/ 9940 w 2807529"/>
                      <a:gd name="connsiteY11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498946 w 2807529"/>
                      <a:gd name="connsiteY9" fmla="*/ 822531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801894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1256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63996 w 2807529"/>
                      <a:gd name="connsiteY9" fmla="*/ 1017794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9382"/>
                      <a:gd name="connsiteX1" fmla="*/ 1111984 w 2807529"/>
                      <a:gd name="connsiteY1" fmla="*/ 4595 h 1019382"/>
                      <a:gd name="connsiteX2" fmla="*/ 1111984 w 2807529"/>
                      <a:gd name="connsiteY2" fmla="*/ 257318 h 1019382"/>
                      <a:gd name="connsiteX3" fmla="*/ 1718520 w 2807529"/>
                      <a:gd name="connsiteY3" fmla="*/ 257318 h 1019382"/>
                      <a:gd name="connsiteX4" fmla="*/ 1718520 w 2807529"/>
                      <a:gd name="connsiteY4" fmla="*/ 0 h 1019382"/>
                      <a:gd name="connsiteX5" fmla="*/ 2807529 w 2807529"/>
                      <a:gd name="connsiteY5" fmla="*/ 0 h 1019382"/>
                      <a:gd name="connsiteX6" fmla="*/ 2807529 w 2807529"/>
                      <a:gd name="connsiteY6" fmla="*/ 781145 h 1019382"/>
                      <a:gd name="connsiteX7" fmla="*/ 2688108 w 2807529"/>
                      <a:gd name="connsiteY7" fmla="*/ 781258 h 1019382"/>
                      <a:gd name="connsiteX8" fmla="*/ 2697634 w 2807529"/>
                      <a:gd name="connsiteY8" fmla="*/ 1019382 h 1019382"/>
                      <a:gd name="connsiteX9" fmla="*/ 275108 w 2807529"/>
                      <a:gd name="connsiteY9" fmla="*/ 1016206 h 1019382"/>
                      <a:gd name="connsiteX10" fmla="*/ 276696 w 2807529"/>
                      <a:gd name="connsiteY10" fmla="*/ 784431 h 1019382"/>
                      <a:gd name="connsiteX11" fmla="*/ 0 w 2807529"/>
                      <a:gd name="connsiteY11" fmla="*/ 781145 h 1019382"/>
                      <a:gd name="connsiteX12" fmla="*/ 9940 w 2807529"/>
                      <a:gd name="connsiteY12" fmla="*/ 9358 h 1019382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688108 w 2807529"/>
                      <a:gd name="connsiteY7" fmla="*/ 78125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6"/>
                      <a:gd name="connsiteX1" fmla="*/ 1111984 w 2807529"/>
                      <a:gd name="connsiteY1" fmla="*/ 4595 h 1016206"/>
                      <a:gd name="connsiteX2" fmla="*/ 1111984 w 2807529"/>
                      <a:gd name="connsiteY2" fmla="*/ 257318 h 1016206"/>
                      <a:gd name="connsiteX3" fmla="*/ 1718520 w 2807529"/>
                      <a:gd name="connsiteY3" fmla="*/ 257318 h 1016206"/>
                      <a:gd name="connsiteX4" fmla="*/ 1718520 w 2807529"/>
                      <a:gd name="connsiteY4" fmla="*/ 0 h 1016206"/>
                      <a:gd name="connsiteX5" fmla="*/ 2807529 w 2807529"/>
                      <a:gd name="connsiteY5" fmla="*/ 0 h 1016206"/>
                      <a:gd name="connsiteX6" fmla="*/ 2807529 w 2807529"/>
                      <a:gd name="connsiteY6" fmla="*/ 781145 h 1016206"/>
                      <a:gd name="connsiteX7" fmla="*/ 2232496 w 2807529"/>
                      <a:gd name="connsiteY7" fmla="*/ 774908 h 1016206"/>
                      <a:gd name="connsiteX8" fmla="*/ 2396009 w 2807529"/>
                      <a:gd name="connsiteY8" fmla="*/ 1013032 h 1016206"/>
                      <a:gd name="connsiteX9" fmla="*/ 275108 w 2807529"/>
                      <a:gd name="connsiteY9" fmla="*/ 1016206 h 1016206"/>
                      <a:gd name="connsiteX10" fmla="*/ 276696 w 2807529"/>
                      <a:gd name="connsiteY10" fmla="*/ 784431 h 1016206"/>
                      <a:gd name="connsiteX11" fmla="*/ 0 w 2807529"/>
                      <a:gd name="connsiteY11" fmla="*/ 781145 h 1016206"/>
                      <a:gd name="connsiteX12" fmla="*/ 9940 w 2807529"/>
                      <a:gd name="connsiteY12" fmla="*/ 9358 h 1016206"/>
                      <a:gd name="connsiteX0" fmla="*/ 9940 w 2807529"/>
                      <a:gd name="connsiteY0" fmla="*/ 9358 h 1016207"/>
                      <a:gd name="connsiteX1" fmla="*/ 1111984 w 2807529"/>
                      <a:gd name="connsiteY1" fmla="*/ 4595 h 1016207"/>
                      <a:gd name="connsiteX2" fmla="*/ 1111984 w 2807529"/>
                      <a:gd name="connsiteY2" fmla="*/ 257318 h 1016207"/>
                      <a:gd name="connsiteX3" fmla="*/ 1718520 w 2807529"/>
                      <a:gd name="connsiteY3" fmla="*/ 257318 h 1016207"/>
                      <a:gd name="connsiteX4" fmla="*/ 1718520 w 2807529"/>
                      <a:gd name="connsiteY4" fmla="*/ 0 h 1016207"/>
                      <a:gd name="connsiteX5" fmla="*/ 2807529 w 2807529"/>
                      <a:gd name="connsiteY5" fmla="*/ 0 h 1016207"/>
                      <a:gd name="connsiteX6" fmla="*/ 2807529 w 2807529"/>
                      <a:gd name="connsiteY6" fmla="*/ 781145 h 1016207"/>
                      <a:gd name="connsiteX7" fmla="*/ 2232496 w 2807529"/>
                      <a:gd name="connsiteY7" fmla="*/ 774908 h 1016207"/>
                      <a:gd name="connsiteX8" fmla="*/ 2245196 w 2807529"/>
                      <a:gd name="connsiteY8" fmla="*/ 1016207 h 1016207"/>
                      <a:gd name="connsiteX9" fmla="*/ 275108 w 2807529"/>
                      <a:gd name="connsiteY9" fmla="*/ 1016206 h 1016207"/>
                      <a:gd name="connsiteX10" fmla="*/ 276696 w 2807529"/>
                      <a:gd name="connsiteY10" fmla="*/ 784431 h 1016207"/>
                      <a:gd name="connsiteX11" fmla="*/ 0 w 2807529"/>
                      <a:gd name="connsiteY11" fmla="*/ 781145 h 1016207"/>
                      <a:gd name="connsiteX12" fmla="*/ 9940 w 2807529"/>
                      <a:gd name="connsiteY12" fmla="*/ 9358 h 1016207"/>
                      <a:gd name="connsiteX0" fmla="*/ 9940 w 2807529"/>
                      <a:gd name="connsiteY0" fmla="*/ 9358 h 1017795"/>
                      <a:gd name="connsiteX1" fmla="*/ 1111984 w 2807529"/>
                      <a:gd name="connsiteY1" fmla="*/ 4595 h 1017795"/>
                      <a:gd name="connsiteX2" fmla="*/ 1111984 w 2807529"/>
                      <a:gd name="connsiteY2" fmla="*/ 257318 h 1017795"/>
                      <a:gd name="connsiteX3" fmla="*/ 1718520 w 2807529"/>
                      <a:gd name="connsiteY3" fmla="*/ 257318 h 1017795"/>
                      <a:gd name="connsiteX4" fmla="*/ 1718520 w 2807529"/>
                      <a:gd name="connsiteY4" fmla="*/ 0 h 1017795"/>
                      <a:gd name="connsiteX5" fmla="*/ 2807529 w 2807529"/>
                      <a:gd name="connsiteY5" fmla="*/ 0 h 1017795"/>
                      <a:gd name="connsiteX6" fmla="*/ 2807529 w 2807529"/>
                      <a:gd name="connsiteY6" fmla="*/ 781145 h 1017795"/>
                      <a:gd name="connsiteX7" fmla="*/ 2232496 w 2807529"/>
                      <a:gd name="connsiteY7" fmla="*/ 774908 h 1017795"/>
                      <a:gd name="connsiteX8" fmla="*/ 2232496 w 2807529"/>
                      <a:gd name="connsiteY8" fmla="*/ 1017795 h 1017795"/>
                      <a:gd name="connsiteX9" fmla="*/ 275108 w 2807529"/>
                      <a:gd name="connsiteY9" fmla="*/ 1016206 h 1017795"/>
                      <a:gd name="connsiteX10" fmla="*/ 276696 w 2807529"/>
                      <a:gd name="connsiteY10" fmla="*/ 784431 h 1017795"/>
                      <a:gd name="connsiteX11" fmla="*/ 0 w 2807529"/>
                      <a:gd name="connsiteY11" fmla="*/ 781145 h 1017795"/>
                      <a:gd name="connsiteX12" fmla="*/ 9940 w 2807529"/>
                      <a:gd name="connsiteY12" fmla="*/ 9358 h 1017795"/>
                      <a:gd name="connsiteX0" fmla="*/ 9940 w 2864679"/>
                      <a:gd name="connsiteY0" fmla="*/ 9358 h 1017795"/>
                      <a:gd name="connsiteX1" fmla="*/ 1111984 w 2864679"/>
                      <a:gd name="connsiteY1" fmla="*/ 4595 h 1017795"/>
                      <a:gd name="connsiteX2" fmla="*/ 1111984 w 2864679"/>
                      <a:gd name="connsiteY2" fmla="*/ 257318 h 1017795"/>
                      <a:gd name="connsiteX3" fmla="*/ 1718520 w 2864679"/>
                      <a:gd name="connsiteY3" fmla="*/ 257318 h 1017795"/>
                      <a:gd name="connsiteX4" fmla="*/ 1718520 w 2864679"/>
                      <a:gd name="connsiteY4" fmla="*/ 0 h 1017795"/>
                      <a:gd name="connsiteX5" fmla="*/ 2807529 w 2864679"/>
                      <a:gd name="connsiteY5" fmla="*/ 0 h 1017795"/>
                      <a:gd name="connsiteX6" fmla="*/ 2864679 w 2864679"/>
                      <a:gd name="connsiteY6" fmla="*/ 782732 h 1017795"/>
                      <a:gd name="connsiteX7" fmla="*/ 2232496 w 2864679"/>
                      <a:gd name="connsiteY7" fmla="*/ 774908 h 1017795"/>
                      <a:gd name="connsiteX8" fmla="*/ 2232496 w 2864679"/>
                      <a:gd name="connsiteY8" fmla="*/ 1017795 h 1017795"/>
                      <a:gd name="connsiteX9" fmla="*/ 275108 w 2864679"/>
                      <a:gd name="connsiteY9" fmla="*/ 1016206 h 1017795"/>
                      <a:gd name="connsiteX10" fmla="*/ 276696 w 2864679"/>
                      <a:gd name="connsiteY10" fmla="*/ 784431 h 1017795"/>
                      <a:gd name="connsiteX11" fmla="*/ 0 w 2864679"/>
                      <a:gd name="connsiteY11" fmla="*/ 781145 h 1017795"/>
                      <a:gd name="connsiteX12" fmla="*/ 9940 w 2864679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1718520 w 2891667"/>
                      <a:gd name="connsiteY4" fmla="*/ 0 h 1017795"/>
                      <a:gd name="connsiteX5" fmla="*/ 2891667 w 2891667"/>
                      <a:gd name="connsiteY5" fmla="*/ 0 h 1017795"/>
                      <a:gd name="connsiteX6" fmla="*/ 2864679 w 2891667"/>
                      <a:gd name="connsiteY6" fmla="*/ 782732 h 1017795"/>
                      <a:gd name="connsiteX7" fmla="*/ 2232496 w 2891667"/>
                      <a:gd name="connsiteY7" fmla="*/ 774908 h 1017795"/>
                      <a:gd name="connsiteX8" fmla="*/ 2232496 w 2891667"/>
                      <a:gd name="connsiteY8" fmla="*/ 1017795 h 1017795"/>
                      <a:gd name="connsiteX9" fmla="*/ 275108 w 2891667"/>
                      <a:gd name="connsiteY9" fmla="*/ 1016206 h 1017795"/>
                      <a:gd name="connsiteX10" fmla="*/ 276696 w 2891667"/>
                      <a:gd name="connsiteY10" fmla="*/ 784431 h 1017795"/>
                      <a:gd name="connsiteX11" fmla="*/ 0 w 2891667"/>
                      <a:gd name="connsiteY11" fmla="*/ 781145 h 1017795"/>
                      <a:gd name="connsiteX12" fmla="*/ 9940 w 2891667"/>
                      <a:gd name="connsiteY12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1718520 w 2891667"/>
                      <a:gd name="connsiteY3" fmla="*/ 257318 h 1017795"/>
                      <a:gd name="connsiteX4" fmla="*/ 2891667 w 2891667"/>
                      <a:gd name="connsiteY4" fmla="*/ 0 h 1017795"/>
                      <a:gd name="connsiteX5" fmla="*/ 2864679 w 2891667"/>
                      <a:gd name="connsiteY5" fmla="*/ 782732 h 1017795"/>
                      <a:gd name="connsiteX6" fmla="*/ 2232496 w 2891667"/>
                      <a:gd name="connsiteY6" fmla="*/ 774908 h 1017795"/>
                      <a:gd name="connsiteX7" fmla="*/ 2232496 w 2891667"/>
                      <a:gd name="connsiteY7" fmla="*/ 1017795 h 1017795"/>
                      <a:gd name="connsiteX8" fmla="*/ 275108 w 2891667"/>
                      <a:gd name="connsiteY8" fmla="*/ 1016206 h 1017795"/>
                      <a:gd name="connsiteX9" fmla="*/ 276696 w 2891667"/>
                      <a:gd name="connsiteY9" fmla="*/ 784431 h 1017795"/>
                      <a:gd name="connsiteX10" fmla="*/ 0 w 2891667"/>
                      <a:gd name="connsiteY10" fmla="*/ 781145 h 1017795"/>
                      <a:gd name="connsiteX11" fmla="*/ 9940 w 2891667"/>
                      <a:gd name="connsiteY11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1111984 w 2891667"/>
                      <a:gd name="connsiteY2" fmla="*/ 257318 h 1017795"/>
                      <a:gd name="connsiteX3" fmla="*/ 2891667 w 2891667"/>
                      <a:gd name="connsiteY3" fmla="*/ 0 h 1017795"/>
                      <a:gd name="connsiteX4" fmla="*/ 2864679 w 2891667"/>
                      <a:gd name="connsiteY4" fmla="*/ 782732 h 1017795"/>
                      <a:gd name="connsiteX5" fmla="*/ 2232496 w 2891667"/>
                      <a:gd name="connsiteY5" fmla="*/ 774908 h 1017795"/>
                      <a:gd name="connsiteX6" fmla="*/ 2232496 w 2891667"/>
                      <a:gd name="connsiteY6" fmla="*/ 1017795 h 1017795"/>
                      <a:gd name="connsiteX7" fmla="*/ 275108 w 2891667"/>
                      <a:gd name="connsiteY7" fmla="*/ 1016206 h 1017795"/>
                      <a:gd name="connsiteX8" fmla="*/ 276696 w 2891667"/>
                      <a:gd name="connsiteY8" fmla="*/ 784431 h 1017795"/>
                      <a:gd name="connsiteX9" fmla="*/ 0 w 2891667"/>
                      <a:gd name="connsiteY9" fmla="*/ 781145 h 1017795"/>
                      <a:gd name="connsiteX10" fmla="*/ 9940 w 2891667"/>
                      <a:gd name="connsiteY10" fmla="*/ 9358 h 1017795"/>
                      <a:gd name="connsiteX0" fmla="*/ 9940 w 2891667"/>
                      <a:gd name="connsiteY0" fmla="*/ 9358 h 1017795"/>
                      <a:gd name="connsiteX1" fmla="*/ 1111984 w 2891667"/>
                      <a:gd name="connsiteY1" fmla="*/ 4595 h 1017795"/>
                      <a:gd name="connsiteX2" fmla="*/ 2891667 w 2891667"/>
                      <a:gd name="connsiteY2" fmla="*/ 0 h 1017795"/>
                      <a:gd name="connsiteX3" fmla="*/ 2864679 w 2891667"/>
                      <a:gd name="connsiteY3" fmla="*/ 782732 h 1017795"/>
                      <a:gd name="connsiteX4" fmla="*/ 2232496 w 2891667"/>
                      <a:gd name="connsiteY4" fmla="*/ 774908 h 1017795"/>
                      <a:gd name="connsiteX5" fmla="*/ 2232496 w 2891667"/>
                      <a:gd name="connsiteY5" fmla="*/ 1017795 h 1017795"/>
                      <a:gd name="connsiteX6" fmla="*/ 275108 w 2891667"/>
                      <a:gd name="connsiteY6" fmla="*/ 1016206 h 1017795"/>
                      <a:gd name="connsiteX7" fmla="*/ 276696 w 2891667"/>
                      <a:gd name="connsiteY7" fmla="*/ 784431 h 1017795"/>
                      <a:gd name="connsiteX8" fmla="*/ 0 w 2891667"/>
                      <a:gd name="connsiteY8" fmla="*/ 781145 h 1017795"/>
                      <a:gd name="connsiteX9" fmla="*/ 9940 w 2891667"/>
                      <a:gd name="connsiteY9" fmla="*/ 9358 h 1017795"/>
                      <a:gd name="connsiteX0" fmla="*/ 9940 w 2891667"/>
                      <a:gd name="connsiteY0" fmla="*/ 9358 h 1017795"/>
                      <a:gd name="connsiteX1" fmla="*/ 2891667 w 2891667"/>
                      <a:gd name="connsiteY1" fmla="*/ 0 h 1017795"/>
                      <a:gd name="connsiteX2" fmla="*/ 2864679 w 2891667"/>
                      <a:gd name="connsiteY2" fmla="*/ 782732 h 1017795"/>
                      <a:gd name="connsiteX3" fmla="*/ 2232496 w 2891667"/>
                      <a:gd name="connsiteY3" fmla="*/ 774908 h 1017795"/>
                      <a:gd name="connsiteX4" fmla="*/ 2232496 w 2891667"/>
                      <a:gd name="connsiteY4" fmla="*/ 1017795 h 1017795"/>
                      <a:gd name="connsiteX5" fmla="*/ 275108 w 2891667"/>
                      <a:gd name="connsiteY5" fmla="*/ 1016206 h 1017795"/>
                      <a:gd name="connsiteX6" fmla="*/ 276696 w 2891667"/>
                      <a:gd name="connsiteY6" fmla="*/ 784431 h 1017795"/>
                      <a:gd name="connsiteX7" fmla="*/ 0 w 2891667"/>
                      <a:gd name="connsiteY7" fmla="*/ 781145 h 1017795"/>
                      <a:gd name="connsiteX8" fmla="*/ 9940 w 2891667"/>
                      <a:gd name="connsiteY8" fmla="*/ 9358 h 1017795"/>
                      <a:gd name="connsiteX0" fmla="*/ 2983327 w 2983327"/>
                      <a:gd name="connsiteY0" fmla="*/ 3008 h 1017795"/>
                      <a:gd name="connsiteX1" fmla="*/ 2891667 w 2983327"/>
                      <a:gd name="connsiteY1" fmla="*/ 0 h 1017795"/>
                      <a:gd name="connsiteX2" fmla="*/ 2864679 w 2983327"/>
                      <a:gd name="connsiteY2" fmla="*/ 782732 h 1017795"/>
                      <a:gd name="connsiteX3" fmla="*/ 2232496 w 2983327"/>
                      <a:gd name="connsiteY3" fmla="*/ 774908 h 1017795"/>
                      <a:gd name="connsiteX4" fmla="*/ 2232496 w 2983327"/>
                      <a:gd name="connsiteY4" fmla="*/ 1017795 h 1017795"/>
                      <a:gd name="connsiteX5" fmla="*/ 275108 w 2983327"/>
                      <a:gd name="connsiteY5" fmla="*/ 1016206 h 1017795"/>
                      <a:gd name="connsiteX6" fmla="*/ 276696 w 2983327"/>
                      <a:gd name="connsiteY6" fmla="*/ 784431 h 1017795"/>
                      <a:gd name="connsiteX7" fmla="*/ 0 w 2983327"/>
                      <a:gd name="connsiteY7" fmla="*/ 781145 h 1017795"/>
                      <a:gd name="connsiteX8" fmla="*/ 2983327 w 2983327"/>
                      <a:gd name="connsiteY8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1588 w 2708219"/>
                      <a:gd name="connsiteY6" fmla="*/ 784431 h 1017795"/>
                      <a:gd name="connsiteX7" fmla="*/ 2708219 w 2708219"/>
                      <a:gd name="connsiteY7" fmla="*/ 3008 h 1017795"/>
                      <a:gd name="connsiteX0" fmla="*/ 2708219 w 2708219"/>
                      <a:gd name="connsiteY0" fmla="*/ 3008 h 1017795"/>
                      <a:gd name="connsiteX1" fmla="*/ 2616559 w 2708219"/>
                      <a:gd name="connsiteY1" fmla="*/ 0 h 1017795"/>
                      <a:gd name="connsiteX2" fmla="*/ 2589571 w 2708219"/>
                      <a:gd name="connsiteY2" fmla="*/ 782732 h 1017795"/>
                      <a:gd name="connsiteX3" fmla="*/ 1957388 w 2708219"/>
                      <a:gd name="connsiteY3" fmla="*/ 774908 h 1017795"/>
                      <a:gd name="connsiteX4" fmla="*/ 1957388 w 2708219"/>
                      <a:gd name="connsiteY4" fmla="*/ 1017795 h 1017795"/>
                      <a:gd name="connsiteX5" fmla="*/ 0 w 2708219"/>
                      <a:gd name="connsiteY5" fmla="*/ 1016206 h 1017795"/>
                      <a:gd name="connsiteX6" fmla="*/ 2708219 w 2708219"/>
                      <a:gd name="connsiteY6" fmla="*/ 3008 h 1017795"/>
                      <a:gd name="connsiteX0" fmla="*/ 750831 w 750831"/>
                      <a:gd name="connsiteY0" fmla="*/ 3008 h 1017795"/>
                      <a:gd name="connsiteX1" fmla="*/ 659171 w 750831"/>
                      <a:gd name="connsiteY1" fmla="*/ 0 h 1017795"/>
                      <a:gd name="connsiteX2" fmla="*/ 632183 w 750831"/>
                      <a:gd name="connsiteY2" fmla="*/ 782732 h 1017795"/>
                      <a:gd name="connsiteX3" fmla="*/ 0 w 750831"/>
                      <a:gd name="connsiteY3" fmla="*/ 774908 h 1017795"/>
                      <a:gd name="connsiteX4" fmla="*/ 0 w 750831"/>
                      <a:gd name="connsiteY4" fmla="*/ 1017795 h 1017795"/>
                      <a:gd name="connsiteX5" fmla="*/ 750831 w 750831"/>
                      <a:gd name="connsiteY5" fmla="*/ 3008 h 1017795"/>
                      <a:gd name="connsiteX0" fmla="*/ 750831 w 750831"/>
                      <a:gd name="connsiteY0" fmla="*/ 3008 h 782732"/>
                      <a:gd name="connsiteX1" fmla="*/ 659171 w 750831"/>
                      <a:gd name="connsiteY1" fmla="*/ 0 h 782732"/>
                      <a:gd name="connsiteX2" fmla="*/ 632183 w 750831"/>
                      <a:gd name="connsiteY2" fmla="*/ 782732 h 782732"/>
                      <a:gd name="connsiteX3" fmla="*/ 0 w 750831"/>
                      <a:gd name="connsiteY3" fmla="*/ 774908 h 782732"/>
                      <a:gd name="connsiteX4" fmla="*/ 750831 w 750831"/>
                      <a:gd name="connsiteY4" fmla="*/ 3008 h 782732"/>
                      <a:gd name="connsiteX0" fmla="*/ 118648 w 118648"/>
                      <a:gd name="connsiteY0" fmla="*/ 3008 h 782732"/>
                      <a:gd name="connsiteX1" fmla="*/ 26988 w 118648"/>
                      <a:gd name="connsiteY1" fmla="*/ 0 h 782732"/>
                      <a:gd name="connsiteX2" fmla="*/ 0 w 118648"/>
                      <a:gd name="connsiteY2" fmla="*/ 782732 h 782732"/>
                      <a:gd name="connsiteX3" fmla="*/ 86955 w 118648"/>
                      <a:gd name="connsiteY3" fmla="*/ 781258 h 782732"/>
                      <a:gd name="connsiteX4" fmla="*/ 118648 w 118648"/>
                      <a:gd name="connsiteY4" fmla="*/ 3008 h 782732"/>
                      <a:gd name="connsiteX0" fmla="*/ 96423 w 96423"/>
                      <a:gd name="connsiteY0" fmla="*/ 4596 h 782732"/>
                      <a:gd name="connsiteX1" fmla="*/ 26988 w 96423"/>
                      <a:gd name="connsiteY1" fmla="*/ 0 h 782732"/>
                      <a:gd name="connsiteX2" fmla="*/ 0 w 96423"/>
                      <a:gd name="connsiteY2" fmla="*/ 782732 h 782732"/>
                      <a:gd name="connsiteX3" fmla="*/ 86955 w 96423"/>
                      <a:gd name="connsiteY3" fmla="*/ 781258 h 782732"/>
                      <a:gd name="connsiteX4" fmla="*/ 96423 w 96423"/>
                      <a:gd name="connsiteY4" fmla="*/ 4596 h 782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423" h="782732">
                        <a:moveTo>
                          <a:pt x="96423" y="4596"/>
                        </a:moveTo>
                        <a:lnTo>
                          <a:pt x="26988" y="0"/>
                        </a:lnTo>
                        <a:lnTo>
                          <a:pt x="0" y="782732"/>
                        </a:lnTo>
                        <a:lnTo>
                          <a:pt x="86955" y="781258"/>
                        </a:lnTo>
                        <a:lnTo>
                          <a:pt x="96423" y="4596"/>
                        </a:lnTo>
                        <a:close/>
                      </a:path>
                    </a:pathLst>
                  </a:custGeom>
                  <a:solidFill>
                    <a:srgbClr val="DCD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84" name="Rectangle: Rounded Corners 78">
                <a:extLst>
                  <a:ext uri="{FF2B5EF4-FFF2-40B4-BE49-F238E27FC236}">
                    <a16:creationId xmlns:a16="http://schemas.microsoft.com/office/drawing/2014/main" id="{4BC48346-3AFD-BBAB-9140-14CF2C665D61}"/>
                  </a:ext>
                </a:extLst>
              </p:cNvPr>
              <p:cNvSpPr/>
              <p:nvPr/>
            </p:nvSpPr>
            <p:spPr>
              <a:xfrm rot="5400000">
                <a:off x="8774342" y="3737400"/>
                <a:ext cx="249263" cy="120016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5" name="Rectangle: Rounded Corners 79">
                <a:extLst>
                  <a:ext uri="{FF2B5EF4-FFF2-40B4-BE49-F238E27FC236}">
                    <a16:creationId xmlns:a16="http://schemas.microsoft.com/office/drawing/2014/main" id="{4B45F7E0-7890-A182-2686-C62A91B9E225}"/>
                  </a:ext>
                </a:extLst>
              </p:cNvPr>
              <p:cNvSpPr/>
              <p:nvPr/>
            </p:nvSpPr>
            <p:spPr>
              <a:xfrm rot="5400000">
                <a:off x="6529096" y="3737403"/>
                <a:ext cx="249263" cy="120016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6" name="Rectangle: Rounded Corners 80">
                <a:extLst>
                  <a:ext uri="{FF2B5EF4-FFF2-40B4-BE49-F238E27FC236}">
                    <a16:creationId xmlns:a16="http://schemas.microsoft.com/office/drawing/2014/main" id="{2D5DDB7F-4CFF-D1D7-A92A-1931B2EECC57}"/>
                  </a:ext>
                </a:extLst>
              </p:cNvPr>
              <p:cNvSpPr/>
              <p:nvPr/>
            </p:nvSpPr>
            <p:spPr>
              <a:xfrm rot="5400000">
                <a:off x="4287025" y="3737402"/>
                <a:ext cx="249263" cy="120016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7" name="Rectangle: Rounded Corners 81">
                <a:extLst>
                  <a:ext uri="{FF2B5EF4-FFF2-40B4-BE49-F238E27FC236}">
                    <a16:creationId xmlns:a16="http://schemas.microsoft.com/office/drawing/2014/main" id="{8918DE96-845A-0C2E-34F5-3B8CE30B32F3}"/>
                  </a:ext>
                </a:extLst>
              </p:cNvPr>
              <p:cNvSpPr/>
              <p:nvPr/>
            </p:nvSpPr>
            <p:spPr>
              <a:xfrm rot="5400000">
                <a:off x="2043306" y="3737401"/>
                <a:ext cx="249263" cy="120016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17" name="Straight Arrow Connector 83">
              <a:extLst>
                <a:ext uri="{FF2B5EF4-FFF2-40B4-BE49-F238E27FC236}">
                  <a16:creationId xmlns:a16="http://schemas.microsoft.com/office/drawing/2014/main" id="{F73506A9-9E9B-7E04-FCEF-F07816B8AE23}"/>
                </a:ext>
              </a:extLst>
            </p:cNvPr>
            <p:cNvCxnSpPr>
              <a:cxnSpLocks/>
              <a:stCxn id="12" idx="2"/>
              <a:endCxn id="84" idx="1"/>
            </p:cNvCxnSpPr>
            <p:nvPr/>
          </p:nvCxnSpPr>
          <p:spPr>
            <a:xfrm rot="5400000">
              <a:off x="8351685" y="1444282"/>
              <a:ext cx="2071291" cy="988705"/>
            </a:xfrm>
            <a:prstGeom prst="curvedConnector3">
              <a:avLst>
                <a:gd name="adj1" fmla="val 50000"/>
              </a:avLst>
            </a:prstGeom>
            <a:ln w="5080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Arrow Connector 83">
              <a:extLst>
                <a:ext uri="{FF2B5EF4-FFF2-40B4-BE49-F238E27FC236}">
                  <a16:creationId xmlns:a16="http://schemas.microsoft.com/office/drawing/2014/main" id="{F9FAE24D-3D39-3FB0-67CB-1D0FAA4886FC}"/>
                </a:ext>
              </a:extLst>
            </p:cNvPr>
            <p:cNvCxnSpPr>
              <a:cxnSpLocks/>
              <a:stCxn id="13" idx="2"/>
              <a:endCxn id="85" idx="1"/>
            </p:cNvCxnSpPr>
            <p:nvPr/>
          </p:nvCxnSpPr>
          <p:spPr>
            <a:xfrm rot="5400000">
              <a:off x="7092119" y="184720"/>
              <a:ext cx="2345175" cy="3233950"/>
            </a:xfrm>
            <a:prstGeom prst="curvedConnector3">
              <a:avLst>
                <a:gd name="adj1" fmla="val 50000"/>
              </a:avLst>
            </a:prstGeom>
            <a:ln w="5080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83">
              <a:extLst>
                <a:ext uri="{FF2B5EF4-FFF2-40B4-BE49-F238E27FC236}">
                  <a16:creationId xmlns:a16="http://schemas.microsoft.com/office/drawing/2014/main" id="{D5A94E1B-56BE-168E-D5D8-490343AE5B6F}"/>
                </a:ext>
              </a:extLst>
            </p:cNvPr>
            <p:cNvCxnSpPr>
              <a:cxnSpLocks/>
              <a:stCxn id="15" idx="2"/>
              <a:endCxn id="86" idx="1"/>
            </p:cNvCxnSpPr>
            <p:nvPr/>
          </p:nvCxnSpPr>
          <p:spPr>
            <a:xfrm rot="5400000">
              <a:off x="5920613" y="-616580"/>
              <a:ext cx="2075910" cy="5105815"/>
            </a:xfrm>
            <a:prstGeom prst="curvedConnector3">
              <a:avLst>
                <a:gd name="adj1" fmla="val 50000"/>
              </a:avLst>
            </a:prstGeom>
            <a:ln w="5080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83">
              <a:extLst>
                <a:ext uri="{FF2B5EF4-FFF2-40B4-BE49-F238E27FC236}">
                  <a16:creationId xmlns:a16="http://schemas.microsoft.com/office/drawing/2014/main" id="{7B07A591-C6D9-7D6A-43E8-AB260325934D}"/>
                </a:ext>
              </a:extLst>
            </p:cNvPr>
            <p:cNvCxnSpPr>
              <a:cxnSpLocks/>
              <a:stCxn id="14" idx="2"/>
              <a:endCxn id="87" idx="1"/>
            </p:cNvCxnSpPr>
            <p:nvPr/>
          </p:nvCxnSpPr>
          <p:spPr>
            <a:xfrm rot="5400000">
              <a:off x="4664121" y="-1873073"/>
              <a:ext cx="2345174" cy="7349534"/>
            </a:xfrm>
            <a:prstGeom prst="curvedConnector3">
              <a:avLst>
                <a:gd name="adj1" fmla="val 50000"/>
              </a:avLst>
            </a:prstGeom>
            <a:ln w="5080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C3463E5-E3F2-824E-2F78-419D7E459C69}"/>
                </a:ext>
              </a:extLst>
            </p:cNvPr>
            <p:cNvGrpSpPr/>
            <p:nvPr/>
          </p:nvGrpSpPr>
          <p:grpSpPr>
            <a:xfrm>
              <a:off x="12994334" y="-284055"/>
              <a:ext cx="1634724" cy="3669094"/>
              <a:chOff x="12994334" y="-274530"/>
              <a:chExt cx="1634724" cy="3669094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8CD67ABB-8717-C604-55EA-8A15D3C006DD}"/>
                  </a:ext>
                </a:extLst>
              </p:cNvPr>
              <p:cNvSpPr/>
              <p:nvPr/>
            </p:nvSpPr>
            <p:spPr>
              <a:xfrm rot="16200000">
                <a:off x="11667776" y="1421314"/>
                <a:ext cx="3284537" cy="631421"/>
              </a:xfrm>
              <a:prstGeom prst="rect">
                <a:avLst/>
              </a:prstGeom>
              <a:solidFill>
                <a:srgbClr val="3A574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B9DCA3A8-3EE4-8A46-02A9-1FC2B9C11A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1226" t="36878" r="12564" b="4737"/>
              <a:stretch>
                <a:fillRect/>
              </a:stretch>
            </p:blipFill>
            <p:spPr>
              <a:xfrm rot="16200000">
                <a:off x="13299479" y="2064985"/>
                <a:ext cx="1655858" cy="1003300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23107C3E-7E06-3CBD-26AC-68E9821716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1657" t="36878" b="4737"/>
              <a:stretch>
                <a:fillRect/>
              </a:stretch>
            </p:blipFill>
            <p:spPr>
              <a:xfrm rot="16200000">
                <a:off x="13120788" y="230438"/>
                <a:ext cx="2013236" cy="1003300"/>
              </a:xfrm>
              <a:prstGeom prst="rect">
                <a:avLst/>
              </a:prstGeom>
            </p:spPr>
          </p:pic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9F13460-620F-F14E-D154-CAB0D5670704}"/>
                  </a:ext>
                </a:extLst>
              </p:cNvPr>
              <p:cNvSpPr/>
              <p:nvPr/>
            </p:nvSpPr>
            <p:spPr>
              <a:xfrm rot="16200000">
                <a:off x="12909565" y="2491992"/>
                <a:ext cx="1279967" cy="134015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0" name="Rectangle: Rounded Corners 127">
                <a:extLst>
                  <a:ext uri="{FF2B5EF4-FFF2-40B4-BE49-F238E27FC236}">
                    <a16:creationId xmlns:a16="http://schemas.microsoft.com/office/drawing/2014/main" id="{74979728-0833-0639-CAC5-B560DD944D3A}"/>
                  </a:ext>
                </a:extLst>
              </p:cNvPr>
              <p:cNvSpPr/>
              <p:nvPr/>
            </p:nvSpPr>
            <p:spPr>
              <a:xfrm rot="16200000">
                <a:off x="12999928" y="2498991"/>
                <a:ext cx="249263" cy="120016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9370AD7-BD44-19F3-F471-A88B6E5BCAB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4" y="308678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55C49B75-F088-C6D6-58FA-17B7CC077D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4" y="2923135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CBEA271-1CAA-AA56-A72D-9B59504F6A0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4" y="2759481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E3B4983-8E65-93A8-DE6B-8F608584F0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4" y="2595827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BAC34105-8E99-53A4-8B19-F308CAF4065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4" y="2432173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C555CFEC-440D-9B45-694D-F21D1E9C75F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3" y="226851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D9CADD6-519A-CFAE-551C-CF0260173E0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3" y="2104865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413D350-F267-0C25-7988-7367E193BE6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3" y="1941211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77EF32C-DAA6-2588-D905-A2F576B6E109}"/>
                  </a:ext>
                </a:extLst>
              </p:cNvPr>
              <p:cNvSpPr/>
              <p:nvPr/>
            </p:nvSpPr>
            <p:spPr>
              <a:xfrm rot="16200000">
                <a:off x="12909564" y="851073"/>
                <a:ext cx="1279967" cy="134015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0" name="Rectangle: Rounded Corners 137">
                <a:extLst>
                  <a:ext uri="{FF2B5EF4-FFF2-40B4-BE49-F238E27FC236}">
                    <a16:creationId xmlns:a16="http://schemas.microsoft.com/office/drawing/2014/main" id="{460B6CE6-C236-7746-C669-E03069DFE384}"/>
                  </a:ext>
                </a:extLst>
              </p:cNvPr>
              <p:cNvSpPr/>
              <p:nvPr/>
            </p:nvSpPr>
            <p:spPr>
              <a:xfrm rot="16200000">
                <a:off x="12999928" y="858072"/>
                <a:ext cx="249263" cy="120016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FDF1A67-22AD-A734-F97A-32D34A6497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3" y="1445870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F75E19A-6748-E98A-DD21-1185B52BA31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3" y="1282216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1919753-7206-8258-539F-AAB206FE2DA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3" y="1118562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DE8F3BC-6AA0-60EC-3F39-1F9D6AAF8DF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3" y="954908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48C5B9F-0CC3-1DF9-29F9-CBC7039EB7E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3" y="791254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816FBAB-6F3F-0138-0288-B0877C68765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3" y="627600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E3EC844E-D5C0-6244-1CC2-9B4CBFD13D0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3" y="463946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693FACA-80B2-5EE5-D7C7-192EFCE1F5A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3" y="300292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9" name="Rectangle: Rounded Corners 146">
                <a:extLst>
                  <a:ext uri="{FF2B5EF4-FFF2-40B4-BE49-F238E27FC236}">
                    <a16:creationId xmlns:a16="http://schemas.microsoft.com/office/drawing/2014/main" id="{00FF1A60-9B8E-BD21-DDD3-E7DA06FFC6EB}"/>
                  </a:ext>
                </a:extLst>
              </p:cNvPr>
              <p:cNvSpPr/>
              <p:nvPr/>
            </p:nvSpPr>
            <p:spPr>
              <a:xfrm rot="16200000">
                <a:off x="12999928" y="1678532"/>
                <a:ext cx="249263" cy="120016"/>
              </a:xfrm>
              <a:prstGeom prst="roundRect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Rectangle: Rounded Corners 147">
              <a:extLst>
                <a:ext uri="{FF2B5EF4-FFF2-40B4-BE49-F238E27FC236}">
                  <a16:creationId xmlns:a16="http://schemas.microsoft.com/office/drawing/2014/main" id="{C1EE1514-5C9F-3382-FD42-FABCA69B6BB3}"/>
                </a:ext>
              </a:extLst>
            </p:cNvPr>
            <p:cNvSpPr/>
            <p:nvPr/>
          </p:nvSpPr>
          <p:spPr>
            <a:xfrm>
              <a:off x="11756815" y="491566"/>
              <a:ext cx="249263" cy="120016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Rectangle: Rounded Corners 148">
              <a:extLst>
                <a:ext uri="{FF2B5EF4-FFF2-40B4-BE49-F238E27FC236}">
                  <a16:creationId xmlns:a16="http://schemas.microsoft.com/office/drawing/2014/main" id="{429158F2-81C1-CD52-0C3A-41FEDA83EC62}"/>
                </a:ext>
              </a:extLst>
            </p:cNvPr>
            <p:cNvSpPr/>
            <p:nvPr/>
          </p:nvSpPr>
          <p:spPr>
            <a:xfrm>
              <a:off x="11753548" y="766721"/>
              <a:ext cx="249263" cy="120016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Rectangle: Rounded Corners 149">
              <a:extLst>
                <a:ext uri="{FF2B5EF4-FFF2-40B4-BE49-F238E27FC236}">
                  <a16:creationId xmlns:a16="http://schemas.microsoft.com/office/drawing/2014/main" id="{68B9AF72-094A-84CB-B7FF-30C5DB70073C}"/>
                </a:ext>
              </a:extLst>
            </p:cNvPr>
            <p:cNvSpPr/>
            <p:nvPr/>
          </p:nvSpPr>
          <p:spPr>
            <a:xfrm>
              <a:off x="11750281" y="1041876"/>
              <a:ext cx="249263" cy="120016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Rectangle: Rounded Corners 150">
              <a:extLst>
                <a:ext uri="{FF2B5EF4-FFF2-40B4-BE49-F238E27FC236}">
                  <a16:creationId xmlns:a16="http://schemas.microsoft.com/office/drawing/2014/main" id="{36A30A8C-D854-82EF-4EDD-BEC936011E4D}"/>
                </a:ext>
              </a:extLst>
            </p:cNvPr>
            <p:cNvSpPr/>
            <p:nvPr/>
          </p:nvSpPr>
          <p:spPr>
            <a:xfrm>
              <a:off x="11750280" y="222673"/>
              <a:ext cx="249263" cy="120016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26" name="Straight Arrow Connector 83">
              <a:extLst>
                <a:ext uri="{FF2B5EF4-FFF2-40B4-BE49-F238E27FC236}">
                  <a16:creationId xmlns:a16="http://schemas.microsoft.com/office/drawing/2014/main" id="{0F969222-A0A7-54EB-1F34-353060DF3330}"/>
                </a:ext>
              </a:extLst>
            </p:cNvPr>
            <p:cNvCxnSpPr>
              <a:cxnSpLocks/>
              <a:stCxn id="25" idx="3"/>
              <a:endCxn id="70" idx="0"/>
            </p:cNvCxnSpPr>
            <p:nvPr/>
          </p:nvCxnSpPr>
          <p:spPr>
            <a:xfrm>
              <a:off x="11999543" y="282681"/>
              <a:ext cx="1065009" cy="625874"/>
            </a:xfrm>
            <a:prstGeom prst="curvedConnector3">
              <a:avLst>
                <a:gd name="adj1" fmla="val 50000"/>
              </a:avLst>
            </a:prstGeom>
            <a:ln w="5080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83">
              <a:extLst>
                <a:ext uri="{FF2B5EF4-FFF2-40B4-BE49-F238E27FC236}">
                  <a16:creationId xmlns:a16="http://schemas.microsoft.com/office/drawing/2014/main" id="{5C825621-CEEC-8234-8309-A0EC295E8406}"/>
                </a:ext>
              </a:extLst>
            </p:cNvPr>
            <p:cNvCxnSpPr>
              <a:cxnSpLocks/>
              <a:stCxn id="23" idx="3"/>
              <a:endCxn id="60" idx="0"/>
            </p:cNvCxnSpPr>
            <p:nvPr/>
          </p:nvCxnSpPr>
          <p:spPr>
            <a:xfrm>
              <a:off x="12002811" y="826729"/>
              <a:ext cx="1061741" cy="1722745"/>
            </a:xfrm>
            <a:prstGeom prst="curvedConnector3">
              <a:avLst>
                <a:gd name="adj1" fmla="val 50000"/>
              </a:avLst>
            </a:prstGeom>
            <a:ln w="5080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92C70F2-27A9-2F69-524D-75510752A690}"/>
                </a:ext>
              </a:extLst>
            </p:cNvPr>
            <p:cNvGrpSpPr/>
            <p:nvPr/>
          </p:nvGrpSpPr>
          <p:grpSpPr>
            <a:xfrm>
              <a:off x="12994332" y="3584213"/>
              <a:ext cx="1634724" cy="3669094"/>
              <a:chOff x="12994334" y="-274530"/>
              <a:chExt cx="1634724" cy="3669094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40A54EB-EECF-AAC8-4087-745C623D9194}"/>
                  </a:ext>
                </a:extLst>
              </p:cNvPr>
              <p:cNvSpPr/>
              <p:nvPr/>
            </p:nvSpPr>
            <p:spPr>
              <a:xfrm rot="16200000">
                <a:off x="11667776" y="1421314"/>
                <a:ext cx="3284537" cy="631421"/>
              </a:xfrm>
              <a:prstGeom prst="rect">
                <a:avLst/>
              </a:prstGeom>
              <a:solidFill>
                <a:srgbClr val="3A574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0DE996C-A3BA-B52B-FA5A-A936BFCBC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1226" t="36878" r="12564" b="4737"/>
              <a:stretch>
                <a:fillRect/>
              </a:stretch>
            </p:blipFill>
            <p:spPr>
              <a:xfrm rot="16200000">
                <a:off x="13299479" y="2064985"/>
                <a:ext cx="1655858" cy="1003300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5E050A8-D2E8-68E5-9068-9A86629056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1657" t="36878" b="4737"/>
              <a:stretch>
                <a:fillRect/>
              </a:stretch>
            </p:blipFill>
            <p:spPr>
              <a:xfrm rot="16200000">
                <a:off x="13120788" y="230438"/>
                <a:ext cx="2013236" cy="1003300"/>
              </a:xfrm>
              <a:prstGeom prst="rect">
                <a:avLst/>
              </a:prstGeom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6181974-5902-5D4E-9B9E-C65ACDCD1024}"/>
                  </a:ext>
                </a:extLst>
              </p:cNvPr>
              <p:cNvSpPr/>
              <p:nvPr/>
            </p:nvSpPr>
            <p:spPr>
              <a:xfrm rot="16200000">
                <a:off x="12909565" y="2491992"/>
                <a:ext cx="1279967" cy="134015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7" name="Rectangle: Rounded Corners 177">
                <a:extLst>
                  <a:ext uri="{FF2B5EF4-FFF2-40B4-BE49-F238E27FC236}">
                    <a16:creationId xmlns:a16="http://schemas.microsoft.com/office/drawing/2014/main" id="{585B783C-8FCA-CF0F-C832-2F217DE98894}"/>
                  </a:ext>
                </a:extLst>
              </p:cNvPr>
              <p:cNvSpPr/>
              <p:nvPr/>
            </p:nvSpPr>
            <p:spPr>
              <a:xfrm rot="16200000">
                <a:off x="12999928" y="2498991"/>
                <a:ext cx="249263" cy="120016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B8D57EB-707A-8223-9F50-7500E5052A9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4" y="308678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02DA071-4E9E-0AEE-3F89-B7869330057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4" y="2923135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4B32BB2-F62D-74E3-25C9-2A0A9047895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4" y="2759481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F3EA596-0D75-DBB5-08A0-ADF931B71AC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4" y="2595827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30760CC-5C06-56F4-027C-8ACBEF20C7B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4" y="2432173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A82FDA4-C4E7-4B91-01EF-CA3DE22679A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3" y="2268519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9C5E4DA-4ADD-9485-17BD-5DECE70A2F5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3" y="2104865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F7C0963-BA0E-6DC3-7689-944DDD923A7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3" y="1941211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A1C0B3D-058D-B287-09AA-F9BE8C15D467}"/>
                  </a:ext>
                </a:extLst>
              </p:cNvPr>
              <p:cNvSpPr/>
              <p:nvPr/>
            </p:nvSpPr>
            <p:spPr>
              <a:xfrm rot="16200000">
                <a:off x="12909564" y="851073"/>
                <a:ext cx="1279967" cy="134015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7" name="Rectangle: Rounded Corners 187">
                <a:extLst>
                  <a:ext uri="{FF2B5EF4-FFF2-40B4-BE49-F238E27FC236}">
                    <a16:creationId xmlns:a16="http://schemas.microsoft.com/office/drawing/2014/main" id="{7EAA699C-7D85-5F19-5C8F-8B545E3F2452}"/>
                  </a:ext>
                </a:extLst>
              </p:cNvPr>
              <p:cNvSpPr/>
              <p:nvPr/>
            </p:nvSpPr>
            <p:spPr>
              <a:xfrm rot="16200000">
                <a:off x="12999928" y="858072"/>
                <a:ext cx="249263" cy="120016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F569702-E281-AABB-E1E8-418A6644327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3" y="1445870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AE3988A-49C7-2AAB-3886-37579029A52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3" y="1282216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51D59D8-B106-9907-C512-F8CE5DF473F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3" y="1118562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277195B-0CCE-F911-332E-5D9B1DA0892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3" y="954908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5ABBC12-B894-DD2A-1C07-F70B2696BD2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3" y="791254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7542713-2F8B-D612-F4E5-C48EF9D6D9F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3" y="627600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F890561-152F-8C80-FC31-87ED8AD5CF2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3" y="463946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7127D5C-197F-D794-916A-52829F13001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3288553" y="300292"/>
                <a:ext cx="90000" cy="90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Rectangle: Rounded Corners 197">
              <a:extLst>
                <a:ext uri="{FF2B5EF4-FFF2-40B4-BE49-F238E27FC236}">
                  <a16:creationId xmlns:a16="http://schemas.microsoft.com/office/drawing/2014/main" id="{11C8590C-450D-6090-11F2-DC3158FCF8A5}"/>
                </a:ext>
              </a:extLst>
            </p:cNvPr>
            <p:cNvSpPr/>
            <p:nvPr/>
          </p:nvSpPr>
          <p:spPr>
            <a:xfrm>
              <a:off x="11761430" y="1314555"/>
              <a:ext cx="249263" cy="120016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30" name="Straight Arrow Connector 83">
              <a:extLst>
                <a:ext uri="{FF2B5EF4-FFF2-40B4-BE49-F238E27FC236}">
                  <a16:creationId xmlns:a16="http://schemas.microsoft.com/office/drawing/2014/main" id="{93B82FC2-135B-AE56-3E63-A460EFB17635}"/>
                </a:ext>
              </a:extLst>
            </p:cNvPr>
            <p:cNvCxnSpPr>
              <a:cxnSpLocks/>
              <a:stCxn id="22" idx="3"/>
              <a:endCxn id="79" idx="0"/>
            </p:cNvCxnSpPr>
            <p:nvPr/>
          </p:nvCxnSpPr>
          <p:spPr>
            <a:xfrm>
              <a:off x="12006078" y="551574"/>
              <a:ext cx="1058474" cy="1177441"/>
            </a:xfrm>
            <a:prstGeom prst="curvedConnector3">
              <a:avLst>
                <a:gd name="adj1" fmla="val 50000"/>
              </a:avLst>
            </a:prstGeom>
            <a:ln w="50800">
              <a:solidFill>
                <a:schemeClr val="accent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Arrow Connector 83">
              <a:extLst>
                <a:ext uri="{FF2B5EF4-FFF2-40B4-BE49-F238E27FC236}">
                  <a16:creationId xmlns:a16="http://schemas.microsoft.com/office/drawing/2014/main" id="{31F29E64-6A3B-23E4-4A45-7B344135BB50}"/>
                </a:ext>
              </a:extLst>
            </p:cNvPr>
            <p:cNvCxnSpPr>
              <a:cxnSpLocks/>
              <a:stCxn id="24" idx="3"/>
              <a:endCxn id="47" idx="0"/>
            </p:cNvCxnSpPr>
            <p:nvPr/>
          </p:nvCxnSpPr>
          <p:spPr>
            <a:xfrm>
              <a:off x="11999544" y="1101884"/>
              <a:ext cx="1065006" cy="3674939"/>
            </a:xfrm>
            <a:prstGeom prst="curvedConnector3">
              <a:avLst>
                <a:gd name="adj1" fmla="val 50000"/>
              </a:avLst>
            </a:prstGeom>
            <a:ln w="5080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83">
              <a:extLst>
                <a:ext uri="{FF2B5EF4-FFF2-40B4-BE49-F238E27FC236}">
                  <a16:creationId xmlns:a16="http://schemas.microsoft.com/office/drawing/2014/main" id="{3FC0B3C4-B7AA-5F82-F558-408146702ED7}"/>
                </a:ext>
              </a:extLst>
            </p:cNvPr>
            <p:cNvCxnSpPr>
              <a:cxnSpLocks/>
              <a:stCxn id="29" idx="3"/>
              <a:endCxn id="37" idx="0"/>
            </p:cNvCxnSpPr>
            <p:nvPr/>
          </p:nvCxnSpPr>
          <p:spPr>
            <a:xfrm>
              <a:off x="12010693" y="1374563"/>
              <a:ext cx="1053857" cy="5043179"/>
            </a:xfrm>
            <a:prstGeom prst="curvedConnector3">
              <a:avLst>
                <a:gd name="adj1" fmla="val 50000"/>
              </a:avLst>
            </a:prstGeom>
            <a:ln w="5080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0220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14C65-876F-2654-1C6A-881E5FE7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87F51-EDB9-3445-99E7-53885FC600F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QuARC</a:t>
            </a:r>
          </a:p>
          <a:p>
            <a:pPr lvl="1"/>
            <a:r>
              <a:rPr lang="en-US" dirty="0"/>
              <a:t>Successful beam tests with 2-sided readout using 8 boards, USB104 and Raspberry Pi 5.</a:t>
            </a:r>
          </a:p>
          <a:p>
            <a:pPr lvl="1"/>
            <a:r>
              <a:rPr lang="en-US" dirty="0"/>
              <a:t>DAQ now entirely web-based.</a:t>
            </a:r>
          </a:p>
          <a:p>
            <a:pPr lvl="1"/>
            <a:r>
              <a:rPr lang="en-US" dirty="0"/>
              <a:t>12 new DDC boards recently delivered from Oxford.</a:t>
            </a:r>
          </a:p>
          <a:p>
            <a:r>
              <a:rPr lang="en-US" dirty="0" err="1"/>
              <a:t>QuADProBe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Bari </a:t>
            </a:r>
            <a:r>
              <a:rPr lang="en-US" dirty="0" err="1"/>
              <a:t>SciFi</a:t>
            </a:r>
            <a:r>
              <a:rPr lang="en-US" dirty="0"/>
              <a:t> setup with basic NI-based DAQ tested.</a:t>
            </a:r>
          </a:p>
          <a:p>
            <a:pPr lvl="1"/>
            <a:r>
              <a:rPr lang="en-US" dirty="0"/>
              <a:t>Heidelberg have developed </a:t>
            </a:r>
            <a:r>
              <a:rPr lang="en-US" dirty="0" err="1"/>
              <a:t>SciFi</a:t>
            </a:r>
            <a:r>
              <a:rPr lang="en-US" dirty="0"/>
              <a:t> profile monitor with FPGA readout for HIT.</a:t>
            </a:r>
          </a:p>
          <a:p>
            <a:pPr lvl="1"/>
            <a:r>
              <a:rPr lang="en-US" dirty="0"/>
              <a:t>NPL Transmission Calorimeter in development.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EE54-F8DE-223F-2FE6-B675CE70DF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5C107-609E-D226-7640-215DF34F1F0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34816A9-9144-D0B4-D215-509A63132F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29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5E59B-563B-0C08-BE1E-DE92B81FC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QuARC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99503-0DCA-D669-A001-8F6BB7948CE0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u="sng" dirty="0"/>
              <a:t>ALL</a:t>
            </a:r>
            <a:r>
              <a:rPr lang="en-US" dirty="0"/>
              <a:t> beam tests show how vital matched sheets are! New sheets needed from Nuvia to be machined at UCL (Barnett).</a:t>
            </a:r>
          </a:p>
          <a:p>
            <a:r>
              <a:rPr lang="en-US" dirty="0"/>
              <a:t>DAQ limited by number of USB104 channels: more channels also needed for </a:t>
            </a:r>
            <a:r>
              <a:rPr lang="en-US" dirty="0" err="1"/>
              <a:t>QuADProBe</a:t>
            </a:r>
            <a:r>
              <a:rPr lang="en-US" dirty="0"/>
              <a:t>.</a:t>
            </a:r>
          </a:p>
          <a:p>
            <a:r>
              <a:rPr lang="en-US" dirty="0"/>
              <a:t>Shock absorption system needs lowering to align scintillator modules with central case axis; new version needed for lid.</a:t>
            </a:r>
          </a:p>
          <a:p>
            <a:r>
              <a:rPr lang="en-US" dirty="0"/>
              <a:t>Update to single 100W USB-C/DC power supply with internal distribution board (Hastings).</a:t>
            </a:r>
          </a:p>
          <a:p>
            <a:r>
              <a:rPr lang="en-US" dirty="0"/>
              <a:t>Gantry mounting hardware needed (IBA, </a:t>
            </a:r>
            <a:r>
              <a:rPr lang="en-US" dirty="0" err="1"/>
              <a:t>Prague+Barnett</a:t>
            </a:r>
            <a:r>
              <a:rPr lang="en-US" dirty="0"/>
              <a:t>).</a:t>
            </a:r>
          </a:p>
          <a:p>
            <a:r>
              <a:rPr lang="en-US" dirty="0"/>
              <a:t>Small changes to case (Barnett):</a:t>
            </a:r>
          </a:p>
          <a:p>
            <a:pPr lvl="1"/>
            <a:r>
              <a:rPr lang="en-US" dirty="0"/>
              <a:t>Wheels mounts.</a:t>
            </a:r>
          </a:p>
          <a:p>
            <a:pPr lvl="1"/>
            <a:r>
              <a:rPr lang="en-US" dirty="0"/>
              <a:t>Alignment plates.</a:t>
            </a:r>
          </a:p>
          <a:p>
            <a:r>
              <a:rPr lang="en-US" dirty="0"/>
              <a:t>Is Apache+D3 optimal for live web display? Python web server possible but static? To be investigated by </a:t>
            </a:r>
            <a:r>
              <a:rPr lang="en-US" dirty="0" err="1"/>
              <a:t>MSci</a:t>
            </a:r>
            <a:r>
              <a:rPr lang="en-US" dirty="0"/>
              <a:t> student (Saeed).</a:t>
            </a:r>
          </a:p>
          <a:p>
            <a:r>
              <a:rPr lang="en-US" dirty="0"/>
              <a:t>Move to 4 boards, photodiode arrays and 2.5 mm pitch…?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16796-78C0-D2EE-5066-9F13D1CF03D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E8479-5779-C21B-5A9C-16690A57D4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40B11E3-9E7E-CAC3-D14E-7279A2C029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94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575AE-A3D5-A941-69DA-EC83C5883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QuADProBe</a:t>
            </a:r>
            <a:r>
              <a:rPr lang="en-US" dirty="0"/>
              <a:t>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DDC10-F215-9408-C2E0-EBE113989D60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Need scintillating </a:t>
            </a:r>
            <a:r>
              <a:rPr lang="en-US" dirty="0" err="1"/>
              <a:t>fibre</a:t>
            </a:r>
            <a:r>
              <a:rPr lang="en-US" dirty="0"/>
              <a:t> arrays: Bari/Heidelberg (Radogna/Bateman).</a:t>
            </a:r>
          </a:p>
          <a:p>
            <a:r>
              <a:rPr lang="en-US" dirty="0"/>
              <a:t>Current DAQ too limited: cannot adapt Heidelberg system in its entirety.</a:t>
            </a:r>
          </a:p>
          <a:p>
            <a:pPr lvl="1"/>
            <a:r>
              <a:rPr lang="en-US" dirty="0"/>
              <a:t>Imperial Kria-based front end.</a:t>
            </a:r>
          </a:p>
          <a:p>
            <a:pPr lvl="1"/>
            <a:r>
              <a:rPr lang="en-US" dirty="0"/>
              <a:t>Imperial to design Kria carrier (Rose).</a:t>
            </a:r>
          </a:p>
          <a:p>
            <a:r>
              <a:rPr lang="en-US" dirty="0"/>
              <a:t>Hamamatsu photodiode arrays best current option but analogue/digital versions not yet set:</a:t>
            </a:r>
          </a:p>
          <a:p>
            <a:pPr lvl="1"/>
            <a:r>
              <a:rPr lang="en-US" dirty="0"/>
              <a:t>Analogue better dynamic range?</a:t>
            </a:r>
          </a:p>
          <a:p>
            <a:pPr lvl="1"/>
            <a:r>
              <a:rPr lang="en-US" dirty="0"/>
              <a:t>Digital requires less front end electronics.</a:t>
            </a:r>
          </a:p>
          <a:p>
            <a:pPr lvl="1"/>
            <a:r>
              <a:rPr lang="en-US" dirty="0"/>
              <a:t>Front-end interface board still needed (Hastings).</a:t>
            </a:r>
          </a:p>
          <a:p>
            <a:r>
              <a:rPr lang="en-US" dirty="0"/>
              <a:t>Arrays will need holder and mechanical structure (Barnett).</a:t>
            </a:r>
          </a:p>
          <a:p>
            <a:r>
              <a:rPr lang="en-US" dirty="0"/>
              <a:t>NPL Transmission Calorimeter to be integrated later: spare DAQ channels helpful!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56D1A-77BA-9073-405C-1EB9AA80BF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601F9-00FA-88F4-8EFD-53560B5FB8A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79BD96B-6B14-7F92-0B7C-7AD629995F7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80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9D87059-286D-C78F-A23E-22E444544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Nozzle Mount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92559-8372-F150-D103-8444F178EC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60600EE-498A-6946-B69D-F6B361271DBD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995D317-4EF2-500B-BE60-9F12406C7A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A50E52A-7BB3-1481-C92B-3ABD1ECFF0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22/07/2025</a:t>
            </a:r>
            <a:endParaRPr lang="en-US"/>
          </a:p>
        </p:txBody>
      </p:sp>
      <p:pic>
        <p:nvPicPr>
          <p:cNvPr id="13" name="Content Placeholder 10" descr="A different types of electrical components&#10;&#10;Description automatically generated with medium confidence">
            <a:extLst>
              <a:ext uri="{FF2B5EF4-FFF2-40B4-BE49-F238E27FC236}">
                <a16:creationId xmlns:a16="http://schemas.microsoft.com/office/drawing/2014/main" id="{C4C33FAD-339B-C449-E61F-F891EC9B5C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62" y="1724273"/>
            <a:ext cx="6015038" cy="396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8" name="Content Placeholder 17" descr="A machine with a square object&#10;&#10;AI-generated content may be incorrect.">
            <a:extLst>
              <a:ext uri="{FF2B5EF4-FFF2-40B4-BE49-F238E27FC236}">
                <a16:creationId xmlns:a16="http://schemas.microsoft.com/office/drawing/2014/main" id="{752E849D-0B41-2DCA-4023-39CC8A0A1EE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2075" y="1384300"/>
            <a:ext cx="53213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743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9F70-BA7E-9339-14C1-46AD5905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Heidelberg Beam Monitor (Leverington)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05A25F-4AD6-502E-DC44-1E44A721FED2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493296" y="1009650"/>
            <a:ext cx="11205408" cy="5397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E2B1D-626C-0EDA-09F4-6F4810EC7C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8A77-31B6-72E1-0BD0-FB5DB7165F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11C2367-E1F4-7073-0D7A-BC87414EBB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84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9EF69-4E5D-3E52-79BB-22948ADCD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Heidelberg Photodiode Arrays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659CA2F-BF53-2649-04DC-E98F0BED7221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710880" y="1009650"/>
            <a:ext cx="10770240" cy="5397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6756A-69B1-AAC8-FCDD-89F8F67EE9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56A91-AAF1-4BB7-6F7B-B528FF88750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88E954E-751F-B027-E2DC-B9C8ECBAB2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15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E7678-2AAC-583D-83FD-92C9B9489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Hamamatsu Photodiode Boards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D46CC8-B7FD-86D7-D53C-2C7FE2C8AD4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765361" y="1009650"/>
            <a:ext cx="10661278" cy="5397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46CF2-A561-EE6E-6FE6-51AA219780E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C3042-2AC8-E64D-83B4-446B3529C0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A3D65E8-44FB-E004-8E0B-3E4E4D0B52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22/07/2025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88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46D9D-9F57-D44D-BA76-97C7D5BAD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Heidelberg ADC Board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84FB1B9-4C3F-C96F-9495-1451EA7143FF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808393" y="814389"/>
            <a:ext cx="9354002" cy="41815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16666-658B-910C-3E45-1EB5278030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03EC4-BD8E-9E3E-324F-4D935444EC4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QuADProBe Development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74A43E0-CBB0-D676-8FFB-4FAA580F06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22/07/2025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1C5731-15F6-AE88-63F0-22D02A989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0" y="3036549"/>
            <a:ext cx="4290077" cy="376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46622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1faf88fe-a998-4c5b-93c9-210a11d9a5c2}" enabled="0" method="" siteId="{1faf88fe-a998-4c5b-93c9-210a11d9a5c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1652</TotalTime>
  <Words>545</Words>
  <Application>Microsoft Macintosh PowerPoint</Application>
  <PresentationFormat>Widescreen</PresentationFormat>
  <Paragraphs>125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Gill Sans</vt:lpstr>
      <vt:lpstr>Helvetica</vt:lpstr>
      <vt:lpstr>1_Default Design</vt:lpstr>
      <vt:lpstr>Office Theme</vt:lpstr>
      <vt:lpstr>QuADProBe Development Path</vt:lpstr>
      <vt:lpstr>Current Status</vt:lpstr>
      <vt:lpstr>QuARC Requirements</vt:lpstr>
      <vt:lpstr>QuADProBe Requirements</vt:lpstr>
      <vt:lpstr>Nozzle Mount</vt:lpstr>
      <vt:lpstr>Heidelberg Beam Monitor (Leverington)</vt:lpstr>
      <vt:lpstr>Heidelberg Photodiode Arrays</vt:lpstr>
      <vt:lpstr>Hamamatsu Photodiode Boards</vt:lpstr>
      <vt:lpstr>Heidelberg ADC Board</vt:lpstr>
      <vt:lpstr>PowerPoint Presentation</vt:lpstr>
      <vt:lpstr>PowerPoint Presentation</vt:lpstr>
      <vt:lpstr>PowerPoint Presentation</vt:lpstr>
      <vt:lpstr>PowerPoint Presentation</vt:lpstr>
      <vt:lpstr>Kria Carrier Board Layout</vt:lpstr>
      <vt:lpstr>Kria SciFi Readout</vt:lpstr>
      <vt:lpstr>Kria QuARC Readout Option 1</vt:lpstr>
      <vt:lpstr>Kria QuARC Readout Option 2</vt:lpstr>
    </vt:vector>
  </TitlesOfParts>
  <Company>Imperial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Front End Test Stand</dc:title>
  <dc:creator>Simon Jolly</dc:creator>
  <cp:lastModifiedBy>Jolly, Simon</cp:lastModifiedBy>
  <cp:revision>2</cp:revision>
  <cp:lastPrinted>2019-09-24T15:23:17Z</cp:lastPrinted>
  <dcterms:created xsi:type="dcterms:W3CDTF">2010-06-07T11:18:15Z</dcterms:created>
  <dcterms:modified xsi:type="dcterms:W3CDTF">2025-07-22T12:28:16Z</dcterms:modified>
</cp:coreProperties>
</file>