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1"/>
  </p:notesMasterIdLst>
  <p:handoutMasterIdLst>
    <p:handoutMasterId r:id="rId22"/>
  </p:handoutMasterIdLst>
  <p:sldIdLst>
    <p:sldId id="1647" r:id="rId2"/>
    <p:sldId id="1933" r:id="rId3"/>
    <p:sldId id="265" r:id="rId4"/>
    <p:sldId id="1951" r:id="rId5"/>
    <p:sldId id="1936" r:id="rId6"/>
    <p:sldId id="1937" r:id="rId7"/>
    <p:sldId id="1938" r:id="rId8"/>
    <p:sldId id="1939" r:id="rId9"/>
    <p:sldId id="1934" r:id="rId10"/>
    <p:sldId id="1940" r:id="rId11"/>
    <p:sldId id="1943" r:id="rId12"/>
    <p:sldId id="1941" r:id="rId13"/>
    <p:sldId id="1944" r:id="rId14"/>
    <p:sldId id="1945" r:id="rId15"/>
    <p:sldId id="1946" r:id="rId16"/>
    <p:sldId id="1948" r:id="rId17"/>
    <p:sldId id="1949" r:id="rId18"/>
    <p:sldId id="1947" r:id="rId19"/>
    <p:sldId id="1950" r:id="rId20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EF52D-304E-C347-8550-8A6B9ADF7C43}" v="94" dt="2025-01-16T19:12:58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68"/>
    <p:restoredTop sz="94760"/>
  </p:normalViewPr>
  <p:slideViewPr>
    <p:cSldViewPr snapToGrid="0">
      <p:cViewPr varScale="1">
        <p:scale>
          <a:sx n="211" d="100"/>
          <a:sy n="211" d="100"/>
        </p:scale>
        <p:origin x="173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ly, Simon" userId="483c67c2-aa76-446b-83f2-8414b3e7bd97" providerId="ADAL" clId="{623EF52D-304E-C347-8550-8A6B9ADF7C43}"/>
    <pc:docChg chg="undo custSel addSld delSld modSld sldOrd modMainMaster">
      <pc:chgData name="Jolly, Simon" userId="483c67c2-aa76-446b-83f2-8414b3e7bd97" providerId="ADAL" clId="{623EF52D-304E-C347-8550-8A6B9ADF7C43}" dt="2025-01-16T19:17:42.582" v="4601" actId="20577"/>
      <pc:docMkLst>
        <pc:docMk/>
      </pc:docMkLst>
      <pc:sldChg chg="modSp add mod ord modClrScheme chgLayout">
        <pc:chgData name="Jolly, Simon" userId="483c67c2-aa76-446b-83f2-8414b3e7bd97" providerId="ADAL" clId="{623EF52D-304E-C347-8550-8A6B9ADF7C43}" dt="2025-01-15T17:49:59.088" v="1024" actId="20578"/>
        <pc:sldMkLst>
          <pc:docMk/>
          <pc:sldMk cId="3986537362" sldId="265"/>
        </pc:sldMkLst>
        <pc:spChg chg="mod ord">
          <ac:chgData name="Jolly, Simon" userId="483c67c2-aa76-446b-83f2-8414b3e7bd97" providerId="ADAL" clId="{623EF52D-304E-C347-8550-8A6B9ADF7C43}" dt="2025-01-15T17:48:43.401" v="1012" actId="14100"/>
          <ac:spMkLst>
            <pc:docMk/>
            <pc:sldMk cId="3986537362" sldId="265"/>
            <ac:spMk id="2" creationId="{4BF2FF53-708C-99AC-B6A3-3D6190215FCB}"/>
          </ac:spMkLst>
        </pc:spChg>
        <pc:graphicFrameChg chg="mod modGraphic">
          <ac:chgData name="Jolly, Simon" userId="483c67c2-aa76-446b-83f2-8414b3e7bd97" providerId="ADAL" clId="{623EF52D-304E-C347-8550-8A6B9ADF7C43}" dt="2025-01-15T17:49:39.239" v="1021" actId="207"/>
          <ac:graphicFrameMkLst>
            <pc:docMk/>
            <pc:sldMk cId="3986537362" sldId="265"/>
            <ac:graphicFrameMk id="3" creationId="{AA45509E-23AD-B245-A94A-32439516632A}"/>
          </ac:graphicFrameMkLst>
        </pc:graphicFrameChg>
        <pc:graphicFrameChg chg="mod modGraphic">
          <ac:chgData name="Jolly, Simon" userId="483c67c2-aa76-446b-83f2-8414b3e7bd97" providerId="ADAL" clId="{623EF52D-304E-C347-8550-8A6B9ADF7C43}" dt="2025-01-15T17:49:48.442" v="1023" actId="207"/>
          <ac:graphicFrameMkLst>
            <pc:docMk/>
            <pc:sldMk cId="3986537362" sldId="265"/>
            <ac:graphicFrameMk id="4" creationId="{5104453D-260A-44B4-9803-3D2419976916}"/>
          </ac:graphicFrameMkLst>
        </pc:graphicFrameChg>
        <pc:picChg chg="mod ord">
          <ac:chgData name="Jolly, Simon" userId="483c67c2-aa76-446b-83f2-8414b3e7bd97" providerId="ADAL" clId="{623EF52D-304E-C347-8550-8A6B9ADF7C43}" dt="2025-01-15T17:46:50.887" v="1005" actId="700"/>
          <ac:picMkLst>
            <pc:docMk/>
            <pc:sldMk cId="3986537362" sldId="265"/>
            <ac:picMk id="1026" creationId="{0757F10B-F44E-7ED1-748B-575466BD4F3D}"/>
          </ac:picMkLst>
        </pc:picChg>
      </pc:sldChg>
      <pc:sldChg chg="del">
        <pc:chgData name="Jolly, Simon" userId="483c67c2-aa76-446b-83f2-8414b3e7bd97" providerId="ADAL" clId="{623EF52D-304E-C347-8550-8A6B9ADF7C43}" dt="2025-01-15T17:29:22.910" v="71" actId="2696"/>
        <pc:sldMkLst>
          <pc:docMk/>
          <pc:sldMk cId="2941573478" sldId="276"/>
        </pc:sldMkLst>
      </pc:sldChg>
      <pc:sldChg chg="modSp mod">
        <pc:chgData name="Jolly, Simon" userId="483c67c2-aa76-446b-83f2-8414b3e7bd97" providerId="ADAL" clId="{623EF52D-304E-C347-8550-8A6B9ADF7C43}" dt="2025-01-15T17:28:03.654" v="35" actId="27636"/>
        <pc:sldMkLst>
          <pc:docMk/>
          <pc:sldMk cId="98545993" sldId="1647"/>
        </pc:sldMkLst>
        <pc:spChg chg="mod">
          <ac:chgData name="Jolly, Simon" userId="483c67c2-aa76-446b-83f2-8414b3e7bd97" providerId="ADAL" clId="{623EF52D-304E-C347-8550-8A6B9ADF7C43}" dt="2025-01-15T17:27:55.204" v="32" actId="20577"/>
          <ac:spMkLst>
            <pc:docMk/>
            <pc:sldMk cId="98545993" sldId="1647"/>
            <ac:spMk id="2" creationId="{00000000-0000-0000-0000-000000000000}"/>
          </ac:spMkLst>
        </pc:spChg>
        <pc:spChg chg="mod">
          <ac:chgData name="Jolly, Simon" userId="483c67c2-aa76-446b-83f2-8414b3e7bd97" providerId="ADAL" clId="{623EF52D-304E-C347-8550-8A6B9ADF7C43}" dt="2025-01-15T17:28:03.654" v="35" actId="27636"/>
          <ac:spMkLst>
            <pc:docMk/>
            <pc:sldMk cId="98545993" sldId="1647"/>
            <ac:spMk id="3" creationId="{00000000-0000-0000-0000-000000000000}"/>
          </ac:spMkLst>
        </pc:spChg>
      </pc:sldChg>
      <pc:sldChg chg="del">
        <pc:chgData name="Jolly, Simon" userId="483c67c2-aa76-446b-83f2-8414b3e7bd97" providerId="ADAL" clId="{623EF52D-304E-C347-8550-8A6B9ADF7C43}" dt="2025-01-15T17:29:23.051" v="94" actId="2696"/>
        <pc:sldMkLst>
          <pc:docMk/>
          <pc:sldMk cId="2504989474" sldId="1782"/>
        </pc:sldMkLst>
      </pc:sldChg>
      <pc:sldChg chg="del">
        <pc:chgData name="Jolly, Simon" userId="483c67c2-aa76-446b-83f2-8414b3e7bd97" providerId="ADAL" clId="{623EF52D-304E-C347-8550-8A6B9ADF7C43}" dt="2025-01-15T17:29:23.035" v="87" actId="2696"/>
        <pc:sldMkLst>
          <pc:docMk/>
          <pc:sldMk cId="4047907413" sldId="1783"/>
        </pc:sldMkLst>
      </pc:sldChg>
      <pc:sldChg chg="del">
        <pc:chgData name="Jolly, Simon" userId="483c67c2-aa76-446b-83f2-8414b3e7bd97" providerId="ADAL" clId="{623EF52D-304E-C347-8550-8A6B9ADF7C43}" dt="2025-01-15T17:29:22.886" v="58" actId="2696"/>
        <pc:sldMkLst>
          <pc:docMk/>
          <pc:sldMk cId="1140372097" sldId="1788"/>
        </pc:sldMkLst>
      </pc:sldChg>
      <pc:sldChg chg="del">
        <pc:chgData name="Jolly, Simon" userId="483c67c2-aa76-446b-83f2-8414b3e7bd97" providerId="ADAL" clId="{623EF52D-304E-C347-8550-8A6B9ADF7C43}" dt="2025-01-15T17:29:23.039" v="88" actId="2696"/>
        <pc:sldMkLst>
          <pc:docMk/>
          <pc:sldMk cId="202817307" sldId="1805"/>
        </pc:sldMkLst>
      </pc:sldChg>
      <pc:sldChg chg="del">
        <pc:chgData name="Jolly, Simon" userId="483c67c2-aa76-446b-83f2-8414b3e7bd97" providerId="ADAL" clId="{623EF52D-304E-C347-8550-8A6B9ADF7C43}" dt="2025-01-15T17:29:22.896" v="66" actId="2696"/>
        <pc:sldMkLst>
          <pc:docMk/>
          <pc:sldMk cId="1509545377" sldId="1832"/>
        </pc:sldMkLst>
      </pc:sldChg>
      <pc:sldChg chg="del">
        <pc:chgData name="Jolly, Simon" userId="483c67c2-aa76-446b-83f2-8414b3e7bd97" providerId="ADAL" clId="{623EF52D-304E-C347-8550-8A6B9ADF7C43}" dt="2025-01-15T17:29:22.907" v="69" actId="2696"/>
        <pc:sldMkLst>
          <pc:docMk/>
          <pc:sldMk cId="450397476" sldId="1833"/>
        </pc:sldMkLst>
      </pc:sldChg>
      <pc:sldChg chg="del">
        <pc:chgData name="Jolly, Simon" userId="483c67c2-aa76-446b-83f2-8414b3e7bd97" providerId="ADAL" clId="{623EF52D-304E-C347-8550-8A6B9ADF7C43}" dt="2025-01-15T17:29:23.045" v="91" actId="2696"/>
        <pc:sldMkLst>
          <pc:docMk/>
          <pc:sldMk cId="3408671980" sldId="1834"/>
        </pc:sldMkLst>
      </pc:sldChg>
      <pc:sldChg chg="del">
        <pc:chgData name="Jolly, Simon" userId="483c67c2-aa76-446b-83f2-8414b3e7bd97" providerId="ADAL" clId="{623EF52D-304E-C347-8550-8A6B9ADF7C43}" dt="2025-01-15T17:29:22.916" v="77" actId="2696"/>
        <pc:sldMkLst>
          <pc:docMk/>
          <pc:sldMk cId="2246890277" sldId="1881"/>
        </pc:sldMkLst>
      </pc:sldChg>
      <pc:sldChg chg="del">
        <pc:chgData name="Jolly, Simon" userId="483c67c2-aa76-446b-83f2-8414b3e7bd97" providerId="ADAL" clId="{623EF52D-304E-C347-8550-8A6B9ADF7C43}" dt="2025-01-15T17:29:22.915" v="76" actId="2696"/>
        <pc:sldMkLst>
          <pc:docMk/>
          <pc:sldMk cId="3060688680" sldId="1891"/>
        </pc:sldMkLst>
      </pc:sldChg>
      <pc:sldChg chg="del">
        <pc:chgData name="Jolly, Simon" userId="483c67c2-aa76-446b-83f2-8414b3e7bd97" providerId="ADAL" clId="{623EF52D-304E-C347-8550-8A6B9ADF7C43}" dt="2025-01-15T17:29:22.890" v="61" actId="2696"/>
        <pc:sldMkLst>
          <pc:docMk/>
          <pc:sldMk cId="3006442422" sldId="1892"/>
        </pc:sldMkLst>
      </pc:sldChg>
      <pc:sldChg chg="del">
        <pc:chgData name="Jolly, Simon" userId="483c67c2-aa76-446b-83f2-8414b3e7bd97" providerId="ADAL" clId="{623EF52D-304E-C347-8550-8A6B9ADF7C43}" dt="2025-01-15T17:29:22.895" v="65" actId="2696"/>
        <pc:sldMkLst>
          <pc:docMk/>
          <pc:sldMk cId="3603634416" sldId="1893"/>
        </pc:sldMkLst>
      </pc:sldChg>
      <pc:sldChg chg="del">
        <pc:chgData name="Jolly, Simon" userId="483c67c2-aa76-446b-83f2-8414b3e7bd97" providerId="ADAL" clId="{623EF52D-304E-C347-8550-8A6B9ADF7C43}" dt="2025-01-15T17:29:22.923" v="84" actId="2696"/>
        <pc:sldMkLst>
          <pc:docMk/>
          <pc:sldMk cId="1078863479" sldId="1894"/>
        </pc:sldMkLst>
      </pc:sldChg>
      <pc:sldChg chg="del">
        <pc:chgData name="Jolly, Simon" userId="483c67c2-aa76-446b-83f2-8414b3e7bd97" providerId="ADAL" clId="{623EF52D-304E-C347-8550-8A6B9ADF7C43}" dt="2025-01-15T17:29:22.887" v="59" actId="2696"/>
        <pc:sldMkLst>
          <pc:docMk/>
          <pc:sldMk cId="1310588269" sldId="1895"/>
        </pc:sldMkLst>
      </pc:sldChg>
      <pc:sldChg chg="del">
        <pc:chgData name="Jolly, Simon" userId="483c67c2-aa76-446b-83f2-8414b3e7bd97" providerId="ADAL" clId="{623EF52D-304E-C347-8550-8A6B9ADF7C43}" dt="2025-01-15T17:29:22.909" v="70" actId="2696"/>
        <pc:sldMkLst>
          <pc:docMk/>
          <pc:sldMk cId="534721868" sldId="1896"/>
        </pc:sldMkLst>
      </pc:sldChg>
      <pc:sldChg chg="del">
        <pc:chgData name="Jolly, Simon" userId="483c67c2-aa76-446b-83f2-8414b3e7bd97" providerId="ADAL" clId="{623EF52D-304E-C347-8550-8A6B9ADF7C43}" dt="2025-01-15T17:29:22.907" v="68" actId="2696"/>
        <pc:sldMkLst>
          <pc:docMk/>
          <pc:sldMk cId="1031142642" sldId="1900"/>
        </pc:sldMkLst>
      </pc:sldChg>
      <pc:sldChg chg="del">
        <pc:chgData name="Jolly, Simon" userId="483c67c2-aa76-446b-83f2-8414b3e7bd97" providerId="ADAL" clId="{623EF52D-304E-C347-8550-8A6B9ADF7C43}" dt="2025-01-15T17:29:23.047" v="93" actId="2696"/>
        <pc:sldMkLst>
          <pc:docMk/>
          <pc:sldMk cId="987454622" sldId="1901"/>
        </pc:sldMkLst>
      </pc:sldChg>
      <pc:sldChg chg="del">
        <pc:chgData name="Jolly, Simon" userId="483c67c2-aa76-446b-83f2-8414b3e7bd97" providerId="ADAL" clId="{623EF52D-304E-C347-8550-8A6B9ADF7C43}" dt="2025-01-15T17:29:22.879" v="53" actId="2696"/>
        <pc:sldMkLst>
          <pc:docMk/>
          <pc:sldMk cId="2133984800" sldId="1902"/>
        </pc:sldMkLst>
      </pc:sldChg>
      <pc:sldChg chg="del">
        <pc:chgData name="Jolly, Simon" userId="483c67c2-aa76-446b-83f2-8414b3e7bd97" providerId="ADAL" clId="{623EF52D-304E-C347-8550-8A6B9ADF7C43}" dt="2025-01-15T17:29:22.878" v="52" actId="2696"/>
        <pc:sldMkLst>
          <pc:docMk/>
          <pc:sldMk cId="3027786356" sldId="1903"/>
        </pc:sldMkLst>
      </pc:sldChg>
      <pc:sldChg chg="del">
        <pc:chgData name="Jolly, Simon" userId="483c67c2-aa76-446b-83f2-8414b3e7bd97" providerId="ADAL" clId="{623EF52D-304E-C347-8550-8A6B9ADF7C43}" dt="2025-01-15T17:29:22.911" v="72" actId="2696"/>
        <pc:sldMkLst>
          <pc:docMk/>
          <pc:sldMk cId="1323830672" sldId="1911"/>
        </pc:sldMkLst>
      </pc:sldChg>
      <pc:sldChg chg="del">
        <pc:chgData name="Jolly, Simon" userId="483c67c2-aa76-446b-83f2-8414b3e7bd97" providerId="ADAL" clId="{623EF52D-304E-C347-8550-8A6B9ADF7C43}" dt="2025-01-15T17:29:22.884" v="57" actId="2696"/>
        <pc:sldMkLst>
          <pc:docMk/>
          <pc:sldMk cId="3356030875" sldId="1913"/>
        </pc:sldMkLst>
      </pc:sldChg>
      <pc:sldChg chg="del">
        <pc:chgData name="Jolly, Simon" userId="483c67c2-aa76-446b-83f2-8414b3e7bd97" providerId="ADAL" clId="{623EF52D-304E-C347-8550-8A6B9ADF7C43}" dt="2025-01-15T17:29:22.919" v="80" actId="2696"/>
        <pc:sldMkLst>
          <pc:docMk/>
          <pc:sldMk cId="2800206435" sldId="1914"/>
        </pc:sldMkLst>
      </pc:sldChg>
      <pc:sldChg chg="del">
        <pc:chgData name="Jolly, Simon" userId="483c67c2-aa76-446b-83f2-8414b3e7bd97" providerId="ADAL" clId="{623EF52D-304E-C347-8550-8A6B9ADF7C43}" dt="2025-01-15T17:29:22.913" v="74" actId="2696"/>
        <pc:sldMkLst>
          <pc:docMk/>
          <pc:sldMk cId="267694372" sldId="1915"/>
        </pc:sldMkLst>
      </pc:sldChg>
      <pc:sldChg chg="del">
        <pc:chgData name="Jolly, Simon" userId="483c67c2-aa76-446b-83f2-8414b3e7bd97" providerId="ADAL" clId="{623EF52D-304E-C347-8550-8A6B9ADF7C43}" dt="2025-01-15T17:29:22.879" v="54" actId="2696"/>
        <pc:sldMkLst>
          <pc:docMk/>
          <pc:sldMk cId="1437346907" sldId="1916"/>
        </pc:sldMkLst>
      </pc:sldChg>
      <pc:sldChg chg="del">
        <pc:chgData name="Jolly, Simon" userId="483c67c2-aa76-446b-83f2-8414b3e7bd97" providerId="ADAL" clId="{623EF52D-304E-C347-8550-8A6B9ADF7C43}" dt="2025-01-15T17:29:22.917" v="78" actId="2696"/>
        <pc:sldMkLst>
          <pc:docMk/>
          <pc:sldMk cId="565926961" sldId="1917"/>
        </pc:sldMkLst>
      </pc:sldChg>
      <pc:sldChg chg="del">
        <pc:chgData name="Jolly, Simon" userId="483c67c2-aa76-446b-83f2-8414b3e7bd97" providerId="ADAL" clId="{623EF52D-304E-C347-8550-8A6B9ADF7C43}" dt="2025-01-15T17:29:22.924" v="85" actId="2696"/>
        <pc:sldMkLst>
          <pc:docMk/>
          <pc:sldMk cId="813987781" sldId="1918"/>
        </pc:sldMkLst>
      </pc:sldChg>
      <pc:sldChg chg="del">
        <pc:chgData name="Jolly, Simon" userId="483c67c2-aa76-446b-83f2-8414b3e7bd97" providerId="ADAL" clId="{623EF52D-304E-C347-8550-8A6B9ADF7C43}" dt="2025-01-15T17:29:23.059" v="95" actId="2696"/>
        <pc:sldMkLst>
          <pc:docMk/>
          <pc:sldMk cId="555571791" sldId="1919"/>
        </pc:sldMkLst>
      </pc:sldChg>
      <pc:sldChg chg="del">
        <pc:chgData name="Jolly, Simon" userId="483c67c2-aa76-446b-83f2-8414b3e7bd97" providerId="ADAL" clId="{623EF52D-304E-C347-8550-8A6B9ADF7C43}" dt="2025-01-15T17:29:22.925" v="86" actId="2696"/>
        <pc:sldMkLst>
          <pc:docMk/>
          <pc:sldMk cId="573625510" sldId="1920"/>
        </pc:sldMkLst>
      </pc:sldChg>
      <pc:sldChg chg="del">
        <pc:chgData name="Jolly, Simon" userId="483c67c2-aa76-446b-83f2-8414b3e7bd97" providerId="ADAL" clId="{623EF52D-304E-C347-8550-8A6B9ADF7C43}" dt="2025-01-15T17:29:23.045" v="90" actId="2696"/>
        <pc:sldMkLst>
          <pc:docMk/>
          <pc:sldMk cId="3881678154" sldId="1921"/>
        </pc:sldMkLst>
      </pc:sldChg>
      <pc:sldChg chg="del">
        <pc:chgData name="Jolly, Simon" userId="483c67c2-aa76-446b-83f2-8414b3e7bd97" providerId="ADAL" clId="{623EF52D-304E-C347-8550-8A6B9ADF7C43}" dt="2025-01-16T19:02:49.197" v="4511" actId="2696"/>
        <pc:sldMkLst>
          <pc:docMk/>
          <pc:sldMk cId="180466680" sldId="1922"/>
        </pc:sldMkLst>
      </pc:sldChg>
      <pc:sldChg chg="del">
        <pc:chgData name="Jolly, Simon" userId="483c67c2-aa76-446b-83f2-8414b3e7bd97" providerId="ADAL" clId="{623EF52D-304E-C347-8550-8A6B9ADF7C43}" dt="2025-01-15T17:29:22.922" v="83" actId="2696"/>
        <pc:sldMkLst>
          <pc:docMk/>
          <pc:sldMk cId="3987316527" sldId="1925"/>
        </pc:sldMkLst>
      </pc:sldChg>
      <pc:sldChg chg="del">
        <pc:chgData name="Jolly, Simon" userId="483c67c2-aa76-446b-83f2-8414b3e7bd97" providerId="ADAL" clId="{623EF52D-304E-C347-8550-8A6B9ADF7C43}" dt="2025-01-15T17:29:22.914" v="75" actId="2696"/>
        <pc:sldMkLst>
          <pc:docMk/>
          <pc:sldMk cId="375593139" sldId="1926"/>
        </pc:sldMkLst>
      </pc:sldChg>
      <pc:sldChg chg="del">
        <pc:chgData name="Jolly, Simon" userId="483c67c2-aa76-446b-83f2-8414b3e7bd97" providerId="ADAL" clId="{623EF52D-304E-C347-8550-8A6B9ADF7C43}" dt="2025-01-15T17:29:22.918" v="79" actId="2696"/>
        <pc:sldMkLst>
          <pc:docMk/>
          <pc:sldMk cId="2742184351" sldId="1928"/>
        </pc:sldMkLst>
      </pc:sldChg>
      <pc:sldChg chg="del">
        <pc:chgData name="Jolly, Simon" userId="483c67c2-aa76-446b-83f2-8414b3e7bd97" providerId="ADAL" clId="{623EF52D-304E-C347-8550-8A6B9ADF7C43}" dt="2025-01-15T17:29:22.876" v="51" actId="2696"/>
        <pc:sldMkLst>
          <pc:docMk/>
          <pc:sldMk cId="4098042672" sldId="1931"/>
        </pc:sldMkLst>
      </pc:sldChg>
      <pc:sldChg chg="del">
        <pc:chgData name="Jolly, Simon" userId="483c67c2-aa76-446b-83f2-8414b3e7bd97" providerId="ADAL" clId="{623EF52D-304E-C347-8550-8A6B9ADF7C43}" dt="2025-01-15T17:29:22.905" v="67" actId="2696"/>
        <pc:sldMkLst>
          <pc:docMk/>
          <pc:sldMk cId="1725658243" sldId="1932"/>
        </pc:sldMkLst>
      </pc:sldChg>
      <pc:sldChg chg="modSp mod">
        <pc:chgData name="Jolly, Simon" userId="483c67c2-aa76-446b-83f2-8414b3e7bd97" providerId="ADAL" clId="{623EF52D-304E-C347-8550-8A6B9ADF7C43}" dt="2025-01-15T17:32:38.847" v="588" actId="20577"/>
        <pc:sldMkLst>
          <pc:docMk/>
          <pc:sldMk cId="1641040020" sldId="1933"/>
        </pc:sldMkLst>
        <pc:spChg chg="mod">
          <ac:chgData name="Jolly, Simon" userId="483c67c2-aa76-446b-83f2-8414b3e7bd97" providerId="ADAL" clId="{623EF52D-304E-C347-8550-8A6B9ADF7C43}" dt="2025-01-15T17:28:10.861" v="45" actId="20577"/>
          <ac:spMkLst>
            <pc:docMk/>
            <pc:sldMk cId="1641040020" sldId="1933"/>
            <ac:spMk id="2" creationId="{582A9FD0-5451-9F8E-7877-4BC58074F01D}"/>
          </ac:spMkLst>
        </pc:spChg>
        <pc:spChg chg="mod">
          <ac:chgData name="Jolly, Simon" userId="483c67c2-aa76-446b-83f2-8414b3e7bd97" providerId="ADAL" clId="{623EF52D-304E-C347-8550-8A6B9ADF7C43}" dt="2025-01-15T17:32:38.847" v="588" actId="20577"/>
          <ac:spMkLst>
            <pc:docMk/>
            <pc:sldMk cId="1641040020" sldId="1933"/>
            <ac:spMk id="3" creationId="{0913D8EE-AC76-5DA8-AD40-A122D3790C90}"/>
          </ac:spMkLst>
        </pc:spChg>
      </pc:sldChg>
      <pc:sldChg chg="del">
        <pc:chgData name="Jolly, Simon" userId="483c67c2-aa76-446b-83f2-8414b3e7bd97" providerId="ADAL" clId="{623EF52D-304E-C347-8550-8A6B9ADF7C43}" dt="2025-01-15T17:29:23.044" v="89" actId="2696"/>
        <pc:sldMkLst>
          <pc:docMk/>
          <pc:sldMk cId="1542725604" sldId="1934"/>
        </pc:sldMkLst>
      </pc:sldChg>
      <pc:sldChg chg="addSp delSp modSp new mod modClrScheme chgLayout">
        <pc:chgData name="Jolly, Simon" userId="483c67c2-aa76-446b-83f2-8414b3e7bd97" providerId="ADAL" clId="{623EF52D-304E-C347-8550-8A6B9ADF7C43}" dt="2025-01-16T18:04:36.843" v="3434" actId="113"/>
        <pc:sldMkLst>
          <pc:docMk/>
          <pc:sldMk cId="3433858010" sldId="1934"/>
        </pc:sldMkLst>
        <pc:spChg chg="mod ord">
          <ac:chgData name="Jolly, Simon" userId="483c67c2-aa76-446b-83f2-8414b3e7bd97" providerId="ADAL" clId="{623EF52D-304E-C347-8550-8A6B9ADF7C43}" dt="2025-01-15T17:33:14.900" v="613" actId="700"/>
          <ac:spMkLst>
            <pc:docMk/>
            <pc:sldMk cId="3433858010" sldId="1934"/>
            <ac:spMk id="2" creationId="{A767C390-F656-C34A-BEBE-EBD89B40A1BA}"/>
          </ac:spMkLst>
        </pc:spChg>
        <pc:spChg chg="del mod ord">
          <ac:chgData name="Jolly, Simon" userId="483c67c2-aa76-446b-83f2-8414b3e7bd97" providerId="ADAL" clId="{623EF52D-304E-C347-8550-8A6B9ADF7C43}" dt="2025-01-15T17:33:04.257" v="603" actId="700"/>
          <ac:spMkLst>
            <pc:docMk/>
            <pc:sldMk cId="3433858010" sldId="1934"/>
            <ac:spMk id="3" creationId="{19DEA3B1-A8DE-4194-33F3-2E4E08F84AD1}"/>
          </ac:spMkLst>
        </pc:spChg>
        <pc:spChg chg="mod ord">
          <ac:chgData name="Jolly, Simon" userId="483c67c2-aa76-446b-83f2-8414b3e7bd97" providerId="ADAL" clId="{623EF52D-304E-C347-8550-8A6B9ADF7C43}" dt="2025-01-15T17:33:14.900" v="613" actId="700"/>
          <ac:spMkLst>
            <pc:docMk/>
            <pc:sldMk cId="3433858010" sldId="1934"/>
            <ac:spMk id="4" creationId="{2C99B838-B1F3-AB4A-4F7C-8DD037697252}"/>
          </ac:spMkLst>
        </pc:spChg>
        <pc:spChg chg="mod ord">
          <ac:chgData name="Jolly, Simon" userId="483c67c2-aa76-446b-83f2-8414b3e7bd97" providerId="ADAL" clId="{623EF52D-304E-C347-8550-8A6B9ADF7C43}" dt="2025-01-15T17:33:14.900" v="613" actId="700"/>
          <ac:spMkLst>
            <pc:docMk/>
            <pc:sldMk cId="3433858010" sldId="1934"/>
            <ac:spMk id="5" creationId="{880DD05C-7642-EBEA-476A-7FFAA2176689}"/>
          </ac:spMkLst>
        </pc:spChg>
        <pc:spChg chg="mod ord">
          <ac:chgData name="Jolly, Simon" userId="483c67c2-aa76-446b-83f2-8414b3e7bd97" providerId="ADAL" clId="{623EF52D-304E-C347-8550-8A6B9ADF7C43}" dt="2025-01-15T17:33:14.900" v="613" actId="700"/>
          <ac:spMkLst>
            <pc:docMk/>
            <pc:sldMk cId="3433858010" sldId="1934"/>
            <ac:spMk id="6" creationId="{0F158D63-B939-AC40-F5B5-BC13A14298EE}"/>
          </ac:spMkLst>
        </pc:spChg>
        <pc:spChg chg="add mod ord">
          <ac:chgData name="Jolly, Simon" userId="483c67c2-aa76-446b-83f2-8414b3e7bd97" providerId="ADAL" clId="{623EF52D-304E-C347-8550-8A6B9ADF7C43}" dt="2025-01-16T18:04:36.843" v="3434" actId="113"/>
          <ac:spMkLst>
            <pc:docMk/>
            <pc:sldMk cId="3433858010" sldId="1934"/>
            <ac:spMk id="7" creationId="{28806016-F898-7E47-82AE-427F0FF5DDE7}"/>
          </ac:spMkLst>
        </pc:spChg>
        <pc:spChg chg="add del mod ord">
          <ac:chgData name="Jolly, Simon" userId="483c67c2-aa76-446b-83f2-8414b3e7bd97" providerId="ADAL" clId="{623EF52D-304E-C347-8550-8A6B9ADF7C43}" dt="2025-01-15T17:33:14.900" v="613" actId="700"/>
          <ac:spMkLst>
            <pc:docMk/>
            <pc:sldMk cId="3433858010" sldId="1934"/>
            <ac:spMk id="8" creationId="{5D12C80C-4BFF-BF99-9A2C-D8C3AE178A3D}"/>
          </ac:spMkLst>
        </pc:spChg>
        <pc:spChg chg="add del mod ord">
          <ac:chgData name="Jolly, Simon" userId="483c67c2-aa76-446b-83f2-8414b3e7bd97" providerId="ADAL" clId="{623EF52D-304E-C347-8550-8A6B9ADF7C43}" dt="2025-01-15T17:38:08.396" v="617" actId="931"/>
          <ac:spMkLst>
            <pc:docMk/>
            <pc:sldMk cId="3433858010" sldId="1934"/>
            <ac:spMk id="9" creationId="{4E12F06D-5513-3B1D-D4EB-FEE4D22597AF}"/>
          </ac:spMkLst>
        </pc:spChg>
        <pc:spChg chg="add del mod ord">
          <ac:chgData name="Jolly, Simon" userId="483c67c2-aa76-446b-83f2-8414b3e7bd97" providerId="ADAL" clId="{623EF52D-304E-C347-8550-8A6B9ADF7C43}" dt="2025-01-15T17:37:59.925" v="614" actId="931"/>
          <ac:spMkLst>
            <pc:docMk/>
            <pc:sldMk cId="3433858010" sldId="1934"/>
            <ac:spMk id="10" creationId="{BBFDFA83-9FC0-AD84-0E4A-E2C7A23EF3B0}"/>
          </ac:spMkLst>
        </pc:spChg>
        <pc:picChg chg="add mod">
          <ac:chgData name="Jolly, Simon" userId="483c67c2-aa76-446b-83f2-8414b3e7bd97" providerId="ADAL" clId="{623EF52D-304E-C347-8550-8A6B9ADF7C43}" dt="2025-01-15T17:38:29.969" v="621" actId="1076"/>
          <ac:picMkLst>
            <pc:docMk/>
            <pc:sldMk cId="3433858010" sldId="1934"/>
            <ac:picMk id="12" creationId="{22B19346-A60C-7D54-1020-445A4769B106}"/>
          </ac:picMkLst>
        </pc:picChg>
        <pc:picChg chg="add mod">
          <ac:chgData name="Jolly, Simon" userId="483c67c2-aa76-446b-83f2-8414b3e7bd97" providerId="ADAL" clId="{623EF52D-304E-C347-8550-8A6B9ADF7C43}" dt="2025-01-15T17:38:29.969" v="621" actId="1076"/>
          <ac:picMkLst>
            <pc:docMk/>
            <pc:sldMk cId="3433858010" sldId="1934"/>
            <ac:picMk id="14" creationId="{8A5530E6-54E0-B8E5-586D-66D12E7CDDCA}"/>
          </ac:picMkLst>
        </pc:picChg>
      </pc:sldChg>
      <pc:sldChg chg="addSp delSp modSp new del mod modClrScheme chgLayout">
        <pc:chgData name="Jolly, Simon" userId="483c67c2-aa76-446b-83f2-8414b3e7bd97" providerId="ADAL" clId="{623EF52D-304E-C347-8550-8A6B9ADF7C43}" dt="2025-01-16T19:16:15.594" v="4536" actId="2696"/>
        <pc:sldMkLst>
          <pc:docMk/>
          <pc:sldMk cId="2956375625" sldId="1935"/>
        </pc:sldMkLst>
        <pc:spChg chg="mod ord">
          <ac:chgData name="Jolly, Simon" userId="483c67c2-aa76-446b-83f2-8414b3e7bd97" providerId="ADAL" clId="{623EF52D-304E-C347-8550-8A6B9ADF7C43}" dt="2025-01-15T17:43:47.881" v="948" actId="700"/>
          <ac:spMkLst>
            <pc:docMk/>
            <pc:sldMk cId="2956375625" sldId="1935"/>
            <ac:spMk id="2" creationId="{54778997-7E7B-6848-DAFD-7ADAE736C5A1}"/>
          </ac:spMkLst>
        </pc:spChg>
        <pc:spChg chg="del mod ord">
          <ac:chgData name="Jolly, Simon" userId="483c67c2-aa76-446b-83f2-8414b3e7bd97" providerId="ADAL" clId="{623EF52D-304E-C347-8550-8A6B9ADF7C43}" dt="2025-01-15T17:41:38.662" v="944" actId="700"/>
          <ac:spMkLst>
            <pc:docMk/>
            <pc:sldMk cId="2956375625" sldId="1935"/>
            <ac:spMk id="3" creationId="{54C3A59B-5821-61BD-2E9F-CEB29A390D00}"/>
          </ac:spMkLst>
        </pc:spChg>
        <pc:spChg chg="mod ord">
          <ac:chgData name="Jolly, Simon" userId="483c67c2-aa76-446b-83f2-8414b3e7bd97" providerId="ADAL" clId="{623EF52D-304E-C347-8550-8A6B9ADF7C43}" dt="2025-01-15T17:43:47.881" v="948" actId="700"/>
          <ac:spMkLst>
            <pc:docMk/>
            <pc:sldMk cId="2956375625" sldId="1935"/>
            <ac:spMk id="4" creationId="{827713F6-773B-898F-A78B-348FA1A039F4}"/>
          </ac:spMkLst>
        </pc:spChg>
        <pc:spChg chg="mod ord">
          <ac:chgData name="Jolly, Simon" userId="483c67c2-aa76-446b-83f2-8414b3e7bd97" providerId="ADAL" clId="{623EF52D-304E-C347-8550-8A6B9ADF7C43}" dt="2025-01-15T17:43:47.881" v="948" actId="700"/>
          <ac:spMkLst>
            <pc:docMk/>
            <pc:sldMk cId="2956375625" sldId="1935"/>
            <ac:spMk id="5" creationId="{9309EC00-B750-A2F4-3AC4-A76C62197009}"/>
          </ac:spMkLst>
        </pc:spChg>
        <pc:spChg chg="mod ord">
          <ac:chgData name="Jolly, Simon" userId="483c67c2-aa76-446b-83f2-8414b3e7bd97" providerId="ADAL" clId="{623EF52D-304E-C347-8550-8A6B9ADF7C43}" dt="2025-01-15T17:43:47.881" v="948" actId="700"/>
          <ac:spMkLst>
            <pc:docMk/>
            <pc:sldMk cId="2956375625" sldId="1935"/>
            <ac:spMk id="6" creationId="{51890B57-DE04-F383-7321-CECF11C42705}"/>
          </ac:spMkLst>
        </pc:spChg>
        <pc:spChg chg="add del mod">
          <ac:chgData name="Jolly, Simon" userId="483c67c2-aa76-446b-83f2-8414b3e7bd97" providerId="ADAL" clId="{623EF52D-304E-C347-8550-8A6B9ADF7C43}" dt="2025-01-16T19:12:05.010" v="4524" actId="478"/>
          <ac:spMkLst>
            <pc:docMk/>
            <pc:sldMk cId="2956375625" sldId="1935"/>
            <ac:spMk id="7" creationId="{0AA99936-3062-4398-C9A8-221D05D8BEE7}"/>
          </ac:spMkLst>
        </pc:spChg>
        <pc:spChg chg="add del mod ord">
          <ac:chgData name="Jolly, Simon" userId="483c67c2-aa76-446b-83f2-8414b3e7bd97" providerId="ADAL" clId="{623EF52D-304E-C347-8550-8A6B9ADF7C43}" dt="2025-01-15T17:43:28.804" v="945"/>
          <ac:spMkLst>
            <pc:docMk/>
            <pc:sldMk cId="2956375625" sldId="1935"/>
            <ac:spMk id="7" creationId="{A6C3E7CC-753C-4628-5521-21747D88AA2B}"/>
          </ac:spMkLst>
        </pc:spChg>
        <pc:spChg chg="add del mod ord">
          <ac:chgData name="Jolly, Simon" userId="483c67c2-aa76-446b-83f2-8414b3e7bd97" providerId="ADAL" clId="{623EF52D-304E-C347-8550-8A6B9ADF7C43}" dt="2025-01-15T17:43:47.881" v="948" actId="700"/>
          <ac:spMkLst>
            <pc:docMk/>
            <pc:sldMk cId="2956375625" sldId="1935"/>
            <ac:spMk id="8" creationId="{8C09FC8A-424D-64E9-2C28-9BBB0CC6B0CE}"/>
          </ac:spMkLst>
        </pc:spChg>
        <pc:spChg chg="add mod ord">
          <ac:chgData name="Jolly, Simon" userId="483c67c2-aa76-446b-83f2-8414b3e7bd97" providerId="ADAL" clId="{623EF52D-304E-C347-8550-8A6B9ADF7C43}" dt="2025-01-16T15:44:59.117" v="1527" actId="27636"/>
          <ac:spMkLst>
            <pc:docMk/>
            <pc:sldMk cId="2956375625" sldId="1935"/>
            <ac:spMk id="10" creationId="{0BA1517C-EA9E-3B0A-36C8-4B80A4523A88}"/>
          </ac:spMkLst>
        </pc:spChg>
        <pc:spChg chg="add mod ord">
          <ac:chgData name="Jolly, Simon" userId="483c67c2-aa76-446b-83f2-8414b3e7bd97" providerId="ADAL" clId="{623EF52D-304E-C347-8550-8A6B9ADF7C43}" dt="2025-01-16T15:44:59.116" v="1526" actId="27636"/>
          <ac:spMkLst>
            <pc:docMk/>
            <pc:sldMk cId="2956375625" sldId="1935"/>
            <ac:spMk id="11" creationId="{7BA3E7D8-D59D-EBD4-6629-3D1A42AC0759}"/>
          </ac:spMkLst>
        </pc:spChg>
        <pc:spChg chg="add del mod ord">
          <ac:chgData name="Jolly, Simon" userId="483c67c2-aa76-446b-83f2-8414b3e7bd97" providerId="ADAL" clId="{623EF52D-304E-C347-8550-8A6B9ADF7C43}" dt="2025-01-15T17:45:34.384" v="1001"/>
          <ac:spMkLst>
            <pc:docMk/>
            <pc:sldMk cId="2956375625" sldId="1935"/>
            <ac:spMk id="12" creationId="{BDD4D86D-8D72-3A65-7113-86A82CE5E0D9}"/>
          </ac:spMkLst>
        </pc:spChg>
        <pc:spChg chg="add mod">
          <ac:chgData name="Jolly, Simon" userId="483c67c2-aa76-446b-83f2-8414b3e7bd97" providerId="ADAL" clId="{623EF52D-304E-C347-8550-8A6B9ADF7C43}" dt="2025-01-15T17:54:02.330" v="1062" actId="1036"/>
          <ac:spMkLst>
            <pc:docMk/>
            <pc:sldMk cId="2956375625" sldId="1935"/>
            <ac:spMk id="14" creationId="{E0970281-5440-B5A7-E8DA-EFBA7909B956}"/>
          </ac:spMkLst>
        </pc:spChg>
        <pc:picChg chg="add mod">
          <ac:chgData name="Jolly, Simon" userId="483c67c2-aa76-446b-83f2-8414b3e7bd97" providerId="ADAL" clId="{623EF52D-304E-C347-8550-8A6B9ADF7C43}" dt="2025-01-16T19:10:38.977" v="4514"/>
          <ac:picMkLst>
            <pc:docMk/>
            <pc:sldMk cId="2956375625" sldId="1935"/>
            <ac:picMk id="8" creationId="{2E8C82B5-5916-FAE1-D562-5374F193A013}"/>
          </ac:picMkLst>
        </pc:picChg>
        <pc:picChg chg="add del mod ord">
          <ac:chgData name="Jolly, Simon" userId="483c67c2-aa76-446b-83f2-8414b3e7bd97" providerId="ADAL" clId="{623EF52D-304E-C347-8550-8A6B9ADF7C43}" dt="2025-01-16T19:12:05.010" v="4524" actId="478"/>
          <ac:picMkLst>
            <pc:docMk/>
            <pc:sldMk cId="2956375625" sldId="1935"/>
            <ac:picMk id="9" creationId="{2C1AA03A-3F65-8C4A-2A92-8FAC81863BBF}"/>
          </ac:picMkLst>
        </pc:picChg>
        <pc:picChg chg="add del mod">
          <ac:chgData name="Jolly, Simon" userId="483c67c2-aa76-446b-83f2-8414b3e7bd97" providerId="ADAL" clId="{623EF52D-304E-C347-8550-8A6B9ADF7C43}" dt="2025-01-16T19:12:03.844" v="4523" actId="478"/>
          <ac:picMkLst>
            <pc:docMk/>
            <pc:sldMk cId="2956375625" sldId="1935"/>
            <ac:picMk id="12" creationId="{A94D8445-1ED7-9C43-A238-844C0774209D}"/>
          </ac:picMkLst>
        </pc:picChg>
        <pc:picChg chg="add mod">
          <ac:chgData name="Jolly, Simon" userId="483c67c2-aa76-446b-83f2-8414b3e7bd97" providerId="ADAL" clId="{623EF52D-304E-C347-8550-8A6B9ADF7C43}" dt="2025-01-15T17:46:00.860" v="1003" actId="14100"/>
          <ac:picMkLst>
            <pc:docMk/>
            <pc:sldMk cId="2956375625" sldId="1935"/>
            <ac:picMk id="13" creationId="{FFC66746-BAF8-97A5-1FD8-C516C669B874}"/>
          </ac:picMkLst>
        </pc:picChg>
        <pc:picChg chg="add mod">
          <ac:chgData name="Jolly, Simon" userId="483c67c2-aa76-446b-83f2-8414b3e7bd97" providerId="ADAL" clId="{623EF52D-304E-C347-8550-8A6B9ADF7C43}" dt="2025-01-16T19:12:03.186" v="4522"/>
          <ac:picMkLst>
            <pc:docMk/>
            <pc:sldMk cId="2956375625" sldId="1935"/>
            <ac:picMk id="15" creationId="{C57FEE9B-89D1-F45E-1F93-B42FE7A62A56}"/>
          </ac:picMkLst>
        </pc:picChg>
      </pc:sldChg>
      <pc:sldChg chg="del">
        <pc:chgData name="Jolly, Simon" userId="483c67c2-aa76-446b-83f2-8414b3e7bd97" providerId="ADAL" clId="{623EF52D-304E-C347-8550-8A6B9ADF7C43}" dt="2025-01-15T17:29:22.892" v="63" actId="2696"/>
        <pc:sldMkLst>
          <pc:docMk/>
          <pc:sldMk cId="3507226544" sldId="1935"/>
        </pc:sldMkLst>
      </pc:sldChg>
      <pc:sldChg chg="addSp delSp modSp add mod">
        <pc:chgData name="Jolly, Simon" userId="483c67c2-aa76-446b-83f2-8414b3e7bd97" providerId="ADAL" clId="{623EF52D-304E-C347-8550-8A6B9ADF7C43}" dt="2025-01-16T15:44:59.124" v="1529" actId="27636"/>
        <pc:sldMkLst>
          <pc:docMk/>
          <pc:sldMk cId="556850582" sldId="1936"/>
        </pc:sldMkLst>
        <pc:spChg chg="mod">
          <ac:chgData name="Jolly, Simon" userId="483c67c2-aa76-446b-83f2-8414b3e7bd97" providerId="ADAL" clId="{623EF52D-304E-C347-8550-8A6B9ADF7C43}" dt="2025-01-15T17:51:29.306" v="1048" actId="14100"/>
          <ac:spMkLst>
            <pc:docMk/>
            <pc:sldMk cId="556850582" sldId="1936"/>
            <ac:spMk id="2" creationId="{8D918D52-B2F7-3AF0-D18A-23B0DE0327DE}"/>
          </ac:spMkLst>
        </pc:spChg>
        <pc:spChg chg="add del mod">
          <ac:chgData name="Jolly, Simon" userId="483c67c2-aa76-446b-83f2-8414b3e7bd97" providerId="ADAL" clId="{623EF52D-304E-C347-8550-8A6B9ADF7C43}" dt="2025-01-15T17:52:37.840" v="1050"/>
          <ac:spMkLst>
            <pc:docMk/>
            <pc:sldMk cId="556850582" sldId="1936"/>
            <ac:spMk id="7" creationId="{96D799F8-703D-5F11-36D0-F4792C1EE3EA}"/>
          </ac:spMkLst>
        </pc:spChg>
        <pc:spChg chg="mod">
          <ac:chgData name="Jolly, Simon" userId="483c67c2-aa76-446b-83f2-8414b3e7bd97" providerId="ADAL" clId="{623EF52D-304E-C347-8550-8A6B9ADF7C43}" dt="2025-01-16T15:44:59.122" v="1528" actId="27636"/>
          <ac:spMkLst>
            <pc:docMk/>
            <pc:sldMk cId="556850582" sldId="1936"/>
            <ac:spMk id="10" creationId="{D095445A-AC63-5803-D138-D2A0C9020A18}"/>
          </ac:spMkLst>
        </pc:spChg>
        <pc:spChg chg="mod">
          <ac:chgData name="Jolly, Simon" userId="483c67c2-aa76-446b-83f2-8414b3e7bd97" providerId="ADAL" clId="{623EF52D-304E-C347-8550-8A6B9ADF7C43}" dt="2025-01-16T15:44:59.124" v="1529" actId="27636"/>
          <ac:spMkLst>
            <pc:docMk/>
            <pc:sldMk cId="556850582" sldId="1936"/>
            <ac:spMk id="11" creationId="{CF56CDFE-6CCF-23EF-31DB-47E5FCC8F609}"/>
          </ac:spMkLst>
        </pc:spChg>
        <pc:spChg chg="add mod">
          <ac:chgData name="Jolly, Simon" userId="483c67c2-aa76-446b-83f2-8414b3e7bd97" providerId="ADAL" clId="{623EF52D-304E-C347-8550-8A6B9ADF7C43}" dt="2025-01-15T17:57:15.168" v="1092" actId="1076"/>
          <ac:spMkLst>
            <pc:docMk/>
            <pc:sldMk cId="556850582" sldId="1936"/>
            <ac:spMk id="12" creationId="{77D73472-BE2F-8BD0-71D4-A0C60D6032A6}"/>
          </ac:spMkLst>
        </pc:spChg>
        <pc:picChg chg="add mod">
          <ac:chgData name="Jolly, Simon" userId="483c67c2-aa76-446b-83f2-8414b3e7bd97" providerId="ADAL" clId="{623EF52D-304E-C347-8550-8A6B9ADF7C43}" dt="2025-01-15T17:52:37.840" v="1050"/>
          <ac:picMkLst>
            <pc:docMk/>
            <pc:sldMk cId="556850582" sldId="1936"/>
            <ac:picMk id="8" creationId="{A775553B-B107-2165-0771-8D6194F3E418}"/>
          </ac:picMkLst>
        </pc:picChg>
        <pc:picChg chg="del">
          <ac:chgData name="Jolly, Simon" userId="483c67c2-aa76-446b-83f2-8414b3e7bd97" providerId="ADAL" clId="{623EF52D-304E-C347-8550-8A6B9ADF7C43}" dt="2025-01-15T17:52:34.414" v="1049" actId="478"/>
          <ac:picMkLst>
            <pc:docMk/>
            <pc:sldMk cId="556850582" sldId="1936"/>
            <ac:picMk id="9" creationId="{9D2FDA79-5280-59A2-42C7-774E5B8A4274}"/>
          </ac:picMkLst>
        </pc:picChg>
      </pc:sldChg>
      <pc:sldChg chg="del">
        <pc:chgData name="Jolly, Simon" userId="483c67c2-aa76-446b-83f2-8414b3e7bd97" providerId="ADAL" clId="{623EF52D-304E-C347-8550-8A6B9ADF7C43}" dt="2025-01-15T17:29:22.882" v="56" actId="2696"/>
        <pc:sldMkLst>
          <pc:docMk/>
          <pc:sldMk cId="734925291" sldId="1936"/>
        </pc:sldMkLst>
      </pc:sldChg>
      <pc:sldChg chg="addSp delSp modSp add mod">
        <pc:chgData name="Jolly, Simon" userId="483c67c2-aa76-446b-83f2-8414b3e7bd97" providerId="ADAL" clId="{623EF52D-304E-C347-8550-8A6B9ADF7C43}" dt="2025-01-16T15:44:59.127" v="1531" actId="27636"/>
        <pc:sldMkLst>
          <pc:docMk/>
          <pc:sldMk cId="415591231" sldId="1937"/>
        </pc:sldMkLst>
        <pc:spChg chg="mod">
          <ac:chgData name="Jolly, Simon" userId="483c67c2-aa76-446b-83f2-8414b3e7bd97" providerId="ADAL" clId="{623EF52D-304E-C347-8550-8A6B9ADF7C43}" dt="2025-01-15T17:55:15.653" v="1071" actId="20577"/>
          <ac:spMkLst>
            <pc:docMk/>
            <pc:sldMk cId="415591231" sldId="1937"/>
            <ac:spMk id="2" creationId="{9DBE7BD1-6F82-52E4-B9DB-1E02C4017AA8}"/>
          </ac:spMkLst>
        </pc:spChg>
        <pc:spChg chg="add del mod">
          <ac:chgData name="Jolly, Simon" userId="483c67c2-aa76-446b-83f2-8414b3e7bd97" providerId="ADAL" clId="{623EF52D-304E-C347-8550-8A6B9ADF7C43}" dt="2025-01-15T17:56:39.878" v="1089"/>
          <ac:spMkLst>
            <pc:docMk/>
            <pc:sldMk cId="415591231" sldId="1937"/>
            <ac:spMk id="7" creationId="{6E11FC55-EC6F-DEDF-4BF3-091095FDED68}"/>
          </ac:spMkLst>
        </pc:spChg>
        <pc:spChg chg="mod">
          <ac:chgData name="Jolly, Simon" userId="483c67c2-aa76-446b-83f2-8414b3e7bd97" providerId="ADAL" clId="{623EF52D-304E-C347-8550-8A6B9ADF7C43}" dt="2025-01-16T15:44:59.126" v="1530" actId="27636"/>
          <ac:spMkLst>
            <pc:docMk/>
            <pc:sldMk cId="415591231" sldId="1937"/>
            <ac:spMk id="10" creationId="{083B7084-84A8-5720-6A28-B71FAAE72C01}"/>
          </ac:spMkLst>
        </pc:spChg>
        <pc:spChg chg="mod">
          <ac:chgData name="Jolly, Simon" userId="483c67c2-aa76-446b-83f2-8414b3e7bd97" providerId="ADAL" clId="{623EF52D-304E-C347-8550-8A6B9ADF7C43}" dt="2025-01-16T15:44:59.127" v="1531" actId="27636"/>
          <ac:spMkLst>
            <pc:docMk/>
            <pc:sldMk cId="415591231" sldId="1937"/>
            <ac:spMk id="11" creationId="{C2085ECF-498E-3ECF-BF13-5A5DCAD281F0}"/>
          </ac:spMkLst>
        </pc:spChg>
        <pc:spChg chg="add mod">
          <ac:chgData name="Jolly, Simon" userId="483c67c2-aa76-446b-83f2-8414b3e7bd97" providerId="ADAL" clId="{623EF52D-304E-C347-8550-8A6B9ADF7C43}" dt="2025-01-15T18:02:42.247" v="1103" actId="14100"/>
          <ac:spMkLst>
            <pc:docMk/>
            <pc:sldMk cId="415591231" sldId="1937"/>
            <ac:spMk id="12" creationId="{19055065-5521-E4EB-26CE-50D0663A54DB}"/>
          </ac:spMkLst>
        </pc:spChg>
        <pc:spChg chg="add mod">
          <ac:chgData name="Jolly, Simon" userId="483c67c2-aa76-446b-83f2-8414b3e7bd97" providerId="ADAL" clId="{623EF52D-304E-C347-8550-8A6B9ADF7C43}" dt="2025-01-15T18:02:51.058" v="1104" actId="571"/>
          <ac:spMkLst>
            <pc:docMk/>
            <pc:sldMk cId="415591231" sldId="1937"/>
            <ac:spMk id="14" creationId="{5733A532-0823-AA5D-87DE-68B51004E8AD}"/>
          </ac:spMkLst>
        </pc:spChg>
        <pc:picChg chg="add mod">
          <ac:chgData name="Jolly, Simon" userId="483c67c2-aa76-446b-83f2-8414b3e7bd97" providerId="ADAL" clId="{623EF52D-304E-C347-8550-8A6B9ADF7C43}" dt="2025-01-15T17:56:45.511" v="1090" actId="14100"/>
          <ac:picMkLst>
            <pc:docMk/>
            <pc:sldMk cId="415591231" sldId="1937"/>
            <ac:picMk id="9" creationId="{EE577811-4B05-E095-9798-DA0BDFA1FDC9}"/>
          </ac:picMkLst>
        </pc:picChg>
        <pc:picChg chg="del">
          <ac:chgData name="Jolly, Simon" userId="483c67c2-aa76-446b-83f2-8414b3e7bd97" providerId="ADAL" clId="{623EF52D-304E-C347-8550-8A6B9ADF7C43}" dt="2025-01-15T17:56:35.345" v="1088" actId="478"/>
          <ac:picMkLst>
            <pc:docMk/>
            <pc:sldMk cId="415591231" sldId="1937"/>
            <ac:picMk id="13" creationId="{D4A8746E-C94B-D01F-EB9D-9D2A8B1B82DF}"/>
          </ac:picMkLst>
        </pc:picChg>
      </pc:sldChg>
      <pc:sldChg chg="del">
        <pc:chgData name="Jolly, Simon" userId="483c67c2-aa76-446b-83f2-8414b3e7bd97" providerId="ADAL" clId="{623EF52D-304E-C347-8550-8A6B9ADF7C43}" dt="2025-01-15T17:29:22.881" v="55" actId="2696"/>
        <pc:sldMkLst>
          <pc:docMk/>
          <pc:sldMk cId="3671137665" sldId="1937"/>
        </pc:sldMkLst>
      </pc:sldChg>
      <pc:sldChg chg="addSp delSp modSp add mod">
        <pc:chgData name="Jolly, Simon" userId="483c67c2-aa76-446b-83f2-8414b3e7bd97" providerId="ADAL" clId="{623EF52D-304E-C347-8550-8A6B9ADF7C43}" dt="2025-01-16T15:44:59.131" v="1533" actId="27636"/>
        <pc:sldMkLst>
          <pc:docMk/>
          <pc:sldMk cId="1435338643" sldId="1938"/>
        </pc:sldMkLst>
        <pc:spChg chg="mod">
          <ac:chgData name="Jolly, Simon" userId="483c67c2-aa76-446b-83f2-8414b3e7bd97" providerId="ADAL" clId="{623EF52D-304E-C347-8550-8A6B9ADF7C43}" dt="2025-01-15T18:03:00.521" v="1115" actId="20577"/>
          <ac:spMkLst>
            <pc:docMk/>
            <pc:sldMk cId="1435338643" sldId="1938"/>
            <ac:spMk id="2" creationId="{B0FF2F71-5EE8-990F-45A3-0723EF40BBDB}"/>
          </ac:spMkLst>
        </pc:spChg>
        <pc:spChg chg="add del mod">
          <ac:chgData name="Jolly, Simon" userId="483c67c2-aa76-446b-83f2-8414b3e7bd97" providerId="ADAL" clId="{623EF52D-304E-C347-8550-8A6B9ADF7C43}" dt="2025-01-15T17:59:10.484" v="1098"/>
          <ac:spMkLst>
            <pc:docMk/>
            <pc:sldMk cId="1435338643" sldId="1938"/>
            <ac:spMk id="7" creationId="{B6778FF3-A81E-629F-CC7F-A7538FF2BB51}"/>
          </ac:spMkLst>
        </pc:spChg>
        <pc:spChg chg="mod">
          <ac:chgData name="Jolly, Simon" userId="483c67c2-aa76-446b-83f2-8414b3e7bd97" providerId="ADAL" clId="{623EF52D-304E-C347-8550-8A6B9ADF7C43}" dt="2025-01-16T15:44:59.131" v="1533" actId="27636"/>
          <ac:spMkLst>
            <pc:docMk/>
            <pc:sldMk cId="1435338643" sldId="1938"/>
            <ac:spMk id="10" creationId="{3BB45BF7-479B-578E-93C8-CC9E6055215D}"/>
          </ac:spMkLst>
        </pc:spChg>
        <pc:spChg chg="mod">
          <ac:chgData name="Jolly, Simon" userId="483c67c2-aa76-446b-83f2-8414b3e7bd97" providerId="ADAL" clId="{623EF52D-304E-C347-8550-8A6B9ADF7C43}" dt="2025-01-16T15:44:59.130" v="1532" actId="27636"/>
          <ac:spMkLst>
            <pc:docMk/>
            <pc:sldMk cId="1435338643" sldId="1938"/>
            <ac:spMk id="11" creationId="{ACD71A10-629E-3FBD-F0A1-628BDA18A4D5}"/>
          </ac:spMkLst>
        </pc:spChg>
        <pc:picChg chg="del">
          <ac:chgData name="Jolly, Simon" userId="483c67c2-aa76-446b-83f2-8414b3e7bd97" providerId="ADAL" clId="{623EF52D-304E-C347-8550-8A6B9ADF7C43}" dt="2025-01-15T17:59:06.811" v="1097" actId="478"/>
          <ac:picMkLst>
            <pc:docMk/>
            <pc:sldMk cId="1435338643" sldId="1938"/>
            <ac:picMk id="8" creationId="{17A656A7-07D9-78D1-A9BD-FA0C5AE0A13B}"/>
          </ac:picMkLst>
        </pc:picChg>
        <pc:picChg chg="add mod">
          <ac:chgData name="Jolly, Simon" userId="483c67c2-aa76-446b-83f2-8414b3e7bd97" providerId="ADAL" clId="{623EF52D-304E-C347-8550-8A6B9ADF7C43}" dt="2025-01-15T17:59:24.455" v="1099" actId="14100"/>
          <ac:picMkLst>
            <pc:docMk/>
            <pc:sldMk cId="1435338643" sldId="1938"/>
            <ac:picMk id="12" creationId="{E7BD6617-B6CA-E558-02F8-1212CF9B7832}"/>
          </ac:picMkLst>
        </pc:picChg>
      </pc:sldChg>
      <pc:sldChg chg="addSp delSp modSp add mod">
        <pc:chgData name="Jolly, Simon" userId="483c67c2-aa76-446b-83f2-8414b3e7bd97" providerId="ADAL" clId="{623EF52D-304E-C347-8550-8A6B9ADF7C43}" dt="2025-01-16T15:44:59.136" v="1535" actId="27636"/>
        <pc:sldMkLst>
          <pc:docMk/>
          <pc:sldMk cId="947507789" sldId="1939"/>
        </pc:sldMkLst>
        <pc:spChg chg="mod">
          <ac:chgData name="Jolly, Simon" userId="483c67c2-aa76-446b-83f2-8414b3e7bd97" providerId="ADAL" clId="{623EF52D-304E-C347-8550-8A6B9ADF7C43}" dt="2025-01-15T18:04:11.234" v="1129" actId="20577"/>
          <ac:spMkLst>
            <pc:docMk/>
            <pc:sldMk cId="947507789" sldId="1939"/>
            <ac:spMk id="2" creationId="{4ABDAB2B-02B6-7B4F-7CEB-4125362EB7F1}"/>
          </ac:spMkLst>
        </pc:spChg>
        <pc:spChg chg="add del mod">
          <ac:chgData name="Jolly, Simon" userId="483c67c2-aa76-446b-83f2-8414b3e7bd97" providerId="ADAL" clId="{623EF52D-304E-C347-8550-8A6B9ADF7C43}" dt="2025-01-15T18:05:04.068" v="1137"/>
          <ac:spMkLst>
            <pc:docMk/>
            <pc:sldMk cId="947507789" sldId="1939"/>
            <ac:spMk id="7" creationId="{E4F9CEFE-ACF6-66BD-A537-5F3C7DE3A3B3}"/>
          </ac:spMkLst>
        </pc:spChg>
        <pc:spChg chg="mod">
          <ac:chgData name="Jolly, Simon" userId="483c67c2-aa76-446b-83f2-8414b3e7bd97" providerId="ADAL" clId="{623EF52D-304E-C347-8550-8A6B9ADF7C43}" dt="2025-01-16T15:44:59.136" v="1535" actId="27636"/>
          <ac:spMkLst>
            <pc:docMk/>
            <pc:sldMk cId="947507789" sldId="1939"/>
            <ac:spMk id="10" creationId="{A62E0ED8-2687-8596-5924-E47A8A88357A}"/>
          </ac:spMkLst>
        </pc:spChg>
        <pc:spChg chg="mod">
          <ac:chgData name="Jolly, Simon" userId="483c67c2-aa76-446b-83f2-8414b3e7bd97" providerId="ADAL" clId="{623EF52D-304E-C347-8550-8A6B9ADF7C43}" dt="2025-01-16T15:44:59.135" v="1534" actId="27636"/>
          <ac:spMkLst>
            <pc:docMk/>
            <pc:sldMk cId="947507789" sldId="1939"/>
            <ac:spMk id="11" creationId="{FEDC4CD1-F438-D550-AD31-E4F887CA0C8C}"/>
          </ac:spMkLst>
        </pc:spChg>
        <pc:spChg chg="add mod">
          <ac:chgData name="Jolly, Simon" userId="483c67c2-aa76-446b-83f2-8414b3e7bd97" providerId="ADAL" clId="{623EF52D-304E-C347-8550-8A6B9ADF7C43}" dt="2025-01-15T18:06:06.512" v="1147" actId="1076"/>
          <ac:spMkLst>
            <pc:docMk/>
            <pc:sldMk cId="947507789" sldId="1939"/>
            <ac:spMk id="13" creationId="{6D4BBBEA-913A-53FE-F84C-D517A6F3C7FF}"/>
          </ac:spMkLst>
        </pc:spChg>
        <pc:spChg chg="add mod">
          <ac:chgData name="Jolly, Simon" userId="483c67c2-aa76-446b-83f2-8414b3e7bd97" providerId="ADAL" clId="{623EF52D-304E-C347-8550-8A6B9ADF7C43}" dt="2025-01-15T18:05:53.336" v="1146" actId="14100"/>
          <ac:spMkLst>
            <pc:docMk/>
            <pc:sldMk cId="947507789" sldId="1939"/>
            <ac:spMk id="14" creationId="{3F4CD7BA-DE10-041C-51A5-A9F01830DE2D}"/>
          </ac:spMkLst>
        </pc:spChg>
        <pc:spChg chg="add mod">
          <ac:chgData name="Jolly, Simon" userId="483c67c2-aa76-446b-83f2-8414b3e7bd97" providerId="ADAL" clId="{623EF52D-304E-C347-8550-8A6B9ADF7C43}" dt="2025-01-15T18:06:14.085" v="1148" actId="571"/>
          <ac:spMkLst>
            <pc:docMk/>
            <pc:sldMk cId="947507789" sldId="1939"/>
            <ac:spMk id="15" creationId="{37B0C342-5F09-FDA3-EE9B-99796C5105EC}"/>
          </ac:spMkLst>
        </pc:spChg>
        <pc:spChg chg="add mod">
          <ac:chgData name="Jolly, Simon" userId="483c67c2-aa76-446b-83f2-8414b3e7bd97" providerId="ADAL" clId="{623EF52D-304E-C347-8550-8A6B9ADF7C43}" dt="2025-01-15T18:06:20.456" v="1149" actId="571"/>
          <ac:spMkLst>
            <pc:docMk/>
            <pc:sldMk cId="947507789" sldId="1939"/>
            <ac:spMk id="16" creationId="{E0AE9DDE-8B82-F363-4BC9-FE4846FA418E}"/>
          </ac:spMkLst>
        </pc:spChg>
        <pc:picChg chg="add mod">
          <ac:chgData name="Jolly, Simon" userId="483c67c2-aa76-446b-83f2-8414b3e7bd97" providerId="ADAL" clId="{623EF52D-304E-C347-8550-8A6B9ADF7C43}" dt="2025-01-15T18:05:09.609" v="1138" actId="14100"/>
          <ac:picMkLst>
            <pc:docMk/>
            <pc:sldMk cId="947507789" sldId="1939"/>
            <ac:picMk id="8" creationId="{167406D4-3EA2-FD9B-CB60-AB3F80D27A00}"/>
          </ac:picMkLst>
        </pc:picChg>
        <pc:picChg chg="del">
          <ac:chgData name="Jolly, Simon" userId="483c67c2-aa76-446b-83f2-8414b3e7bd97" providerId="ADAL" clId="{623EF52D-304E-C347-8550-8A6B9ADF7C43}" dt="2025-01-15T18:05:01.155" v="1136" actId="478"/>
          <ac:picMkLst>
            <pc:docMk/>
            <pc:sldMk cId="947507789" sldId="1939"/>
            <ac:picMk id="12" creationId="{83566546-5F7B-E296-E699-C4045CA07062}"/>
          </ac:picMkLst>
        </pc:picChg>
      </pc:sldChg>
      <pc:sldChg chg="del">
        <pc:chgData name="Jolly, Simon" userId="483c67c2-aa76-446b-83f2-8414b3e7bd97" providerId="ADAL" clId="{623EF52D-304E-C347-8550-8A6B9ADF7C43}" dt="2025-01-15T17:29:22.920" v="81" actId="2696"/>
        <pc:sldMkLst>
          <pc:docMk/>
          <pc:sldMk cId="4265552159" sldId="1939"/>
        </pc:sldMkLst>
      </pc:sldChg>
      <pc:sldChg chg="del">
        <pc:chgData name="Jolly, Simon" userId="483c67c2-aa76-446b-83f2-8414b3e7bd97" providerId="ADAL" clId="{623EF52D-304E-C347-8550-8A6B9ADF7C43}" dt="2025-01-15T17:29:22.912" v="73" actId="2696"/>
        <pc:sldMkLst>
          <pc:docMk/>
          <pc:sldMk cId="861117397" sldId="1940"/>
        </pc:sldMkLst>
      </pc:sldChg>
      <pc:sldChg chg="addSp delSp modSp new mod modClrScheme modAnim chgLayout">
        <pc:chgData name="Jolly, Simon" userId="483c67c2-aa76-446b-83f2-8414b3e7bd97" providerId="ADAL" clId="{623EF52D-304E-C347-8550-8A6B9ADF7C43}" dt="2025-01-15T18:07:17.002" v="1184"/>
        <pc:sldMkLst>
          <pc:docMk/>
          <pc:sldMk cId="3948124671" sldId="1940"/>
        </pc:sldMkLst>
        <pc:spChg chg="del mod ord">
          <ac:chgData name="Jolly, Simon" userId="483c67c2-aa76-446b-83f2-8414b3e7bd97" providerId="ADAL" clId="{623EF52D-304E-C347-8550-8A6B9ADF7C43}" dt="2025-01-15T18:06:57.382" v="1151" actId="700"/>
          <ac:spMkLst>
            <pc:docMk/>
            <pc:sldMk cId="3948124671" sldId="1940"/>
            <ac:spMk id="2" creationId="{CC5BBE97-8E1D-67A5-A40C-3938FC7F7444}"/>
          </ac:spMkLst>
        </pc:spChg>
        <pc:spChg chg="del">
          <ac:chgData name="Jolly, Simon" userId="483c67c2-aa76-446b-83f2-8414b3e7bd97" providerId="ADAL" clId="{623EF52D-304E-C347-8550-8A6B9ADF7C43}" dt="2025-01-15T18:06:57.382" v="1151" actId="700"/>
          <ac:spMkLst>
            <pc:docMk/>
            <pc:sldMk cId="3948124671" sldId="1940"/>
            <ac:spMk id="3" creationId="{DC0CE7AA-5C88-C264-D614-836BD3FBD32A}"/>
          </ac:spMkLst>
        </pc:spChg>
        <pc:spChg chg="del">
          <ac:chgData name="Jolly, Simon" userId="483c67c2-aa76-446b-83f2-8414b3e7bd97" providerId="ADAL" clId="{623EF52D-304E-C347-8550-8A6B9ADF7C43}" dt="2025-01-15T18:06:57.382" v="1151" actId="700"/>
          <ac:spMkLst>
            <pc:docMk/>
            <pc:sldMk cId="3948124671" sldId="1940"/>
            <ac:spMk id="4" creationId="{0B86707D-741C-6E8C-A84A-E87E0D182F50}"/>
          </ac:spMkLst>
        </pc:spChg>
        <pc:spChg chg="del mod ord">
          <ac:chgData name="Jolly, Simon" userId="483c67c2-aa76-446b-83f2-8414b3e7bd97" providerId="ADAL" clId="{623EF52D-304E-C347-8550-8A6B9ADF7C43}" dt="2025-01-15T18:06:57.382" v="1151" actId="700"/>
          <ac:spMkLst>
            <pc:docMk/>
            <pc:sldMk cId="3948124671" sldId="1940"/>
            <ac:spMk id="5" creationId="{521ADF25-30D6-AB18-9926-00D05B81112C}"/>
          </ac:spMkLst>
        </pc:spChg>
        <pc:spChg chg="mod ord">
          <ac:chgData name="Jolly, Simon" userId="483c67c2-aa76-446b-83f2-8414b3e7bd97" providerId="ADAL" clId="{623EF52D-304E-C347-8550-8A6B9ADF7C43}" dt="2025-01-15T18:06:57.382" v="1151" actId="700"/>
          <ac:spMkLst>
            <pc:docMk/>
            <pc:sldMk cId="3948124671" sldId="1940"/>
            <ac:spMk id="6" creationId="{329947E0-D540-960F-C8BB-735BE770C19B}"/>
          </ac:spMkLst>
        </pc:spChg>
        <pc:spChg chg="mod ord">
          <ac:chgData name="Jolly, Simon" userId="483c67c2-aa76-446b-83f2-8414b3e7bd97" providerId="ADAL" clId="{623EF52D-304E-C347-8550-8A6B9ADF7C43}" dt="2025-01-15T18:06:57.382" v="1151" actId="700"/>
          <ac:spMkLst>
            <pc:docMk/>
            <pc:sldMk cId="3948124671" sldId="1940"/>
            <ac:spMk id="7" creationId="{27C4FE7B-56AA-2244-BB67-94F7C4BF5BBA}"/>
          </ac:spMkLst>
        </pc:spChg>
        <pc:spChg chg="mod ord">
          <ac:chgData name="Jolly, Simon" userId="483c67c2-aa76-446b-83f2-8414b3e7bd97" providerId="ADAL" clId="{623EF52D-304E-C347-8550-8A6B9ADF7C43}" dt="2025-01-15T18:06:57.382" v="1151" actId="700"/>
          <ac:spMkLst>
            <pc:docMk/>
            <pc:sldMk cId="3948124671" sldId="1940"/>
            <ac:spMk id="8" creationId="{37D9F59B-B417-A7B8-863A-77930E7500A0}"/>
          </ac:spMkLst>
        </pc:spChg>
        <pc:spChg chg="add mod ord">
          <ac:chgData name="Jolly, Simon" userId="483c67c2-aa76-446b-83f2-8414b3e7bd97" providerId="ADAL" clId="{623EF52D-304E-C347-8550-8A6B9ADF7C43}" dt="2025-01-15T18:07:08.352" v="1183" actId="20577"/>
          <ac:spMkLst>
            <pc:docMk/>
            <pc:sldMk cId="3948124671" sldId="1940"/>
            <ac:spMk id="9" creationId="{188282A1-69F9-CDC1-6CC7-94AD5692C989}"/>
          </ac:spMkLst>
        </pc:spChg>
        <pc:spChg chg="add del mod ord">
          <ac:chgData name="Jolly, Simon" userId="483c67c2-aa76-446b-83f2-8414b3e7bd97" providerId="ADAL" clId="{623EF52D-304E-C347-8550-8A6B9ADF7C43}" dt="2025-01-15T18:07:17.002" v="1184"/>
          <ac:spMkLst>
            <pc:docMk/>
            <pc:sldMk cId="3948124671" sldId="1940"/>
            <ac:spMk id="10" creationId="{C7347C8B-3AD4-6C84-6756-77A72C29D540}"/>
          </ac:spMkLst>
        </pc:spChg>
        <pc:picChg chg="add mod">
          <ac:chgData name="Jolly, Simon" userId="483c67c2-aa76-446b-83f2-8414b3e7bd97" providerId="ADAL" clId="{623EF52D-304E-C347-8550-8A6B9ADF7C43}" dt="2025-01-15T18:07:17.002" v="1184"/>
          <ac:picMkLst>
            <pc:docMk/>
            <pc:sldMk cId="3948124671" sldId="1940"/>
            <ac:picMk id="11" creationId="{FBBEF5B5-CD1C-518E-E045-119738309AD2}"/>
          </ac:picMkLst>
        </pc:picChg>
      </pc:sldChg>
      <pc:sldChg chg="addSp delSp modSp new mod modClrScheme chgLayout">
        <pc:chgData name="Jolly, Simon" userId="483c67c2-aa76-446b-83f2-8414b3e7bd97" providerId="ADAL" clId="{623EF52D-304E-C347-8550-8A6B9ADF7C43}" dt="2025-01-16T18:56:27.196" v="4347" actId="20577"/>
        <pc:sldMkLst>
          <pc:docMk/>
          <pc:sldMk cId="1884382446" sldId="1941"/>
        </pc:sldMkLst>
        <pc:spChg chg="mod ord">
          <ac:chgData name="Jolly, Simon" userId="483c67c2-aa76-446b-83f2-8414b3e7bd97" providerId="ADAL" clId="{623EF52D-304E-C347-8550-8A6B9ADF7C43}" dt="2025-01-16T18:56:27.196" v="4347" actId="20577"/>
          <ac:spMkLst>
            <pc:docMk/>
            <pc:sldMk cId="1884382446" sldId="1941"/>
            <ac:spMk id="2" creationId="{18F83A86-9C5F-6602-3D92-DA4ABAFD48F2}"/>
          </ac:spMkLst>
        </pc:spChg>
        <pc:spChg chg="del mod ord">
          <ac:chgData name="Jolly, Simon" userId="483c67c2-aa76-446b-83f2-8414b3e7bd97" providerId="ADAL" clId="{623EF52D-304E-C347-8550-8A6B9ADF7C43}" dt="2025-01-16T16:05:58.465" v="2423" actId="700"/>
          <ac:spMkLst>
            <pc:docMk/>
            <pc:sldMk cId="1884382446" sldId="1941"/>
            <ac:spMk id="3" creationId="{1A345DE5-5206-6E52-092E-564FF882802C}"/>
          </ac:spMkLst>
        </pc:spChg>
        <pc:spChg chg="mod ord">
          <ac:chgData name="Jolly, Simon" userId="483c67c2-aa76-446b-83f2-8414b3e7bd97" providerId="ADAL" clId="{623EF52D-304E-C347-8550-8A6B9ADF7C43}" dt="2025-01-16T16:05:58.465" v="2423" actId="700"/>
          <ac:spMkLst>
            <pc:docMk/>
            <pc:sldMk cId="1884382446" sldId="1941"/>
            <ac:spMk id="4" creationId="{0E50F2F2-2E03-0E81-6D31-AAA33BB3AF15}"/>
          </ac:spMkLst>
        </pc:spChg>
        <pc:spChg chg="mod ord">
          <ac:chgData name="Jolly, Simon" userId="483c67c2-aa76-446b-83f2-8414b3e7bd97" providerId="ADAL" clId="{623EF52D-304E-C347-8550-8A6B9ADF7C43}" dt="2025-01-16T16:05:58.465" v="2423" actId="700"/>
          <ac:spMkLst>
            <pc:docMk/>
            <pc:sldMk cId="1884382446" sldId="1941"/>
            <ac:spMk id="5" creationId="{F412CA68-F737-BC0C-9420-8C883DEEA499}"/>
          </ac:spMkLst>
        </pc:spChg>
        <pc:spChg chg="mod ord">
          <ac:chgData name="Jolly, Simon" userId="483c67c2-aa76-446b-83f2-8414b3e7bd97" providerId="ADAL" clId="{623EF52D-304E-C347-8550-8A6B9ADF7C43}" dt="2025-01-16T16:05:58.465" v="2423" actId="700"/>
          <ac:spMkLst>
            <pc:docMk/>
            <pc:sldMk cId="1884382446" sldId="1941"/>
            <ac:spMk id="6" creationId="{54191B3C-5DA3-6B47-85AA-0CCED1FB1DB7}"/>
          </ac:spMkLst>
        </pc:spChg>
        <pc:spChg chg="add del mod ord">
          <ac:chgData name="Jolly, Simon" userId="483c67c2-aa76-446b-83f2-8414b3e7bd97" providerId="ADAL" clId="{623EF52D-304E-C347-8550-8A6B9ADF7C43}" dt="2025-01-16T16:05:58.465" v="2423" actId="700"/>
          <ac:spMkLst>
            <pc:docMk/>
            <pc:sldMk cId="1884382446" sldId="1941"/>
            <ac:spMk id="7" creationId="{5C0DF06C-EB3F-79D8-4024-C9F76DFEE74F}"/>
          </ac:spMkLst>
        </pc:spChg>
        <pc:spChg chg="add mod ord">
          <ac:chgData name="Jolly, Simon" userId="483c67c2-aa76-446b-83f2-8414b3e7bd97" providerId="ADAL" clId="{623EF52D-304E-C347-8550-8A6B9ADF7C43}" dt="2025-01-16T16:06:19.255" v="2439" actId="27636"/>
          <ac:spMkLst>
            <pc:docMk/>
            <pc:sldMk cId="1884382446" sldId="1941"/>
            <ac:spMk id="8" creationId="{CE18F220-252A-ACD5-4140-09FE6161AA56}"/>
          </ac:spMkLst>
        </pc:spChg>
        <pc:spChg chg="add del mod ord">
          <ac:chgData name="Jolly, Simon" userId="483c67c2-aa76-446b-83f2-8414b3e7bd97" providerId="ADAL" clId="{623EF52D-304E-C347-8550-8A6B9ADF7C43}" dt="2025-01-16T16:06:28.911" v="2440"/>
          <ac:spMkLst>
            <pc:docMk/>
            <pc:sldMk cId="1884382446" sldId="1941"/>
            <ac:spMk id="9" creationId="{F660300C-BC81-C1B9-F10E-95972C1F65E8}"/>
          </ac:spMkLst>
        </pc:spChg>
        <pc:spChg chg="add mod ord">
          <ac:chgData name="Jolly, Simon" userId="483c67c2-aa76-446b-83f2-8414b3e7bd97" providerId="ADAL" clId="{623EF52D-304E-C347-8550-8A6B9ADF7C43}" dt="2025-01-16T16:06:11.873" v="2438" actId="27636"/>
          <ac:spMkLst>
            <pc:docMk/>
            <pc:sldMk cId="1884382446" sldId="1941"/>
            <ac:spMk id="10" creationId="{7DED1C7B-DBC9-0EF7-A101-BFE33DA02DC4}"/>
          </ac:spMkLst>
        </pc:spChg>
        <pc:spChg chg="add del mod ord">
          <ac:chgData name="Jolly, Simon" userId="483c67c2-aa76-446b-83f2-8414b3e7bd97" providerId="ADAL" clId="{623EF52D-304E-C347-8550-8A6B9ADF7C43}" dt="2025-01-16T16:08:56.360" v="2442"/>
          <ac:spMkLst>
            <pc:docMk/>
            <pc:sldMk cId="1884382446" sldId="1941"/>
            <ac:spMk id="11" creationId="{E6E2BA9A-E610-80A0-0EE2-2FC54498FE35}"/>
          </ac:spMkLst>
        </pc:spChg>
        <pc:spChg chg="add del mod">
          <ac:chgData name="Jolly, Simon" userId="483c67c2-aa76-446b-83f2-8414b3e7bd97" providerId="ADAL" clId="{623EF52D-304E-C347-8550-8A6B9ADF7C43}" dt="2025-01-16T16:09:04.419" v="2444"/>
          <ac:spMkLst>
            <pc:docMk/>
            <pc:sldMk cId="1884382446" sldId="1941"/>
            <ac:spMk id="15" creationId="{73152E2A-5BBD-BB7E-2E4C-F15D750C50DE}"/>
          </ac:spMkLst>
        </pc:spChg>
        <pc:spChg chg="add del mod">
          <ac:chgData name="Jolly, Simon" userId="483c67c2-aa76-446b-83f2-8414b3e7bd97" providerId="ADAL" clId="{623EF52D-304E-C347-8550-8A6B9ADF7C43}" dt="2025-01-16T16:54:24.363" v="2447"/>
          <ac:spMkLst>
            <pc:docMk/>
            <pc:sldMk cId="1884382446" sldId="1941"/>
            <ac:spMk id="18" creationId="{0FD70803-6EFD-39CF-5B35-36D6B4AB0A80}"/>
          </ac:spMkLst>
        </pc:spChg>
        <pc:spChg chg="add del mod">
          <ac:chgData name="Jolly, Simon" userId="483c67c2-aa76-446b-83f2-8414b3e7bd97" providerId="ADAL" clId="{623EF52D-304E-C347-8550-8A6B9ADF7C43}" dt="2025-01-16T16:56:38.245" v="2463" actId="478"/>
          <ac:spMkLst>
            <pc:docMk/>
            <pc:sldMk cId="1884382446" sldId="1941"/>
            <ac:spMk id="20" creationId="{11D8BFA5-1F01-30D8-911E-9B104DB64A42}"/>
          </ac:spMkLst>
        </pc:spChg>
        <pc:spChg chg="add mod">
          <ac:chgData name="Jolly, Simon" userId="483c67c2-aa76-446b-83f2-8414b3e7bd97" providerId="ADAL" clId="{623EF52D-304E-C347-8550-8A6B9ADF7C43}" dt="2025-01-16T16:56:23.058" v="2461" actId="1076"/>
          <ac:spMkLst>
            <pc:docMk/>
            <pc:sldMk cId="1884382446" sldId="1941"/>
            <ac:spMk id="21" creationId="{91218341-46EB-E04E-F2DF-16F4BA1B13AE}"/>
          </ac:spMkLst>
        </pc:spChg>
        <pc:spChg chg="add mod">
          <ac:chgData name="Jolly, Simon" userId="483c67c2-aa76-446b-83f2-8414b3e7bd97" providerId="ADAL" clId="{623EF52D-304E-C347-8550-8A6B9ADF7C43}" dt="2025-01-16T16:56:16.531" v="2459" actId="571"/>
          <ac:spMkLst>
            <pc:docMk/>
            <pc:sldMk cId="1884382446" sldId="1941"/>
            <ac:spMk id="23" creationId="{7DE88C36-1DA2-8EED-3648-AA5F79FAA116}"/>
          </ac:spMkLst>
        </pc:spChg>
        <pc:spChg chg="add mod">
          <ac:chgData name="Jolly, Simon" userId="483c67c2-aa76-446b-83f2-8414b3e7bd97" providerId="ADAL" clId="{623EF52D-304E-C347-8550-8A6B9ADF7C43}" dt="2025-01-16T16:56:33.398" v="2462" actId="571"/>
          <ac:spMkLst>
            <pc:docMk/>
            <pc:sldMk cId="1884382446" sldId="1941"/>
            <ac:spMk id="24" creationId="{9934A714-B5A1-21FD-1514-A25BDC38E695}"/>
          </ac:spMkLst>
        </pc:spChg>
        <pc:spChg chg="add mod">
          <ac:chgData name="Jolly, Simon" userId="483c67c2-aa76-446b-83f2-8414b3e7bd97" providerId="ADAL" clId="{623EF52D-304E-C347-8550-8A6B9ADF7C43}" dt="2025-01-16T16:57:08.304" v="2477" actId="1038"/>
          <ac:spMkLst>
            <pc:docMk/>
            <pc:sldMk cId="1884382446" sldId="1941"/>
            <ac:spMk id="25" creationId="{1621EB04-F5FF-260B-4687-E45C6557ED80}"/>
          </ac:spMkLst>
        </pc:spChg>
        <pc:spChg chg="add mod">
          <ac:chgData name="Jolly, Simon" userId="483c67c2-aa76-446b-83f2-8414b3e7bd97" providerId="ADAL" clId="{623EF52D-304E-C347-8550-8A6B9ADF7C43}" dt="2025-01-16T16:57:01.078" v="2467" actId="1037"/>
          <ac:spMkLst>
            <pc:docMk/>
            <pc:sldMk cId="1884382446" sldId="1941"/>
            <ac:spMk id="26" creationId="{B256E060-B2E0-41BB-9665-D2FC9B419E21}"/>
          </ac:spMkLst>
        </pc:spChg>
        <pc:spChg chg="add mod">
          <ac:chgData name="Jolly, Simon" userId="483c67c2-aa76-446b-83f2-8414b3e7bd97" providerId="ADAL" clId="{623EF52D-304E-C347-8550-8A6B9ADF7C43}" dt="2025-01-16T16:59:25.174" v="2487" actId="12788"/>
          <ac:spMkLst>
            <pc:docMk/>
            <pc:sldMk cId="1884382446" sldId="1941"/>
            <ac:spMk id="27" creationId="{42862F9C-305B-3C7C-C2B2-1AFD273D8450}"/>
          </ac:spMkLst>
        </pc:spChg>
        <pc:spChg chg="add mod">
          <ac:chgData name="Jolly, Simon" userId="483c67c2-aa76-446b-83f2-8414b3e7bd97" providerId="ADAL" clId="{623EF52D-304E-C347-8550-8A6B9ADF7C43}" dt="2025-01-16T16:59:25.174" v="2487" actId="12788"/>
          <ac:spMkLst>
            <pc:docMk/>
            <pc:sldMk cId="1884382446" sldId="1941"/>
            <ac:spMk id="28" creationId="{50DF6604-E26B-6E66-D56B-815EB2524BE0}"/>
          </ac:spMkLst>
        </pc:spChg>
        <pc:spChg chg="add mod">
          <ac:chgData name="Jolly, Simon" userId="483c67c2-aa76-446b-83f2-8414b3e7bd97" providerId="ADAL" clId="{623EF52D-304E-C347-8550-8A6B9ADF7C43}" dt="2025-01-16T17:01:24.753" v="2513" actId="1076"/>
          <ac:spMkLst>
            <pc:docMk/>
            <pc:sldMk cId="1884382446" sldId="1941"/>
            <ac:spMk id="29" creationId="{3DF51B79-2CE0-77E6-6937-664816A7E392}"/>
          </ac:spMkLst>
        </pc:spChg>
        <pc:picChg chg="add del mod">
          <ac:chgData name="Jolly, Simon" userId="483c67c2-aa76-446b-83f2-8414b3e7bd97" providerId="ADAL" clId="{623EF52D-304E-C347-8550-8A6B9ADF7C43}" dt="2025-01-16T16:09:01.578" v="2443" actId="478"/>
          <ac:picMkLst>
            <pc:docMk/>
            <pc:sldMk cId="1884382446" sldId="1941"/>
            <ac:picMk id="12" creationId="{2834C519-E7E1-C75D-01FF-6CDEA14E8B23}"/>
          </ac:picMkLst>
        </pc:picChg>
        <pc:picChg chg="add del mod">
          <ac:chgData name="Jolly, Simon" userId="483c67c2-aa76-446b-83f2-8414b3e7bd97" providerId="ADAL" clId="{623EF52D-304E-C347-8550-8A6B9ADF7C43}" dt="2025-01-16T16:09:08.988" v="2445" actId="478"/>
          <ac:picMkLst>
            <pc:docMk/>
            <pc:sldMk cId="1884382446" sldId="1941"/>
            <ac:picMk id="13" creationId="{320D0C55-857D-CCD4-5D19-9AB77E89A0C5}"/>
          </ac:picMkLst>
        </pc:picChg>
        <pc:picChg chg="add mod">
          <ac:chgData name="Jolly, Simon" userId="483c67c2-aa76-446b-83f2-8414b3e7bd97" providerId="ADAL" clId="{623EF52D-304E-C347-8550-8A6B9ADF7C43}" dt="2025-01-16T16:09:18.564" v="2446" actId="14100"/>
          <ac:picMkLst>
            <pc:docMk/>
            <pc:sldMk cId="1884382446" sldId="1941"/>
            <ac:picMk id="16" creationId="{CDD99B16-48D7-26E0-9D91-7622D023B843}"/>
          </ac:picMkLst>
        </pc:picChg>
        <pc:picChg chg="add mod">
          <ac:chgData name="Jolly, Simon" userId="483c67c2-aa76-446b-83f2-8414b3e7bd97" providerId="ADAL" clId="{623EF52D-304E-C347-8550-8A6B9ADF7C43}" dt="2025-01-16T16:54:31.351" v="2448" actId="14100"/>
          <ac:picMkLst>
            <pc:docMk/>
            <pc:sldMk cId="1884382446" sldId="1941"/>
            <ac:picMk id="19" creationId="{E50E462B-5D02-CB5C-CA4D-4CF64C544DE4}"/>
          </ac:picMkLst>
        </pc:picChg>
        <pc:picChg chg="add mod">
          <ac:chgData name="Jolly, Simon" userId="483c67c2-aa76-446b-83f2-8414b3e7bd97" providerId="ADAL" clId="{623EF52D-304E-C347-8550-8A6B9ADF7C43}" dt="2025-01-16T16:56:16.531" v="2459" actId="571"/>
          <ac:picMkLst>
            <pc:docMk/>
            <pc:sldMk cId="1884382446" sldId="1941"/>
            <ac:picMk id="22" creationId="{12F7953B-56E0-997B-D760-C95CB3B8E2D8}"/>
          </ac:picMkLst>
        </pc:picChg>
        <pc:cxnChg chg="add mod">
          <ac:chgData name="Jolly, Simon" userId="483c67c2-aa76-446b-83f2-8414b3e7bd97" providerId="ADAL" clId="{623EF52D-304E-C347-8550-8A6B9ADF7C43}" dt="2025-01-16T17:01:42.399" v="2515" actId="13822"/>
          <ac:cxnSpMkLst>
            <pc:docMk/>
            <pc:sldMk cId="1884382446" sldId="1941"/>
            <ac:cxnSpMk id="31" creationId="{89EF5C3A-08D1-C2AE-E5A1-2E5223229095}"/>
          </ac:cxnSpMkLst>
        </pc:cxnChg>
        <pc:cxnChg chg="add mod">
          <ac:chgData name="Jolly, Simon" userId="483c67c2-aa76-446b-83f2-8414b3e7bd97" providerId="ADAL" clId="{623EF52D-304E-C347-8550-8A6B9ADF7C43}" dt="2025-01-16T17:02:08.516" v="2519" actId="14100"/>
          <ac:cxnSpMkLst>
            <pc:docMk/>
            <pc:sldMk cId="1884382446" sldId="1941"/>
            <ac:cxnSpMk id="32" creationId="{7E75C2AA-C577-DD2C-2259-906D445CF160}"/>
          </ac:cxnSpMkLst>
        </pc:cxnChg>
      </pc:sldChg>
      <pc:sldChg chg="del">
        <pc:chgData name="Jolly, Simon" userId="483c67c2-aa76-446b-83f2-8414b3e7bd97" providerId="ADAL" clId="{623EF52D-304E-C347-8550-8A6B9ADF7C43}" dt="2025-01-15T17:29:22.891" v="62" actId="2696"/>
        <pc:sldMkLst>
          <pc:docMk/>
          <pc:sldMk cId="3247852799" sldId="1941"/>
        </pc:sldMkLst>
      </pc:sldChg>
      <pc:sldChg chg="addSp delSp modSp new del mod modClrScheme chgLayout">
        <pc:chgData name="Jolly, Simon" userId="483c67c2-aa76-446b-83f2-8414b3e7bd97" providerId="ADAL" clId="{623EF52D-304E-C347-8550-8A6B9ADF7C43}" dt="2025-01-16T15:47:05.546" v="1542" actId="2696"/>
        <pc:sldMkLst>
          <pc:docMk/>
          <pc:sldMk cId="1985106458" sldId="1942"/>
        </pc:sldMkLst>
        <pc:spChg chg="del 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2" creationId="{5BCA5F98-9942-9BF9-E7A4-66C5D24316DF}"/>
          </ac:spMkLst>
        </pc:spChg>
        <pc:spChg chg="del 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3" creationId="{D9FEF4FF-E5CA-4285-FBF2-D01656909B6B}"/>
          </ac:spMkLst>
        </pc:spChg>
        <pc:spChg chg="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4" creationId="{D0BEA089-3D38-F9DA-C77F-ABF5E39EC662}"/>
          </ac:spMkLst>
        </pc:spChg>
        <pc:spChg chg="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5" creationId="{1D175B50-27B5-80F9-1724-B6A1D7765CEF}"/>
          </ac:spMkLst>
        </pc:spChg>
        <pc:spChg chg="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6" creationId="{7A17B450-4F19-A9DA-992A-58D283B8A4E4}"/>
          </ac:spMkLst>
        </pc:spChg>
        <pc:spChg chg="add 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7" creationId="{39892C14-2818-1ECF-99E0-66870C9271DE}"/>
          </ac:spMkLst>
        </pc:spChg>
        <pc:spChg chg="add mod ord">
          <ac:chgData name="Jolly, Simon" userId="483c67c2-aa76-446b-83f2-8414b3e7bd97" providerId="ADAL" clId="{623EF52D-304E-C347-8550-8A6B9ADF7C43}" dt="2025-01-16T15:28:01.358" v="1355" actId="27636"/>
          <ac:spMkLst>
            <pc:docMk/>
            <pc:sldMk cId="1985106458" sldId="1942"/>
            <ac:spMk id="8" creationId="{0938F545-6CAC-FF08-2367-38B38C798B06}"/>
          </ac:spMkLst>
        </pc:spChg>
        <pc:spChg chg="add 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9" creationId="{738466E8-C980-3C28-2CD2-5366567B93DE}"/>
          </ac:spMkLst>
        </pc:spChg>
        <pc:spChg chg="add mod ord">
          <ac:chgData name="Jolly, Simon" userId="483c67c2-aa76-446b-83f2-8414b3e7bd97" providerId="ADAL" clId="{623EF52D-304E-C347-8550-8A6B9ADF7C43}" dt="2025-01-16T15:44:59.145" v="1536" actId="27636"/>
          <ac:spMkLst>
            <pc:docMk/>
            <pc:sldMk cId="1985106458" sldId="1942"/>
            <ac:spMk id="10" creationId="{5094D717-4CF6-A0D3-C222-0BA352DE11D3}"/>
          </ac:spMkLst>
        </pc:spChg>
        <pc:spChg chg="add mod ord">
          <ac:chgData name="Jolly, Simon" userId="483c67c2-aa76-446b-83f2-8414b3e7bd97" providerId="ADAL" clId="{623EF52D-304E-C347-8550-8A6B9ADF7C43}" dt="2025-01-16T15:27:37.132" v="1337" actId="700"/>
          <ac:spMkLst>
            <pc:docMk/>
            <pc:sldMk cId="1985106458" sldId="1942"/>
            <ac:spMk id="11" creationId="{A8C92E0E-5C9C-1393-401C-9BDA263FDF7B}"/>
          </ac:spMkLst>
        </pc:spChg>
      </pc:sldChg>
      <pc:sldChg chg="del">
        <pc:chgData name="Jolly, Simon" userId="483c67c2-aa76-446b-83f2-8414b3e7bd97" providerId="ADAL" clId="{623EF52D-304E-C347-8550-8A6B9ADF7C43}" dt="2025-01-15T17:29:23.046" v="92" actId="2696"/>
        <pc:sldMkLst>
          <pc:docMk/>
          <pc:sldMk cId="2043107007" sldId="1942"/>
        </pc:sldMkLst>
      </pc:sldChg>
      <pc:sldChg chg="addSp delSp modSp new mod chgLayout">
        <pc:chgData name="Jolly, Simon" userId="483c67c2-aa76-446b-83f2-8414b3e7bd97" providerId="ADAL" clId="{623EF52D-304E-C347-8550-8A6B9ADF7C43}" dt="2025-01-16T18:56:34.906" v="4353" actId="20577"/>
        <pc:sldMkLst>
          <pc:docMk/>
          <pc:sldMk cId="234410874" sldId="1943"/>
        </pc:sldMkLst>
        <pc:spChg chg="mod ord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2" creationId="{B26DAB90-08BB-FED8-2AA1-4C1EF2B290AC}"/>
          </ac:spMkLst>
        </pc:spChg>
        <pc:spChg chg="del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3" creationId="{E9DA2BBA-E181-46FE-3492-758DDCFA1396}"/>
          </ac:spMkLst>
        </pc:spChg>
        <pc:spChg chg="mod ord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4" creationId="{DA70F60A-CDA0-9C0F-3E90-83F5A35AB41D}"/>
          </ac:spMkLst>
        </pc:spChg>
        <pc:spChg chg="del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5" creationId="{E9C23554-C147-D3A7-49C5-AE1D0A1EBE14}"/>
          </ac:spMkLst>
        </pc:spChg>
        <pc:spChg chg="mod ord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6" creationId="{1F48823C-09E1-86BB-9C47-7292E80C0153}"/>
          </ac:spMkLst>
        </pc:spChg>
        <pc:spChg chg="mod ord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7" creationId="{EC70B47F-3B27-C830-9136-CBFBD67A898B}"/>
          </ac:spMkLst>
        </pc:spChg>
        <pc:spChg chg="mod ord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8" creationId="{5FD0DD8D-4D6C-43F7-0B60-6729736B16D0}"/>
          </ac:spMkLst>
        </pc:spChg>
        <pc:spChg chg="mod ord">
          <ac:chgData name="Jolly, Simon" userId="483c67c2-aa76-446b-83f2-8414b3e7bd97" providerId="ADAL" clId="{623EF52D-304E-C347-8550-8A6B9ADF7C43}" dt="2025-01-16T15:46:42.834" v="1541" actId="700"/>
          <ac:spMkLst>
            <pc:docMk/>
            <pc:sldMk cId="234410874" sldId="1943"/>
            <ac:spMk id="9" creationId="{1165883E-02DF-CCC6-CD7C-55BFBA07AC23}"/>
          </ac:spMkLst>
        </pc:spChg>
        <pc:spChg chg="add mod ord">
          <ac:chgData name="Jolly, Simon" userId="483c67c2-aa76-446b-83f2-8414b3e7bd97" providerId="ADAL" clId="{623EF52D-304E-C347-8550-8A6B9ADF7C43}" dt="2025-01-16T16:05:12.312" v="2386" actId="20577"/>
          <ac:spMkLst>
            <pc:docMk/>
            <pc:sldMk cId="234410874" sldId="1943"/>
            <ac:spMk id="10" creationId="{877F70B4-7F68-F0A7-F562-B041BF273A12}"/>
          </ac:spMkLst>
        </pc:spChg>
        <pc:spChg chg="add del mod ord">
          <ac:chgData name="Jolly, Simon" userId="483c67c2-aa76-446b-83f2-8414b3e7bd97" providerId="ADAL" clId="{623EF52D-304E-C347-8550-8A6B9ADF7C43}" dt="2025-01-16T15:51:39.134" v="1732" actId="3680"/>
          <ac:spMkLst>
            <pc:docMk/>
            <pc:sldMk cId="234410874" sldId="1943"/>
            <ac:spMk id="11" creationId="{4DF0FEB6-2F9C-98C7-2902-69107E1585EB}"/>
          </ac:spMkLst>
        </pc:spChg>
        <pc:spChg chg="add mod">
          <ac:chgData name="Jolly, Simon" userId="483c67c2-aa76-446b-83f2-8414b3e7bd97" providerId="ADAL" clId="{623EF52D-304E-C347-8550-8A6B9ADF7C43}" dt="2025-01-16T18:56:34.906" v="4353" actId="20577"/>
          <ac:spMkLst>
            <pc:docMk/>
            <pc:sldMk cId="234410874" sldId="1943"/>
            <ac:spMk id="15" creationId="{E52E39A7-7C20-D3A9-FFB7-475562DF131C}"/>
          </ac:spMkLst>
        </pc:spChg>
        <pc:graphicFrameChg chg="add del mod ord modGraphic">
          <ac:chgData name="Jolly, Simon" userId="483c67c2-aa76-446b-83f2-8414b3e7bd97" providerId="ADAL" clId="{623EF52D-304E-C347-8550-8A6B9ADF7C43}" dt="2025-01-16T15:51:20.993" v="1731" actId="3680"/>
          <ac:graphicFrameMkLst>
            <pc:docMk/>
            <pc:sldMk cId="234410874" sldId="1943"/>
            <ac:graphicFrameMk id="12" creationId="{93059AF5-285C-E384-5401-9935C77B6F99}"/>
          </ac:graphicFrameMkLst>
        </pc:graphicFrameChg>
        <pc:graphicFrameChg chg="add del mod ord modGraphic">
          <ac:chgData name="Jolly, Simon" userId="483c67c2-aa76-446b-83f2-8414b3e7bd97" providerId="ADAL" clId="{623EF52D-304E-C347-8550-8A6B9ADF7C43}" dt="2025-01-16T15:51:42.672" v="1733" actId="21"/>
          <ac:graphicFrameMkLst>
            <pc:docMk/>
            <pc:sldMk cId="234410874" sldId="1943"/>
            <ac:graphicFrameMk id="13" creationId="{8EF33C64-B373-ABE8-8F65-24AE053D7854}"/>
          </ac:graphicFrameMkLst>
        </pc:graphicFrameChg>
        <pc:graphicFrameChg chg="add mod modGraphic">
          <ac:chgData name="Jolly, Simon" userId="483c67c2-aa76-446b-83f2-8414b3e7bd97" providerId="ADAL" clId="{623EF52D-304E-C347-8550-8A6B9ADF7C43}" dt="2025-01-16T16:02:22.836" v="2252" actId="1035"/>
          <ac:graphicFrameMkLst>
            <pc:docMk/>
            <pc:sldMk cId="234410874" sldId="1943"/>
            <ac:graphicFrameMk id="16" creationId="{FE204C98-57CC-1519-FC92-C194B61F8E42}"/>
          </ac:graphicFrameMkLst>
        </pc:graphicFrameChg>
      </pc:sldChg>
      <pc:sldChg chg="del">
        <pc:chgData name="Jolly, Simon" userId="483c67c2-aa76-446b-83f2-8414b3e7bd97" providerId="ADAL" clId="{623EF52D-304E-C347-8550-8A6B9ADF7C43}" dt="2025-01-15T17:29:22.921" v="82" actId="2696"/>
        <pc:sldMkLst>
          <pc:docMk/>
          <pc:sldMk cId="4164139887" sldId="1943"/>
        </pc:sldMkLst>
      </pc:sldChg>
      <pc:sldChg chg="addSp delSp modSp new mod modClrScheme chgLayout">
        <pc:chgData name="Jolly, Simon" userId="483c67c2-aa76-446b-83f2-8414b3e7bd97" providerId="ADAL" clId="{623EF52D-304E-C347-8550-8A6B9ADF7C43}" dt="2025-01-16T19:13:21.410" v="4535" actId="1076"/>
        <pc:sldMkLst>
          <pc:docMk/>
          <pc:sldMk cId="1772185488" sldId="1944"/>
        </pc:sldMkLst>
        <pc:spChg chg="del">
          <ac:chgData name="Jolly, Simon" userId="483c67c2-aa76-446b-83f2-8414b3e7bd97" providerId="ADAL" clId="{623EF52D-304E-C347-8550-8A6B9ADF7C43}" dt="2025-01-16T17:03:18.562" v="2521" actId="700"/>
          <ac:spMkLst>
            <pc:docMk/>
            <pc:sldMk cId="1772185488" sldId="1944"/>
            <ac:spMk id="2" creationId="{2EE7CDB4-E7F4-3BF9-7D72-D71FCEEC9D2F}"/>
          </ac:spMkLst>
        </pc:spChg>
        <pc:spChg chg="del mod ord">
          <ac:chgData name="Jolly, Simon" userId="483c67c2-aa76-446b-83f2-8414b3e7bd97" providerId="ADAL" clId="{623EF52D-304E-C347-8550-8A6B9ADF7C43}" dt="2025-01-16T17:03:18.562" v="2521" actId="700"/>
          <ac:spMkLst>
            <pc:docMk/>
            <pc:sldMk cId="1772185488" sldId="1944"/>
            <ac:spMk id="3" creationId="{4374DC1F-4FAD-9B8F-251C-43C46C98B844}"/>
          </ac:spMkLst>
        </pc:spChg>
        <pc:spChg chg="del">
          <ac:chgData name="Jolly, Simon" userId="483c67c2-aa76-446b-83f2-8414b3e7bd97" providerId="ADAL" clId="{623EF52D-304E-C347-8550-8A6B9ADF7C43}" dt="2025-01-16T17:03:18.562" v="2521" actId="700"/>
          <ac:spMkLst>
            <pc:docMk/>
            <pc:sldMk cId="1772185488" sldId="1944"/>
            <ac:spMk id="4" creationId="{BD209D53-1EFF-19B0-3A29-78B772ABBA2C}"/>
          </ac:spMkLst>
        </pc:spChg>
        <pc:spChg chg="del mod ord">
          <ac:chgData name="Jolly, Simon" userId="483c67c2-aa76-446b-83f2-8414b3e7bd97" providerId="ADAL" clId="{623EF52D-304E-C347-8550-8A6B9ADF7C43}" dt="2025-01-16T17:03:18.562" v="2521" actId="700"/>
          <ac:spMkLst>
            <pc:docMk/>
            <pc:sldMk cId="1772185488" sldId="1944"/>
            <ac:spMk id="5" creationId="{3FAFF08F-A3E4-0B82-964A-64EFEFA191AD}"/>
          </ac:spMkLst>
        </pc:spChg>
        <pc:spChg chg="mod ord">
          <ac:chgData name="Jolly, Simon" userId="483c67c2-aa76-446b-83f2-8414b3e7bd97" providerId="ADAL" clId="{623EF52D-304E-C347-8550-8A6B9ADF7C43}" dt="2025-01-16T17:03:33.128" v="2544" actId="700"/>
          <ac:spMkLst>
            <pc:docMk/>
            <pc:sldMk cId="1772185488" sldId="1944"/>
            <ac:spMk id="6" creationId="{5C212C33-4A93-FBEA-A1E3-5AAA12EEAD7A}"/>
          </ac:spMkLst>
        </pc:spChg>
        <pc:spChg chg="mod ord">
          <ac:chgData name="Jolly, Simon" userId="483c67c2-aa76-446b-83f2-8414b3e7bd97" providerId="ADAL" clId="{623EF52D-304E-C347-8550-8A6B9ADF7C43}" dt="2025-01-16T17:03:33.128" v="2544" actId="700"/>
          <ac:spMkLst>
            <pc:docMk/>
            <pc:sldMk cId="1772185488" sldId="1944"/>
            <ac:spMk id="7" creationId="{D2A12935-5D59-3810-D5AA-2AD786AA303A}"/>
          </ac:spMkLst>
        </pc:spChg>
        <pc:spChg chg="mod ord">
          <ac:chgData name="Jolly, Simon" userId="483c67c2-aa76-446b-83f2-8414b3e7bd97" providerId="ADAL" clId="{623EF52D-304E-C347-8550-8A6B9ADF7C43}" dt="2025-01-16T17:03:33.128" v="2544" actId="700"/>
          <ac:spMkLst>
            <pc:docMk/>
            <pc:sldMk cId="1772185488" sldId="1944"/>
            <ac:spMk id="8" creationId="{A5C90C6A-8EDF-DE9B-13E3-70D48E9D5C34}"/>
          </ac:spMkLst>
        </pc:spChg>
        <pc:spChg chg="add mod ord">
          <ac:chgData name="Jolly, Simon" userId="483c67c2-aa76-446b-83f2-8414b3e7bd97" providerId="ADAL" clId="{623EF52D-304E-C347-8550-8A6B9ADF7C43}" dt="2025-01-16T17:03:33.128" v="2544" actId="700"/>
          <ac:spMkLst>
            <pc:docMk/>
            <pc:sldMk cId="1772185488" sldId="1944"/>
            <ac:spMk id="10" creationId="{DCF9C3ED-0809-430D-F262-C060CD7F3274}"/>
          </ac:spMkLst>
        </pc:spChg>
        <pc:spChg chg="add del mod ord">
          <ac:chgData name="Jolly, Simon" userId="483c67c2-aa76-446b-83f2-8414b3e7bd97" providerId="ADAL" clId="{623EF52D-304E-C347-8550-8A6B9ADF7C43}" dt="2025-01-16T17:03:33.128" v="2544" actId="700"/>
          <ac:spMkLst>
            <pc:docMk/>
            <pc:sldMk cId="1772185488" sldId="1944"/>
            <ac:spMk id="11" creationId="{E54DB1F1-856B-0DFC-66F4-1FDB5AE4DEF2}"/>
          </ac:spMkLst>
        </pc:spChg>
        <pc:spChg chg="add del mod ord">
          <ac:chgData name="Jolly, Simon" userId="483c67c2-aa76-446b-83f2-8414b3e7bd97" providerId="ADAL" clId="{623EF52D-304E-C347-8550-8A6B9ADF7C43}" dt="2025-01-16T17:03:33.128" v="2544" actId="700"/>
          <ac:spMkLst>
            <pc:docMk/>
            <pc:sldMk cId="1772185488" sldId="1944"/>
            <ac:spMk id="12" creationId="{F1298D43-060D-18E1-43B0-34392896CDD6}"/>
          </ac:spMkLst>
        </pc:spChg>
        <pc:spChg chg="add mod ord">
          <ac:chgData name="Jolly, Simon" userId="483c67c2-aa76-446b-83f2-8414b3e7bd97" providerId="ADAL" clId="{623EF52D-304E-C347-8550-8A6B9ADF7C43}" dt="2025-01-16T17:24:13.731" v="2840" actId="20577"/>
          <ac:spMkLst>
            <pc:docMk/>
            <pc:sldMk cId="1772185488" sldId="1944"/>
            <ac:spMk id="13" creationId="{1B4AFCCE-C9D5-FDDB-BB2D-267F21BD35CB}"/>
          </ac:spMkLst>
        </pc:spChg>
        <pc:spChg chg="add del mod ord">
          <ac:chgData name="Jolly, Simon" userId="483c67c2-aa76-446b-83f2-8414b3e7bd97" providerId="ADAL" clId="{623EF52D-304E-C347-8550-8A6B9ADF7C43}" dt="2025-01-16T17:07:23.553" v="2549"/>
          <ac:spMkLst>
            <pc:docMk/>
            <pc:sldMk cId="1772185488" sldId="1944"/>
            <ac:spMk id="14" creationId="{DE20F24D-A7F6-6EB8-CD8C-B37E402A2C4A}"/>
          </ac:spMkLst>
        </pc:spChg>
        <pc:spChg chg="add del mod ord">
          <ac:chgData name="Jolly, Simon" userId="483c67c2-aa76-446b-83f2-8414b3e7bd97" providerId="ADAL" clId="{623EF52D-304E-C347-8550-8A6B9ADF7C43}" dt="2025-01-16T17:04:25.198" v="2545"/>
          <ac:spMkLst>
            <pc:docMk/>
            <pc:sldMk cId="1772185488" sldId="1944"/>
            <ac:spMk id="15" creationId="{9698A81D-7E16-B0FC-AC5D-84A56C44DD24}"/>
          </ac:spMkLst>
        </pc:spChg>
        <pc:spChg chg="add mod">
          <ac:chgData name="Jolly, Simon" userId="483c67c2-aa76-446b-83f2-8414b3e7bd97" providerId="ADAL" clId="{623EF52D-304E-C347-8550-8A6B9ADF7C43}" dt="2025-01-16T17:12:40.192" v="2793" actId="1076"/>
          <ac:spMkLst>
            <pc:docMk/>
            <pc:sldMk cId="1772185488" sldId="1944"/>
            <ac:spMk id="17" creationId="{90CFEDA4-1D66-3256-B626-C865B81C8012}"/>
          </ac:spMkLst>
        </pc:spChg>
        <pc:spChg chg="add del mod">
          <ac:chgData name="Jolly, Simon" userId="483c67c2-aa76-446b-83f2-8414b3e7bd97" providerId="ADAL" clId="{623EF52D-304E-C347-8550-8A6B9ADF7C43}" dt="2025-01-16T19:12:58.851" v="4531"/>
          <ac:spMkLst>
            <pc:docMk/>
            <pc:sldMk cId="1772185488" sldId="1944"/>
            <ac:spMk id="19" creationId="{DE5EDECC-F7D3-53F8-3651-59F2B52D134D}"/>
          </ac:spMkLst>
        </pc:spChg>
        <pc:picChg chg="add del mod">
          <ac:chgData name="Jolly, Simon" userId="483c67c2-aa76-446b-83f2-8414b3e7bd97" providerId="ADAL" clId="{623EF52D-304E-C347-8550-8A6B9ADF7C43}" dt="2025-01-16T19:12:49.887" v="4530" actId="21"/>
          <ac:picMkLst>
            <pc:docMk/>
            <pc:sldMk cId="1772185488" sldId="1944"/>
            <ac:picMk id="16" creationId="{D02E9CAE-3F3F-1C61-7CD9-538F62BF1B3E}"/>
          </ac:picMkLst>
        </pc:picChg>
        <pc:picChg chg="add mod">
          <ac:chgData name="Jolly, Simon" userId="483c67c2-aa76-446b-83f2-8414b3e7bd97" providerId="ADAL" clId="{623EF52D-304E-C347-8550-8A6B9ADF7C43}" dt="2025-01-16T19:13:21.410" v="4535" actId="1076"/>
          <ac:picMkLst>
            <pc:docMk/>
            <pc:sldMk cId="1772185488" sldId="1944"/>
            <ac:picMk id="20" creationId="{881903E5-9D57-4F8B-BEAD-33387AE5DC1B}"/>
          </ac:picMkLst>
        </pc:picChg>
        <pc:picChg chg="add mod">
          <ac:chgData name="Jolly, Simon" userId="483c67c2-aa76-446b-83f2-8414b3e7bd97" providerId="ADAL" clId="{623EF52D-304E-C347-8550-8A6B9ADF7C43}" dt="2025-01-16T17:11:00.930" v="2720" actId="1076"/>
          <ac:picMkLst>
            <pc:docMk/>
            <pc:sldMk cId="1772185488" sldId="1944"/>
            <ac:picMk id="1026" creationId="{1091AB09-7D5C-CCA6-2EB8-3C51581E8B5B}"/>
          </ac:picMkLst>
        </pc:picChg>
      </pc:sldChg>
      <pc:sldChg chg="addSp delSp modSp new mod modClrScheme chgLayout">
        <pc:chgData name="Jolly, Simon" userId="483c67c2-aa76-446b-83f2-8414b3e7bd97" providerId="ADAL" clId="{623EF52D-304E-C347-8550-8A6B9ADF7C43}" dt="2025-01-16T17:30:33.461" v="3373" actId="13822"/>
        <pc:sldMkLst>
          <pc:docMk/>
          <pc:sldMk cId="3741021621" sldId="1945"/>
        </pc:sldMkLst>
        <pc:spChg chg="mod ord">
          <ac:chgData name="Jolly, Simon" userId="483c67c2-aa76-446b-83f2-8414b3e7bd97" providerId="ADAL" clId="{623EF52D-304E-C347-8550-8A6B9ADF7C43}" dt="2025-01-16T17:27:13.716" v="3047" actId="700"/>
          <ac:spMkLst>
            <pc:docMk/>
            <pc:sldMk cId="3741021621" sldId="1945"/>
            <ac:spMk id="2" creationId="{BEF843C1-7B99-3ADF-6735-9B9886F829B8}"/>
          </ac:spMkLst>
        </pc:spChg>
        <pc:spChg chg="del mod ord">
          <ac:chgData name="Jolly, Simon" userId="483c67c2-aa76-446b-83f2-8414b3e7bd97" providerId="ADAL" clId="{623EF52D-304E-C347-8550-8A6B9ADF7C43}" dt="2025-01-16T17:24:37.332" v="2860" actId="700"/>
          <ac:spMkLst>
            <pc:docMk/>
            <pc:sldMk cId="3741021621" sldId="1945"/>
            <ac:spMk id="3" creationId="{54370787-45C5-87C0-3451-F2C712A9D59B}"/>
          </ac:spMkLst>
        </pc:spChg>
        <pc:spChg chg="del">
          <ac:chgData name="Jolly, Simon" userId="483c67c2-aa76-446b-83f2-8414b3e7bd97" providerId="ADAL" clId="{623EF52D-304E-C347-8550-8A6B9ADF7C43}" dt="2025-01-16T17:24:37.332" v="2860" actId="700"/>
          <ac:spMkLst>
            <pc:docMk/>
            <pc:sldMk cId="3741021621" sldId="1945"/>
            <ac:spMk id="4" creationId="{DF9E187E-3FAF-3501-E444-4DE2B8B003E6}"/>
          </ac:spMkLst>
        </pc:spChg>
        <pc:spChg chg="del mod ord">
          <ac:chgData name="Jolly, Simon" userId="483c67c2-aa76-446b-83f2-8414b3e7bd97" providerId="ADAL" clId="{623EF52D-304E-C347-8550-8A6B9ADF7C43}" dt="2025-01-16T17:24:37.332" v="2860" actId="700"/>
          <ac:spMkLst>
            <pc:docMk/>
            <pc:sldMk cId="3741021621" sldId="1945"/>
            <ac:spMk id="5" creationId="{6034B5D6-242F-B644-E36D-7F9656CA4286}"/>
          </ac:spMkLst>
        </pc:spChg>
        <pc:spChg chg="mod ord">
          <ac:chgData name="Jolly, Simon" userId="483c67c2-aa76-446b-83f2-8414b3e7bd97" providerId="ADAL" clId="{623EF52D-304E-C347-8550-8A6B9ADF7C43}" dt="2025-01-16T17:27:13.716" v="3047" actId="700"/>
          <ac:spMkLst>
            <pc:docMk/>
            <pc:sldMk cId="3741021621" sldId="1945"/>
            <ac:spMk id="6" creationId="{573B2FFD-FA4E-3652-3428-6225232E661A}"/>
          </ac:spMkLst>
        </pc:spChg>
        <pc:spChg chg="mod ord">
          <ac:chgData name="Jolly, Simon" userId="483c67c2-aa76-446b-83f2-8414b3e7bd97" providerId="ADAL" clId="{623EF52D-304E-C347-8550-8A6B9ADF7C43}" dt="2025-01-16T17:27:13.716" v="3047" actId="700"/>
          <ac:spMkLst>
            <pc:docMk/>
            <pc:sldMk cId="3741021621" sldId="1945"/>
            <ac:spMk id="7" creationId="{E7F5C468-2810-74F6-E24C-C84C4D91B240}"/>
          </ac:spMkLst>
        </pc:spChg>
        <pc:spChg chg="mod ord">
          <ac:chgData name="Jolly, Simon" userId="483c67c2-aa76-446b-83f2-8414b3e7bd97" providerId="ADAL" clId="{623EF52D-304E-C347-8550-8A6B9ADF7C43}" dt="2025-01-16T17:27:13.716" v="3047" actId="700"/>
          <ac:spMkLst>
            <pc:docMk/>
            <pc:sldMk cId="3741021621" sldId="1945"/>
            <ac:spMk id="8" creationId="{EA229BC0-009D-B226-8418-59C8554C8F08}"/>
          </ac:spMkLst>
        </pc:spChg>
        <pc:spChg chg="add mod ord">
          <ac:chgData name="Jolly, Simon" userId="483c67c2-aa76-446b-83f2-8414b3e7bd97" providerId="ADAL" clId="{623EF52D-304E-C347-8550-8A6B9ADF7C43}" dt="2025-01-16T17:29:23.782" v="3364" actId="27636"/>
          <ac:spMkLst>
            <pc:docMk/>
            <pc:sldMk cId="3741021621" sldId="1945"/>
            <ac:spMk id="9" creationId="{597D251B-51E3-7493-2700-9F3F0B5585BB}"/>
          </ac:spMkLst>
        </pc:spChg>
        <pc:spChg chg="add del mod ord">
          <ac:chgData name="Jolly, Simon" userId="483c67c2-aa76-446b-83f2-8414b3e7bd97" providerId="ADAL" clId="{623EF52D-304E-C347-8550-8A6B9ADF7C43}" dt="2025-01-16T17:26:17.866" v="3042" actId="700"/>
          <ac:spMkLst>
            <pc:docMk/>
            <pc:sldMk cId="3741021621" sldId="1945"/>
            <ac:spMk id="10" creationId="{A8995928-B0E3-C2A7-C7A2-44D493FF6319}"/>
          </ac:spMkLst>
        </pc:spChg>
        <pc:spChg chg="add del mod ord">
          <ac:chgData name="Jolly, Simon" userId="483c67c2-aa76-446b-83f2-8414b3e7bd97" providerId="ADAL" clId="{623EF52D-304E-C347-8550-8A6B9ADF7C43}" dt="2025-01-16T17:26:52.894" v="3043" actId="931"/>
          <ac:spMkLst>
            <pc:docMk/>
            <pc:sldMk cId="3741021621" sldId="1945"/>
            <ac:spMk id="11" creationId="{7C3BDAB1-0985-2ADB-38BF-B2207733EB9A}"/>
          </ac:spMkLst>
        </pc:spChg>
        <pc:spChg chg="add del mod ord">
          <ac:chgData name="Jolly, Simon" userId="483c67c2-aa76-446b-83f2-8414b3e7bd97" providerId="ADAL" clId="{623EF52D-304E-C347-8550-8A6B9ADF7C43}" dt="2025-01-16T17:27:13.716" v="3047" actId="700"/>
          <ac:spMkLst>
            <pc:docMk/>
            <pc:sldMk cId="3741021621" sldId="1945"/>
            <ac:spMk id="12" creationId="{2DFCB3C6-846F-7698-C6FF-53445D06E04F}"/>
          </ac:spMkLst>
        </pc:spChg>
        <pc:spChg chg="add del mod ord">
          <ac:chgData name="Jolly, Simon" userId="483c67c2-aa76-446b-83f2-8414b3e7bd97" providerId="ADAL" clId="{623EF52D-304E-C347-8550-8A6B9ADF7C43}" dt="2025-01-16T17:27:13.716" v="3047" actId="700"/>
          <ac:spMkLst>
            <pc:docMk/>
            <pc:sldMk cId="3741021621" sldId="1945"/>
            <ac:spMk id="13" creationId="{D9C24399-B240-FD87-1715-E1D88CFE8B20}"/>
          </ac:spMkLst>
        </pc:spChg>
        <pc:spChg chg="add del mod ord">
          <ac:chgData name="Jolly, Simon" userId="483c67c2-aa76-446b-83f2-8414b3e7bd97" providerId="ADAL" clId="{623EF52D-304E-C347-8550-8A6B9ADF7C43}" dt="2025-01-16T17:27:13.716" v="3047" actId="700"/>
          <ac:spMkLst>
            <pc:docMk/>
            <pc:sldMk cId="3741021621" sldId="1945"/>
            <ac:spMk id="17" creationId="{F11F15EE-3C3D-35F6-D561-3686E3A8775A}"/>
          </ac:spMkLst>
        </pc:spChg>
        <pc:spChg chg="add del mod ord">
          <ac:chgData name="Jolly, Simon" userId="483c67c2-aa76-446b-83f2-8414b3e7bd97" providerId="ADAL" clId="{623EF52D-304E-C347-8550-8A6B9ADF7C43}" dt="2025-01-16T17:29:48.641" v="3368" actId="931"/>
          <ac:spMkLst>
            <pc:docMk/>
            <pc:sldMk cId="3741021621" sldId="1945"/>
            <ac:spMk id="18" creationId="{7A4564DC-D5BF-1A9D-5F90-CA4F9C5969F1}"/>
          </ac:spMkLst>
        </pc:spChg>
        <pc:spChg chg="add del mod ord">
          <ac:chgData name="Jolly, Simon" userId="483c67c2-aa76-446b-83f2-8414b3e7bd97" providerId="ADAL" clId="{623EF52D-304E-C347-8550-8A6B9ADF7C43}" dt="2025-01-16T17:29:37.862" v="3365" actId="931"/>
          <ac:spMkLst>
            <pc:docMk/>
            <pc:sldMk cId="3741021621" sldId="1945"/>
            <ac:spMk id="19" creationId="{1D4E43FD-AD65-4809-F801-441F366F3743}"/>
          </ac:spMkLst>
        </pc:spChg>
        <pc:picChg chg="add del mod">
          <ac:chgData name="Jolly, Simon" userId="483c67c2-aa76-446b-83f2-8414b3e7bd97" providerId="ADAL" clId="{623EF52D-304E-C347-8550-8A6B9ADF7C43}" dt="2025-01-16T17:27:09.444" v="3046" actId="478"/>
          <ac:picMkLst>
            <pc:docMk/>
            <pc:sldMk cId="3741021621" sldId="1945"/>
            <ac:picMk id="15" creationId="{3A908570-0F9D-12F3-504A-8D511D804E11}"/>
          </ac:picMkLst>
        </pc:picChg>
        <pc:picChg chg="add mod">
          <ac:chgData name="Jolly, Simon" userId="483c67c2-aa76-446b-83f2-8414b3e7bd97" providerId="ADAL" clId="{623EF52D-304E-C347-8550-8A6B9ADF7C43}" dt="2025-01-16T17:29:39.346" v="3367" actId="962"/>
          <ac:picMkLst>
            <pc:docMk/>
            <pc:sldMk cId="3741021621" sldId="1945"/>
            <ac:picMk id="21" creationId="{99F93FB9-C385-9764-C938-60165B10B5DC}"/>
          </ac:picMkLst>
        </pc:picChg>
        <pc:picChg chg="add mod">
          <ac:chgData name="Jolly, Simon" userId="483c67c2-aa76-446b-83f2-8414b3e7bd97" providerId="ADAL" clId="{623EF52D-304E-C347-8550-8A6B9ADF7C43}" dt="2025-01-16T17:29:49.935" v="3370" actId="962"/>
          <ac:picMkLst>
            <pc:docMk/>
            <pc:sldMk cId="3741021621" sldId="1945"/>
            <ac:picMk id="23" creationId="{96341B06-45FE-7C14-8E9A-091F86D94DBB}"/>
          </ac:picMkLst>
        </pc:picChg>
        <pc:cxnChg chg="add mod">
          <ac:chgData name="Jolly, Simon" userId="483c67c2-aa76-446b-83f2-8414b3e7bd97" providerId="ADAL" clId="{623EF52D-304E-C347-8550-8A6B9ADF7C43}" dt="2025-01-16T17:30:33.461" v="3373" actId="13822"/>
          <ac:cxnSpMkLst>
            <pc:docMk/>
            <pc:sldMk cId="3741021621" sldId="1945"/>
            <ac:cxnSpMk id="25" creationId="{5D31F91D-3CC8-24EB-FB8E-0EFF09E0D3D1}"/>
          </ac:cxnSpMkLst>
        </pc:cxnChg>
      </pc:sldChg>
      <pc:sldChg chg="addSp delSp modSp new mod modClrScheme chgLayout">
        <pc:chgData name="Jolly, Simon" userId="483c67c2-aa76-446b-83f2-8414b3e7bd97" providerId="ADAL" clId="{623EF52D-304E-C347-8550-8A6B9ADF7C43}" dt="2025-01-16T17:44:36.677" v="3433" actId="1076"/>
        <pc:sldMkLst>
          <pc:docMk/>
          <pc:sldMk cId="212694983" sldId="1946"/>
        </pc:sldMkLst>
        <pc:spChg chg="del mod ord">
          <ac:chgData name="Jolly, Simon" userId="483c67c2-aa76-446b-83f2-8414b3e7bd97" providerId="ADAL" clId="{623EF52D-304E-C347-8550-8A6B9ADF7C43}" dt="2025-01-16T17:30:47.870" v="3375" actId="700"/>
          <ac:spMkLst>
            <pc:docMk/>
            <pc:sldMk cId="212694983" sldId="1946"/>
            <ac:spMk id="2" creationId="{4A6F4F25-D6A3-29B9-C9AE-5144F97D6A2E}"/>
          </ac:spMkLst>
        </pc:spChg>
        <pc:spChg chg="del mod ord">
          <ac:chgData name="Jolly, Simon" userId="483c67c2-aa76-446b-83f2-8414b3e7bd97" providerId="ADAL" clId="{623EF52D-304E-C347-8550-8A6B9ADF7C43}" dt="2025-01-16T17:30:47.870" v="3375" actId="700"/>
          <ac:spMkLst>
            <pc:docMk/>
            <pc:sldMk cId="212694983" sldId="1946"/>
            <ac:spMk id="3" creationId="{BD378F68-7C07-DA9C-82F7-9BB8BD712C4F}"/>
          </ac:spMkLst>
        </pc:spChg>
        <pc:spChg chg="del mod ord">
          <ac:chgData name="Jolly, Simon" userId="483c67c2-aa76-446b-83f2-8414b3e7bd97" providerId="ADAL" clId="{623EF52D-304E-C347-8550-8A6B9ADF7C43}" dt="2025-01-16T17:30:47.870" v="3375" actId="700"/>
          <ac:spMkLst>
            <pc:docMk/>
            <pc:sldMk cId="212694983" sldId="1946"/>
            <ac:spMk id="4" creationId="{F79E4EFB-429C-0C4E-DCBB-9A789F74D631}"/>
          </ac:spMkLst>
        </pc:spChg>
        <pc:spChg chg="del mod ord">
          <ac:chgData name="Jolly, Simon" userId="483c67c2-aa76-446b-83f2-8414b3e7bd97" providerId="ADAL" clId="{623EF52D-304E-C347-8550-8A6B9ADF7C43}" dt="2025-01-16T17:30:47.870" v="3375" actId="700"/>
          <ac:spMkLst>
            <pc:docMk/>
            <pc:sldMk cId="212694983" sldId="1946"/>
            <ac:spMk id="5" creationId="{F7CBAD92-AF64-4AA6-B256-1CF8EDC140AD}"/>
          </ac:spMkLst>
        </pc:spChg>
        <pc:spChg chg="mod ord">
          <ac:chgData name="Jolly, Simon" userId="483c67c2-aa76-446b-83f2-8414b3e7bd97" providerId="ADAL" clId="{623EF52D-304E-C347-8550-8A6B9ADF7C43}" dt="2025-01-16T17:30:47.870" v="3375" actId="700"/>
          <ac:spMkLst>
            <pc:docMk/>
            <pc:sldMk cId="212694983" sldId="1946"/>
            <ac:spMk id="7" creationId="{0A7B29B5-CB91-F6B8-993C-6972AB4DDF75}"/>
          </ac:spMkLst>
        </pc:spChg>
        <pc:spChg chg="mod ord">
          <ac:chgData name="Jolly, Simon" userId="483c67c2-aa76-446b-83f2-8414b3e7bd97" providerId="ADAL" clId="{623EF52D-304E-C347-8550-8A6B9ADF7C43}" dt="2025-01-16T17:30:47.870" v="3375" actId="700"/>
          <ac:spMkLst>
            <pc:docMk/>
            <pc:sldMk cId="212694983" sldId="1946"/>
            <ac:spMk id="8" creationId="{F9728C29-728E-6895-0EBB-B2F6628F4518}"/>
          </ac:spMkLst>
        </pc:spChg>
        <pc:spChg chg="add mod ord">
          <ac:chgData name="Jolly, Simon" userId="483c67c2-aa76-446b-83f2-8414b3e7bd97" providerId="ADAL" clId="{623EF52D-304E-C347-8550-8A6B9ADF7C43}" dt="2025-01-16T17:30:59.344" v="3407" actId="20577"/>
          <ac:spMkLst>
            <pc:docMk/>
            <pc:sldMk cId="212694983" sldId="1946"/>
            <ac:spMk id="9" creationId="{0A9E9058-0BD7-E049-A232-7354CDEFC711}"/>
          </ac:spMkLst>
        </pc:spChg>
        <pc:spChg chg="add del mod ord">
          <ac:chgData name="Jolly, Simon" userId="483c67c2-aa76-446b-83f2-8414b3e7bd97" providerId="ADAL" clId="{623EF52D-304E-C347-8550-8A6B9ADF7C43}" dt="2025-01-16T17:31:38.073" v="3414" actId="931"/>
          <ac:spMkLst>
            <pc:docMk/>
            <pc:sldMk cId="212694983" sldId="1946"/>
            <ac:spMk id="10" creationId="{05FE5E56-FADC-71BD-D75B-65B8CC97003E}"/>
          </ac:spMkLst>
        </pc:spChg>
        <pc:spChg chg="add del mod ord">
          <ac:chgData name="Jolly, Simon" userId="483c67c2-aa76-446b-83f2-8414b3e7bd97" providerId="ADAL" clId="{623EF52D-304E-C347-8550-8A6B9ADF7C43}" dt="2025-01-16T17:31:16.090" v="3408" actId="931"/>
          <ac:spMkLst>
            <pc:docMk/>
            <pc:sldMk cId="212694983" sldId="1946"/>
            <ac:spMk id="11" creationId="{7CCB5856-5252-3380-22C0-3FF8F25ABAD7}"/>
          </ac:spMkLst>
        </pc:spChg>
        <pc:spChg chg="del">
          <ac:chgData name="Jolly, Simon" userId="483c67c2-aa76-446b-83f2-8414b3e7bd97" providerId="ADAL" clId="{623EF52D-304E-C347-8550-8A6B9ADF7C43}" dt="2025-01-16T17:32:06.601" v="3417" actId="931"/>
          <ac:spMkLst>
            <pc:docMk/>
            <pc:sldMk cId="212694983" sldId="1946"/>
            <ac:spMk id="12" creationId="{2857C35A-06AA-42FB-0EB3-E2B8F3127C6E}"/>
          </ac:spMkLst>
        </pc:spChg>
        <pc:spChg chg="add del mod ord">
          <ac:chgData name="Jolly, Simon" userId="483c67c2-aa76-446b-83f2-8414b3e7bd97" providerId="ADAL" clId="{623EF52D-304E-C347-8550-8A6B9ADF7C43}" dt="2025-01-16T17:31:28.069" v="3411" actId="931"/>
          <ac:spMkLst>
            <pc:docMk/>
            <pc:sldMk cId="212694983" sldId="1946"/>
            <ac:spMk id="13" creationId="{750B0741-98AD-06FC-4094-6922F9467B82}"/>
          </ac:spMkLst>
        </pc:spChg>
        <pc:spChg chg="add del mod">
          <ac:chgData name="Jolly, Simon" userId="483c67c2-aa76-446b-83f2-8414b3e7bd97" providerId="ADAL" clId="{623EF52D-304E-C347-8550-8A6B9ADF7C43}" dt="2025-01-16T17:32:40.504" v="3427" actId="931"/>
          <ac:spMkLst>
            <pc:docMk/>
            <pc:sldMk cId="212694983" sldId="1946"/>
            <ac:spMk id="23" creationId="{DDE728FC-AC26-365E-2929-4E28E8626E09}"/>
          </ac:spMkLst>
        </pc:spChg>
        <pc:spChg chg="add del mod">
          <ac:chgData name="Jolly, Simon" userId="483c67c2-aa76-446b-83f2-8414b3e7bd97" providerId="ADAL" clId="{623EF52D-304E-C347-8550-8A6B9ADF7C43}" dt="2025-01-16T17:32:21.823" v="3422"/>
          <ac:spMkLst>
            <pc:docMk/>
            <pc:sldMk cId="212694983" sldId="1946"/>
            <ac:spMk id="25" creationId="{BEB0B156-D738-2BF2-CFBF-947B0A96B053}"/>
          </ac:spMkLst>
        </pc:spChg>
        <pc:spChg chg="add mod">
          <ac:chgData name="Jolly, Simon" userId="483c67c2-aa76-446b-83f2-8414b3e7bd97" providerId="ADAL" clId="{623EF52D-304E-C347-8550-8A6B9ADF7C43}" dt="2025-01-16T17:44:36.677" v="3433" actId="1076"/>
          <ac:spMkLst>
            <pc:docMk/>
            <pc:sldMk cId="212694983" sldId="1946"/>
            <ac:spMk id="27" creationId="{3114098A-84E6-8F13-76E9-9412A8CCD93F}"/>
          </ac:spMkLst>
        </pc:spChg>
        <pc:picChg chg="add mod">
          <ac:chgData name="Jolly, Simon" userId="483c67c2-aa76-446b-83f2-8414b3e7bd97" providerId="ADAL" clId="{623EF52D-304E-C347-8550-8A6B9ADF7C43}" dt="2025-01-16T17:31:18.238" v="3410" actId="962"/>
          <ac:picMkLst>
            <pc:docMk/>
            <pc:sldMk cId="212694983" sldId="1946"/>
            <ac:picMk id="15" creationId="{3927C66E-64A4-572B-E06C-4A44CBDDEDA1}"/>
          </ac:picMkLst>
        </pc:picChg>
        <pc:picChg chg="add mod">
          <ac:chgData name="Jolly, Simon" userId="483c67c2-aa76-446b-83f2-8414b3e7bd97" providerId="ADAL" clId="{623EF52D-304E-C347-8550-8A6B9ADF7C43}" dt="2025-01-16T17:31:29.467" v="3413" actId="962"/>
          <ac:picMkLst>
            <pc:docMk/>
            <pc:sldMk cId="212694983" sldId="1946"/>
            <ac:picMk id="17" creationId="{D84DF8D9-11B5-74B6-A6A6-A24B215DE2DC}"/>
          </ac:picMkLst>
        </pc:picChg>
        <pc:picChg chg="add del mod">
          <ac:chgData name="Jolly, Simon" userId="483c67c2-aa76-446b-83f2-8414b3e7bd97" providerId="ADAL" clId="{623EF52D-304E-C347-8550-8A6B9ADF7C43}" dt="2025-01-16T17:32:18.268" v="3421" actId="478"/>
          <ac:picMkLst>
            <pc:docMk/>
            <pc:sldMk cId="212694983" sldId="1946"/>
            <ac:picMk id="19" creationId="{ADF75E6A-AEAB-ACF1-65CD-2143CDBFCA98}"/>
          </ac:picMkLst>
        </pc:picChg>
        <pc:picChg chg="add del mod">
          <ac:chgData name="Jolly, Simon" userId="483c67c2-aa76-446b-83f2-8414b3e7bd97" providerId="ADAL" clId="{623EF52D-304E-C347-8550-8A6B9ADF7C43}" dt="2025-01-16T17:32:11.764" v="3420" actId="21"/>
          <ac:picMkLst>
            <pc:docMk/>
            <pc:sldMk cId="212694983" sldId="1946"/>
            <ac:picMk id="21" creationId="{39387074-A318-52CA-B180-9CFBE7EA0D13}"/>
          </ac:picMkLst>
        </pc:picChg>
        <pc:picChg chg="add mod">
          <ac:chgData name="Jolly, Simon" userId="483c67c2-aa76-446b-83f2-8414b3e7bd97" providerId="ADAL" clId="{623EF52D-304E-C347-8550-8A6B9ADF7C43}" dt="2025-01-16T17:32:21.823" v="3422"/>
          <ac:picMkLst>
            <pc:docMk/>
            <pc:sldMk cId="212694983" sldId="1946"/>
            <ac:picMk id="26" creationId="{F7B6F79A-24B0-4AD5-E678-DABA5D408683}"/>
          </ac:picMkLst>
        </pc:picChg>
        <pc:picChg chg="add mod">
          <ac:chgData name="Jolly, Simon" userId="483c67c2-aa76-446b-83f2-8414b3e7bd97" providerId="ADAL" clId="{623EF52D-304E-C347-8550-8A6B9ADF7C43}" dt="2025-01-16T17:32:41.199" v="3429" actId="962"/>
          <ac:picMkLst>
            <pc:docMk/>
            <pc:sldMk cId="212694983" sldId="1946"/>
            <ac:picMk id="29" creationId="{069E4844-EA2A-8D86-ED0E-C60C4B8BEC45}"/>
          </ac:picMkLst>
        </pc:picChg>
      </pc:sldChg>
      <pc:sldChg chg="del">
        <pc:chgData name="Jolly, Simon" userId="483c67c2-aa76-446b-83f2-8414b3e7bd97" providerId="ADAL" clId="{623EF52D-304E-C347-8550-8A6B9ADF7C43}" dt="2025-01-15T17:29:22.889" v="60" actId="2696"/>
        <pc:sldMkLst>
          <pc:docMk/>
          <pc:sldMk cId="3584108245" sldId="1946"/>
        </pc:sldMkLst>
      </pc:sldChg>
      <pc:sldChg chg="addSp delSp modSp new mod modClrScheme chgLayout">
        <pc:chgData name="Jolly, Simon" userId="483c67c2-aa76-446b-83f2-8414b3e7bd97" providerId="ADAL" clId="{623EF52D-304E-C347-8550-8A6B9ADF7C43}" dt="2025-01-16T18:58:34.402" v="4474" actId="5793"/>
        <pc:sldMkLst>
          <pc:docMk/>
          <pc:sldMk cId="2022761238" sldId="1947"/>
        </pc:sldMkLst>
        <pc:spChg chg="del mod ord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2" creationId="{6CC53D0A-3346-0848-0F58-4748E49DFDE1}"/>
          </ac:spMkLst>
        </pc:spChg>
        <pc:spChg chg="del mod ord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3" creationId="{2E474B18-FB2B-6A77-0491-7400B61A3D54}"/>
          </ac:spMkLst>
        </pc:spChg>
        <pc:spChg chg="del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4" creationId="{474F0D60-3175-E860-8B34-326C32CA5B89}"/>
          </ac:spMkLst>
        </pc:spChg>
        <pc:spChg chg="del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5" creationId="{D2E7FD72-FF7B-43FC-4C24-A904C0C8EF19}"/>
          </ac:spMkLst>
        </pc:spChg>
        <pc:spChg chg="del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6" creationId="{ECEE0945-5073-255A-EA24-526AE446180B}"/>
          </ac:spMkLst>
        </pc:spChg>
        <pc:spChg chg="mod ord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7" creationId="{C97F7D01-8FB6-74CD-8BD6-01E70E131DDF}"/>
          </ac:spMkLst>
        </pc:spChg>
        <pc:spChg chg="mod ord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8" creationId="{42842F5E-347F-D2F9-F850-E0250B86586E}"/>
          </ac:spMkLst>
        </pc:spChg>
        <pc:spChg chg="mod ord">
          <ac:chgData name="Jolly, Simon" userId="483c67c2-aa76-446b-83f2-8414b3e7bd97" providerId="ADAL" clId="{623EF52D-304E-C347-8550-8A6B9ADF7C43}" dt="2025-01-16T18:08:13.237" v="3436" actId="700"/>
          <ac:spMkLst>
            <pc:docMk/>
            <pc:sldMk cId="2022761238" sldId="1947"/>
            <ac:spMk id="9" creationId="{DC48D891-2276-9837-FBCC-AE2B601BDBD7}"/>
          </ac:spMkLst>
        </pc:spChg>
        <pc:spChg chg="add mod ord">
          <ac:chgData name="Jolly, Simon" userId="483c67c2-aa76-446b-83f2-8414b3e7bd97" providerId="ADAL" clId="{623EF52D-304E-C347-8550-8A6B9ADF7C43}" dt="2025-01-16T18:08:16.383" v="3446" actId="20577"/>
          <ac:spMkLst>
            <pc:docMk/>
            <pc:sldMk cId="2022761238" sldId="1947"/>
            <ac:spMk id="10" creationId="{FF224BF8-41B2-EF7D-A78E-DAED85A39072}"/>
          </ac:spMkLst>
        </pc:spChg>
        <pc:spChg chg="add mod ord">
          <ac:chgData name="Jolly, Simon" userId="483c67c2-aa76-446b-83f2-8414b3e7bd97" providerId="ADAL" clId="{623EF52D-304E-C347-8550-8A6B9ADF7C43}" dt="2025-01-16T18:58:34.402" v="4474" actId="5793"/>
          <ac:spMkLst>
            <pc:docMk/>
            <pc:sldMk cId="2022761238" sldId="1947"/>
            <ac:spMk id="11" creationId="{A74E69BA-6ECF-27DA-1090-FAE94FA44183}"/>
          </ac:spMkLst>
        </pc:spChg>
      </pc:sldChg>
      <pc:sldChg chg="del">
        <pc:chgData name="Jolly, Simon" userId="483c67c2-aa76-446b-83f2-8414b3e7bd97" providerId="ADAL" clId="{623EF52D-304E-C347-8550-8A6B9ADF7C43}" dt="2025-01-15T17:29:22.893" v="64" actId="2696"/>
        <pc:sldMkLst>
          <pc:docMk/>
          <pc:sldMk cId="3736459679" sldId="1947"/>
        </pc:sldMkLst>
      </pc:sldChg>
      <pc:sldChg chg="new del">
        <pc:chgData name="Jolly, Simon" userId="483c67c2-aa76-446b-83f2-8414b3e7bd97" providerId="ADAL" clId="{623EF52D-304E-C347-8550-8A6B9ADF7C43}" dt="2025-01-15T17:28:31.647" v="50" actId="2696"/>
        <pc:sldMkLst>
          <pc:docMk/>
          <pc:sldMk cId="2313182762" sldId="1948"/>
        </pc:sldMkLst>
      </pc:sldChg>
      <pc:sldChg chg="addSp delSp modSp new mod modClrScheme chgLayout">
        <pc:chgData name="Jolly, Simon" userId="483c67c2-aa76-446b-83f2-8414b3e7bd97" providerId="ADAL" clId="{623EF52D-304E-C347-8550-8A6B9ADF7C43}" dt="2025-01-16T19:17:42.582" v="4601" actId="20577"/>
        <pc:sldMkLst>
          <pc:docMk/>
          <pc:sldMk cId="3691865283" sldId="1948"/>
        </pc:sldMkLst>
        <pc:spChg chg="del mod ord">
          <ac:chgData name="Jolly, Simon" userId="483c67c2-aa76-446b-83f2-8414b3e7bd97" providerId="ADAL" clId="{623EF52D-304E-C347-8550-8A6B9ADF7C43}" dt="2025-01-16T18:09:37.067" v="3521" actId="700"/>
          <ac:spMkLst>
            <pc:docMk/>
            <pc:sldMk cId="3691865283" sldId="1948"/>
            <ac:spMk id="2" creationId="{68BA3BDB-7CE7-3E2B-E410-90FADC16275E}"/>
          </ac:spMkLst>
        </pc:spChg>
        <pc:spChg chg="del mod ord">
          <ac:chgData name="Jolly, Simon" userId="483c67c2-aa76-446b-83f2-8414b3e7bd97" providerId="ADAL" clId="{623EF52D-304E-C347-8550-8A6B9ADF7C43}" dt="2025-01-16T18:09:37.067" v="3521" actId="700"/>
          <ac:spMkLst>
            <pc:docMk/>
            <pc:sldMk cId="3691865283" sldId="1948"/>
            <ac:spMk id="3" creationId="{A0E058FD-6DC4-4299-6705-E3052D2B4839}"/>
          </ac:spMkLst>
        </pc:spChg>
        <pc:spChg chg="del mod ord">
          <ac:chgData name="Jolly, Simon" userId="483c67c2-aa76-446b-83f2-8414b3e7bd97" providerId="ADAL" clId="{623EF52D-304E-C347-8550-8A6B9ADF7C43}" dt="2025-01-16T18:09:37.067" v="3521" actId="700"/>
          <ac:spMkLst>
            <pc:docMk/>
            <pc:sldMk cId="3691865283" sldId="1948"/>
            <ac:spMk id="5" creationId="{B18785D5-01C6-2B45-780D-C2CDC1868E90}"/>
          </ac:spMkLst>
        </pc:spChg>
        <pc:spChg chg="del">
          <ac:chgData name="Jolly, Simon" userId="483c67c2-aa76-446b-83f2-8414b3e7bd97" providerId="ADAL" clId="{623EF52D-304E-C347-8550-8A6B9ADF7C43}" dt="2025-01-16T18:09:37.067" v="3521" actId="700"/>
          <ac:spMkLst>
            <pc:docMk/>
            <pc:sldMk cId="3691865283" sldId="1948"/>
            <ac:spMk id="6" creationId="{4647AC31-DB40-9753-2195-0C548273D5BA}"/>
          </ac:spMkLst>
        </pc:spChg>
        <pc:spChg chg="mod ord">
          <ac:chgData name="Jolly, Simon" userId="483c67c2-aa76-446b-83f2-8414b3e7bd97" providerId="ADAL" clId="{623EF52D-304E-C347-8550-8A6B9ADF7C43}" dt="2025-01-16T18:36:24.465" v="3719" actId="700"/>
          <ac:spMkLst>
            <pc:docMk/>
            <pc:sldMk cId="3691865283" sldId="1948"/>
            <ac:spMk id="7" creationId="{0B4D417B-9036-97DC-CFA6-43E67748FB1B}"/>
          </ac:spMkLst>
        </pc:spChg>
        <pc:spChg chg="mod ord">
          <ac:chgData name="Jolly, Simon" userId="483c67c2-aa76-446b-83f2-8414b3e7bd97" providerId="ADAL" clId="{623EF52D-304E-C347-8550-8A6B9ADF7C43}" dt="2025-01-16T18:36:24.465" v="3719" actId="700"/>
          <ac:spMkLst>
            <pc:docMk/>
            <pc:sldMk cId="3691865283" sldId="1948"/>
            <ac:spMk id="8" creationId="{F2CF068E-A6D3-DE34-61AA-AED0D5591ED5}"/>
          </ac:spMkLst>
        </pc:spChg>
        <pc:spChg chg="mod ord">
          <ac:chgData name="Jolly, Simon" userId="483c67c2-aa76-446b-83f2-8414b3e7bd97" providerId="ADAL" clId="{623EF52D-304E-C347-8550-8A6B9ADF7C43}" dt="2025-01-16T18:36:24.465" v="3719" actId="700"/>
          <ac:spMkLst>
            <pc:docMk/>
            <pc:sldMk cId="3691865283" sldId="1948"/>
            <ac:spMk id="9" creationId="{D6099F27-63D3-CAB5-5C91-1B64BAF7C2F8}"/>
          </ac:spMkLst>
        </pc:spChg>
        <pc:spChg chg="mod ord">
          <ac:chgData name="Jolly, Simon" userId="483c67c2-aa76-446b-83f2-8414b3e7bd97" providerId="ADAL" clId="{623EF52D-304E-C347-8550-8A6B9ADF7C43}" dt="2025-01-16T18:36:24.465" v="3719" actId="700"/>
          <ac:spMkLst>
            <pc:docMk/>
            <pc:sldMk cId="3691865283" sldId="1948"/>
            <ac:spMk id="10" creationId="{0BAE8F5F-07AF-B840-5E12-C29C6ABAD493}"/>
          </ac:spMkLst>
        </pc:spChg>
        <pc:spChg chg="add del mod ord">
          <ac:chgData name="Jolly, Simon" userId="483c67c2-aa76-446b-83f2-8414b3e7bd97" providerId="ADAL" clId="{623EF52D-304E-C347-8550-8A6B9ADF7C43}" dt="2025-01-16T18:09:59.112" v="3541" actId="700"/>
          <ac:spMkLst>
            <pc:docMk/>
            <pc:sldMk cId="3691865283" sldId="1948"/>
            <ac:spMk id="11" creationId="{BA0ED6E7-E8EC-A762-132B-E293071BE4F6}"/>
          </ac:spMkLst>
        </pc:spChg>
        <pc:spChg chg="add del mod ord">
          <ac:chgData name="Jolly, Simon" userId="483c67c2-aa76-446b-83f2-8414b3e7bd97" providerId="ADAL" clId="{623EF52D-304E-C347-8550-8A6B9ADF7C43}" dt="2025-01-16T18:09:59.112" v="3541" actId="700"/>
          <ac:spMkLst>
            <pc:docMk/>
            <pc:sldMk cId="3691865283" sldId="1948"/>
            <ac:spMk id="12" creationId="{F08E49C3-B75F-6489-EF33-9431EA1E10C8}"/>
          </ac:spMkLst>
        </pc:spChg>
        <pc:spChg chg="add del mod ord">
          <ac:chgData name="Jolly, Simon" userId="483c67c2-aa76-446b-83f2-8414b3e7bd97" providerId="ADAL" clId="{623EF52D-304E-C347-8550-8A6B9ADF7C43}" dt="2025-01-16T18:09:59.112" v="3541" actId="700"/>
          <ac:spMkLst>
            <pc:docMk/>
            <pc:sldMk cId="3691865283" sldId="1948"/>
            <ac:spMk id="13" creationId="{92711EEA-D76F-FAA0-3A00-D06E7E65B272}"/>
          </ac:spMkLst>
        </pc:spChg>
        <pc:spChg chg="add del mod ord">
          <ac:chgData name="Jolly, Simon" userId="483c67c2-aa76-446b-83f2-8414b3e7bd97" providerId="ADAL" clId="{623EF52D-304E-C347-8550-8A6B9ADF7C43}" dt="2025-01-16T18:30:37.942" v="3620" actId="700"/>
          <ac:spMkLst>
            <pc:docMk/>
            <pc:sldMk cId="3691865283" sldId="1948"/>
            <ac:spMk id="14" creationId="{AD30D886-CA65-FF8E-F989-B057F1A5C343}"/>
          </ac:spMkLst>
        </pc:spChg>
        <pc:spChg chg="add del mod ord">
          <ac:chgData name="Jolly, Simon" userId="483c67c2-aa76-446b-83f2-8414b3e7bd97" providerId="ADAL" clId="{623EF52D-304E-C347-8550-8A6B9ADF7C43}" dt="2025-01-16T18:35:15.456" v="3677" actId="700"/>
          <ac:spMkLst>
            <pc:docMk/>
            <pc:sldMk cId="3691865283" sldId="1948"/>
            <ac:spMk id="15" creationId="{1FB48283-5D3B-959D-7D90-E3BE8C623AD3}"/>
          </ac:spMkLst>
        </pc:spChg>
        <pc:spChg chg="add del mod ord">
          <ac:chgData name="Jolly, Simon" userId="483c67c2-aa76-446b-83f2-8414b3e7bd97" providerId="ADAL" clId="{623EF52D-304E-C347-8550-8A6B9ADF7C43}" dt="2025-01-16T18:30:37.942" v="3620" actId="700"/>
          <ac:spMkLst>
            <pc:docMk/>
            <pc:sldMk cId="3691865283" sldId="1948"/>
            <ac:spMk id="16" creationId="{BDC1E7D2-AAE2-683A-C94E-1EE0AFF87FA8}"/>
          </ac:spMkLst>
        </pc:spChg>
        <pc:spChg chg="add del mod ord">
          <ac:chgData name="Jolly, Simon" userId="483c67c2-aa76-446b-83f2-8414b3e7bd97" providerId="ADAL" clId="{623EF52D-304E-C347-8550-8A6B9ADF7C43}" dt="2025-01-16T18:30:37.942" v="3620" actId="700"/>
          <ac:spMkLst>
            <pc:docMk/>
            <pc:sldMk cId="3691865283" sldId="1948"/>
            <ac:spMk id="17" creationId="{EB3A3CC1-FD6F-FD61-DB19-5A789E629D0F}"/>
          </ac:spMkLst>
        </pc:spChg>
        <pc:spChg chg="add mod ord">
          <ac:chgData name="Jolly, Simon" userId="483c67c2-aa76-446b-83f2-8414b3e7bd97" providerId="ADAL" clId="{623EF52D-304E-C347-8550-8A6B9ADF7C43}" dt="2025-01-16T19:17:42.582" v="4601" actId="20577"/>
          <ac:spMkLst>
            <pc:docMk/>
            <pc:sldMk cId="3691865283" sldId="1948"/>
            <ac:spMk id="18" creationId="{03B52539-1F9A-227D-C605-F0FA01615C95}"/>
          </ac:spMkLst>
        </pc:spChg>
        <pc:spChg chg="add del mod ord">
          <ac:chgData name="Jolly, Simon" userId="483c67c2-aa76-446b-83f2-8414b3e7bd97" providerId="ADAL" clId="{623EF52D-304E-C347-8550-8A6B9ADF7C43}" dt="2025-01-16T18:35:15.456" v="3677" actId="700"/>
          <ac:spMkLst>
            <pc:docMk/>
            <pc:sldMk cId="3691865283" sldId="1948"/>
            <ac:spMk id="19" creationId="{7BFAA028-4E34-AEBC-C80C-2D877C6D9496}"/>
          </ac:spMkLst>
        </pc:spChg>
        <pc:spChg chg="add del mod ord">
          <ac:chgData name="Jolly, Simon" userId="483c67c2-aa76-446b-83f2-8414b3e7bd97" providerId="ADAL" clId="{623EF52D-304E-C347-8550-8A6B9ADF7C43}" dt="2025-01-16T18:42:11.013" v="3955"/>
          <ac:spMkLst>
            <pc:docMk/>
            <pc:sldMk cId="3691865283" sldId="1948"/>
            <ac:spMk id="20" creationId="{99D62262-08BB-8512-9AC0-AA04E9873A3B}"/>
          </ac:spMkLst>
        </pc:spChg>
        <pc:spChg chg="add mod">
          <ac:chgData name="Jolly, Simon" userId="483c67c2-aa76-446b-83f2-8414b3e7bd97" providerId="ADAL" clId="{623EF52D-304E-C347-8550-8A6B9ADF7C43}" dt="2025-01-16T18:47:34.001" v="4033" actId="1076"/>
          <ac:spMkLst>
            <pc:docMk/>
            <pc:sldMk cId="3691865283" sldId="1948"/>
            <ac:spMk id="22" creationId="{2A3FC20E-C8B6-0784-ABDE-676C960C9469}"/>
          </ac:spMkLst>
        </pc:spChg>
        <pc:spChg chg="add mod">
          <ac:chgData name="Jolly, Simon" userId="483c67c2-aa76-446b-83f2-8414b3e7bd97" providerId="ADAL" clId="{623EF52D-304E-C347-8550-8A6B9ADF7C43}" dt="2025-01-16T18:48:11.090" v="4041" actId="1076"/>
          <ac:spMkLst>
            <pc:docMk/>
            <pc:sldMk cId="3691865283" sldId="1948"/>
            <ac:spMk id="23" creationId="{80C0A585-0CBD-1113-2A3F-CE4C9CEACCB6}"/>
          </ac:spMkLst>
        </pc:spChg>
        <pc:picChg chg="add mod">
          <ac:chgData name="Jolly, Simon" userId="483c67c2-aa76-446b-83f2-8414b3e7bd97" providerId="ADAL" clId="{623EF52D-304E-C347-8550-8A6B9ADF7C43}" dt="2025-01-16T18:47:34.001" v="4033" actId="1076"/>
          <ac:picMkLst>
            <pc:docMk/>
            <pc:sldMk cId="3691865283" sldId="1948"/>
            <ac:picMk id="21" creationId="{DE044678-61D2-6FC7-5D54-CFD195643EFC}"/>
          </ac:picMkLst>
        </pc:picChg>
      </pc:sldChg>
      <pc:sldChg chg="addSp delSp modSp add mod">
        <pc:chgData name="Jolly, Simon" userId="483c67c2-aa76-446b-83f2-8414b3e7bd97" providerId="ADAL" clId="{623EF52D-304E-C347-8550-8A6B9ADF7C43}" dt="2025-01-16T18:48:45.480" v="4042" actId="14100"/>
        <pc:sldMkLst>
          <pc:docMk/>
          <pc:sldMk cId="1024368697" sldId="1949"/>
        </pc:sldMkLst>
        <pc:spChg chg="add del mod">
          <ac:chgData name="Jolly, Simon" userId="483c67c2-aa76-446b-83f2-8414b3e7bd97" providerId="ADAL" clId="{623EF52D-304E-C347-8550-8A6B9ADF7C43}" dt="2025-01-16T18:44:55.260" v="3971"/>
          <ac:spMkLst>
            <pc:docMk/>
            <pc:sldMk cId="1024368697" sldId="1949"/>
            <ac:spMk id="7" creationId="{57CBDCEC-8F52-34C4-4A2B-825831E138BC}"/>
          </ac:spMkLst>
        </pc:spChg>
        <pc:spChg chg="mod">
          <ac:chgData name="Jolly, Simon" userId="483c67c2-aa76-446b-83f2-8414b3e7bd97" providerId="ADAL" clId="{623EF52D-304E-C347-8550-8A6B9ADF7C43}" dt="2025-01-16T18:45:35.354" v="3993" actId="27636"/>
          <ac:spMkLst>
            <pc:docMk/>
            <pc:sldMk cId="1024368697" sldId="1949"/>
            <ac:spMk id="8" creationId="{047018C6-ADC4-B150-B412-9C6501B66C01}"/>
          </ac:spMkLst>
        </pc:spChg>
        <pc:spChg chg="mod">
          <ac:chgData name="Jolly, Simon" userId="483c67c2-aa76-446b-83f2-8414b3e7bd97" providerId="ADAL" clId="{623EF52D-304E-C347-8550-8A6B9ADF7C43}" dt="2025-01-16T18:45:50.359" v="3998" actId="27636"/>
          <ac:spMkLst>
            <pc:docMk/>
            <pc:sldMk cId="1024368697" sldId="1949"/>
            <ac:spMk id="10" creationId="{CCA940BD-4F1B-2AA0-A85F-DA254DCE239F}"/>
          </ac:spMkLst>
        </pc:spChg>
        <pc:spChg chg="add del mod">
          <ac:chgData name="Jolly, Simon" userId="483c67c2-aa76-446b-83f2-8414b3e7bd97" providerId="ADAL" clId="{623EF52D-304E-C347-8550-8A6B9ADF7C43}" dt="2025-01-16T18:46:15.421" v="4001"/>
          <ac:spMkLst>
            <pc:docMk/>
            <pc:sldMk cId="1024368697" sldId="1949"/>
            <ac:spMk id="11" creationId="{09556F0D-F996-F6EF-0670-DEB61659E5A6}"/>
          </ac:spMkLst>
        </pc:spChg>
        <pc:spChg chg="del">
          <ac:chgData name="Jolly, Simon" userId="483c67c2-aa76-446b-83f2-8414b3e7bd97" providerId="ADAL" clId="{623EF52D-304E-C347-8550-8A6B9ADF7C43}" dt="2025-01-16T18:44:42.795" v="3968" actId="478"/>
          <ac:spMkLst>
            <pc:docMk/>
            <pc:sldMk cId="1024368697" sldId="1949"/>
            <ac:spMk id="21" creationId="{0C106DFA-671F-8D7D-54DD-EDCF6901B4F2}"/>
          </ac:spMkLst>
        </pc:spChg>
        <pc:spChg chg="del">
          <ac:chgData name="Jolly, Simon" userId="483c67c2-aa76-446b-83f2-8414b3e7bd97" providerId="ADAL" clId="{623EF52D-304E-C347-8550-8A6B9ADF7C43}" dt="2025-01-16T18:46:01.217" v="3999" actId="478"/>
          <ac:spMkLst>
            <pc:docMk/>
            <pc:sldMk cId="1024368697" sldId="1949"/>
            <ac:spMk id="24" creationId="{4E870776-2F1F-F666-C319-552FF3818AA6}"/>
          </ac:spMkLst>
        </pc:spChg>
        <pc:spChg chg="del">
          <ac:chgData name="Jolly, Simon" userId="483c67c2-aa76-446b-83f2-8414b3e7bd97" providerId="ADAL" clId="{623EF52D-304E-C347-8550-8A6B9ADF7C43}" dt="2025-01-16T18:44:42.795" v="3968" actId="478"/>
          <ac:spMkLst>
            <pc:docMk/>
            <pc:sldMk cId="1024368697" sldId="1949"/>
            <ac:spMk id="25" creationId="{2B595DEC-7BB7-E8C8-18CF-152D5B0EB402}"/>
          </ac:spMkLst>
        </pc:spChg>
        <pc:spChg chg="del">
          <ac:chgData name="Jolly, Simon" userId="483c67c2-aa76-446b-83f2-8414b3e7bd97" providerId="ADAL" clId="{623EF52D-304E-C347-8550-8A6B9ADF7C43}" dt="2025-01-16T18:46:01.217" v="3999" actId="478"/>
          <ac:spMkLst>
            <pc:docMk/>
            <pc:sldMk cId="1024368697" sldId="1949"/>
            <ac:spMk id="26" creationId="{5C3BCAB1-B2B8-50C9-785E-D4A344F4A79E}"/>
          </ac:spMkLst>
        </pc:spChg>
        <pc:spChg chg="del">
          <ac:chgData name="Jolly, Simon" userId="483c67c2-aa76-446b-83f2-8414b3e7bd97" providerId="ADAL" clId="{623EF52D-304E-C347-8550-8A6B9ADF7C43}" dt="2025-01-16T18:43:59.625" v="3967" actId="478"/>
          <ac:spMkLst>
            <pc:docMk/>
            <pc:sldMk cId="1024368697" sldId="1949"/>
            <ac:spMk id="27" creationId="{EAC55C51-D375-740A-4BDF-5D0B1A6190E8}"/>
          </ac:spMkLst>
        </pc:spChg>
        <pc:spChg chg="del">
          <ac:chgData name="Jolly, Simon" userId="483c67c2-aa76-446b-83f2-8414b3e7bd97" providerId="ADAL" clId="{623EF52D-304E-C347-8550-8A6B9ADF7C43}" dt="2025-01-16T18:44:48.614" v="3969" actId="478"/>
          <ac:spMkLst>
            <pc:docMk/>
            <pc:sldMk cId="1024368697" sldId="1949"/>
            <ac:spMk id="28" creationId="{EEFB3091-6AFB-C855-07B2-39BAD7CD2BF6}"/>
          </ac:spMkLst>
        </pc:spChg>
        <pc:spChg chg="del">
          <ac:chgData name="Jolly, Simon" userId="483c67c2-aa76-446b-83f2-8414b3e7bd97" providerId="ADAL" clId="{623EF52D-304E-C347-8550-8A6B9ADF7C43}" dt="2025-01-16T18:46:05.174" v="4000" actId="478"/>
          <ac:spMkLst>
            <pc:docMk/>
            <pc:sldMk cId="1024368697" sldId="1949"/>
            <ac:spMk id="29" creationId="{048F335E-B7F9-7C3E-851F-1DA583429895}"/>
          </ac:spMkLst>
        </pc:spChg>
        <pc:picChg chg="add mod">
          <ac:chgData name="Jolly, Simon" userId="483c67c2-aa76-446b-83f2-8414b3e7bd97" providerId="ADAL" clId="{623EF52D-304E-C347-8550-8A6B9ADF7C43}" dt="2025-01-16T18:45:00.201" v="3972" actId="14100"/>
          <ac:picMkLst>
            <pc:docMk/>
            <pc:sldMk cId="1024368697" sldId="1949"/>
            <ac:picMk id="12" creationId="{37478481-568E-88C1-F05C-46CDD6FCD90B}"/>
          </ac:picMkLst>
        </pc:picChg>
        <pc:picChg chg="add mod">
          <ac:chgData name="Jolly, Simon" userId="483c67c2-aa76-446b-83f2-8414b3e7bd97" providerId="ADAL" clId="{623EF52D-304E-C347-8550-8A6B9ADF7C43}" dt="2025-01-16T18:48:45.480" v="4042" actId="14100"/>
          <ac:picMkLst>
            <pc:docMk/>
            <pc:sldMk cId="1024368697" sldId="1949"/>
            <ac:picMk id="13" creationId="{85524280-E036-E920-1E83-7FDCEDAB09FB}"/>
          </ac:picMkLst>
        </pc:picChg>
        <pc:picChg chg="del">
          <ac:chgData name="Jolly, Simon" userId="483c67c2-aa76-446b-83f2-8414b3e7bd97" providerId="ADAL" clId="{623EF52D-304E-C347-8550-8A6B9ADF7C43}" dt="2025-01-16T18:43:55.700" v="3966" actId="478"/>
          <ac:picMkLst>
            <pc:docMk/>
            <pc:sldMk cId="1024368697" sldId="1949"/>
            <ac:picMk id="16" creationId="{1470C715-3EF9-15A6-8190-0D3771F176CC}"/>
          </ac:picMkLst>
        </pc:picChg>
        <pc:picChg chg="del">
          <ac:chgData name="Jolly, Simon" userId="483c67c2-aa76-446b-83f2-8414b3e7bd97" providerId="ADAL" clId="{623EF52D-304E-C347-8550-8A6B9ADF7C43}" dt="2025-01-16T18:44:52.408" v="3970" actId="21"/>
          <ac:picMkLst>
            <pc:docMk/>
            <pc:sldMk cId="1024368697" sldId="1949"/>
            <ac:picMk id="19" creationId="{F4C85D84-96AA-F7CA-A98C-E2B71C00900C}"/>
          </ac:picMkLst>
        </pc:picChg>
        <pc:cxnChg chg="del mod">
          <ac:chgData name="Jolly, Simon" userId="483c67c2-aa76-446b-83f2-8414b3e7bd97" providerId="ADAL" clId="{623EF52D-304E-C347-8550-8A6B9ADF7C43}" dt="2025-01-16T18:46:01.217" v="3999" actId="478"/>
          <ac:cxnSpMkLst>
            <pc:docMk/>
            <pc:sldMk cId="1024368697" sldId="1949"/>
            <ac:cxnSpMk id="31" creationId="{C6156A76-6568-B45A-554E-262B7FD940A3}"/>
          </ac:cxnSpMkLst>
        </pc:cxnChg>
        <pc:cxnChg chg="del mod">
          <ac:chgData name="Jolly, Simon" userId="483c67c2-aa76-446b-83f2-8414b3e7bd97" providerId="ADAL" clId="{623EF52D-304E-C347-8550-8A6B9ADF7C43}" dt="2025-01-16T18:46:01.217" v="3999" actId="478"/>
          <ac:cxnSpMkLst>
            <pc:docMk/>
            <pc:sldMk cId="1024368697" sldId="1949"/>
            <ac:cxnSpMk id="32" creationId="{EFE1E2C3-D881-DB63-8C9C-6C8CC95CFA50}"/>
          </ac:cxnSpMkLst>
        </pc:cxnChg>
      </pc:sldChg>
      <pc:sldChg chg="addSp delSp modSp new mod modClrScheme chgLayout">
        <pc:chgData name="Jolly, Simon" userId="483c67c2-aa76-446b-83f2-8414b3e7bd97" providerId="ADAL" clId="{623EF52D-304E-C347-8550-8A6B9ADF7C43}" dt="2025-01-16T19:02:42.830" v="4510" actId="20577"/>
        <pc:sldMkLst>
          <pc:docMk/>
          <pc:sldMk cId="1114232317" sldId="1950"/>
        </pc:sldMkLst>
        <pc:spChg chg="mod ord">
          <ac:chgData name="Jolly, Simon" userId="483c67c2-aa76-446b-83f2-8414b3e7bd97" providerId="ADAL" clId="{623EF52D-304E-C347-8550-8A6B9ADF7C43}" dt="2025-01-16T19:02:42.830" v="4510" actId="20577"/>
          <ac:spMkLst>
            <pc:docMk/>
            <pc:sldMk cId="1114232317" sldId="1950"/>
            <ac:spMk id="2" creationId="{546F52D6-1E18-2A51-9C12-EAFB5A98BFCD}"/>
          </ac:spMkLst>
        </pc:spChg>
        <pc:spChg chg="del mod ord">
          <ac:chgData name="Jolly, Simon" userId="483c67c2-aa76-446b-83f2-8414b3e7bd97" providerId="ADAL" clId="{623EF52D-304E-C347-8550-8A6B9ADF7C43}" dt="2025-01-16T19:01:55.948" v="4505" actId="700"/>
          <ac:spMkLst>
            <pc:docMk/>
            <pc:sldMk cId="1114232317" sldId="1950"/>
            <ac:spMk id="3" creationId="{B1E1C074-7B6B-36C4-E9A3-556FDDFA939E}"/>
          </ac:spMkLst>
        </pc:spChg>
        <pc:spChg chg="mod ord">
          <ac:chgData name="Jolly, Simon" userId="483c67c2-aa76-446b-83f2-8414b3e7bd97" providerId="ADAL" clId="{623EF52D-304E-C347-8550-8A6B9ADF7C43}" dt="2025-01-16T19:01:55.948" v="4505" actId="700"/>
          <ac:spMkLst>
            <pc:docMk/>
            <pc:sldMk cId="1114232317" sldId="1950"/>
            <ac:spMk id="4" creationId="{3CF59A57-D411-ACC0-8EBE-36C74CC65AF2}"/>
          </ac:spMkLst>
        </pc:spChg>
        <pc:spChg chg="mod ord">
          <ac:chgData name="Jolly, Simon" userId="483c67c2-aa76-446b-83f2-8414b3e7bd97" providerId="ADAL" clId="{623EF52D-304E-C347-8550-8A6B9ADF7C43}" dt="2025-01-16T19:01:55.948" v="4505" actId="700"/>
          <ac:spMkLst>
            <pc:docMk/>
            <pc:sldMk cId="1114232317" sldId="1950"/>
            <ac:spMk id="5" creationId="{A71A2908-67BA-60AC-141E-7902CC847648}"/>
          </ac:spMkLst>
        </pc:spChg>
        <pc:spChg chg="mod ord">
          <ac:chgData name="Jolly, Simon" userId="483c67c2-aa76-446b-83f2-8414b3e7bd97" providerId="ADAL" clId="{623EF52D-304E-C347-8550-8A6B9ADF7C43}" dt="2025-01-16T19:01:55.948" v="4505" actId="700"/>
          <ac:spMkLst>
            <pc:docMk/>
            <pc:sldMk cId="1114232317" sldId="1950"/>
            <ac:spMk id="6" creationId="{0A83832B-080F-EE3E-0A77-0F6AAD534C4D}"/>
          </ac:spMkLst>
        </pc:spChg>
        <pc:spChg chg="add del mod ord">
          <ac:chgData name="Jolly, Simon" userId="483c67c2-aa76-446b-83f2-8414b3e7bd97" providerId="ADAL" clId="{623EF52D-304E-C347-8550-8A6B9ADF7C43}" dt="2025-01-16T19:02:22.207" v="4508"/>
          <ac:spMkLst>
            <pc:docMk/>
            <pc:sldMk cId="1114232317" sldId="1950"/>
            <ac:spMk id="7" creationId="{773B06BA-3D6E-AB2B-19BC-42384D983CFE}"/>
          </ac:spMkLst>
        </pc:spChg>
        <pc:spChg chg="add del mod ord">
          <ac:chgData name="Jolly, Simon" userId="483c67c2-aa76-446b-83f2-8414b3e7bd97" providerId="ADAL" clId="{623EF52D-304E-C347-8550-8A6B9ADF7C43}" dt="2025-01-16T19:01:58.910" v="4506"/>
          <ac:spMkLst>
            <pc:docMk/>
            <pc:sldMk cId="1114232317" sldId="1950"/>
            <ac:spMk id="8" creationId="{D3BDDA87-E3F8-5FB2-1A9E-C0A763D71D17}"/>
          </ac:spMkLst>
        </pc:spChg>
        <pc:picChg chg="add mod">
          <ac:chgData name="Jolly, Simon" userId="483c67c2-aa76-446b-83f2-8414b3e7bd97" providerId="ADAL" clId="{623EF52D-304E-C347-8550-8A6B9ADF7C43}" dt="2025-01-16T19:02:31.782" v="4509" actId="14100"/>
          <ac:picMkLst>
            <pc:docMk/>
            <pc:sldMk cId="1114232317" sldId="1950"/>
            <ac:picMk id="9" creationId="{FBED9D09-B588-28C2-0514-C9FBA048DCC7}"/>
          </ac:picMkLst>
        </pc:picChg>
        <pc:picChg chg="add mod">
          <ac:chgData name="Jolly, Simon" userId="483c67c2-aa76-446b-83f2-8414b3e7bd97" providerId="ADAL" clId="{623EF52D-304E-C347-8550-8A6B9ADF7C43}" dt="2025-01-16T19:02:11.902" v="4507" actId="14100"/>
          <ac:picMkLst>
            <pc:docMk/>
            <pc:sldMk cId="1114232317" sldId="1950"/>
            <ac:picMk id="2050" creationId="{370CB917-D128-A141-9E4B-50E1311D3A0B}"/>
          </ac:picMkLst>
        </pc:picChg>
      </pc:sldChg>
      <pc:sldChg chg="addSp delSp modSp add mod">
        <pc:chgData name="Jolly, Simon" userId="483c67c2-aa76-446b-83f2-8414b3e7bd97" providerId="ADAL" clId="{623EF52D-304E-C347-8550-8A6B9ADF7C43}" dt="2025-01-16T19:12:31.208" v="4529" actId="14100"/>
        <pc:sldMkLst>
          <pc:docMk/>
          <pc:sldMk cId="286483901" sldId="1951"/>
        </pc:sldMkLst>
        <pc:spChg chg="add del mod">
          <ac:chgData name="Jolly, Simon" userId="483c67c2-aa76-446b-83f2-8414b3e7bd97" providerId="ADAL" clId="{623EF52D-304E-C347-8550-8A6B9ADF7C43}" dt="2025-01-16T19:12:14.388" v="4527"/>
          <ac:spMkLst>
            <pc:docMk/>
            <pc:sldMk cId="286483901" sldId="1951"/>
            <ac:spMk id="7" creationId="{000B295E-87D2-3C4C-7315-455E09629569}"/>
          </ac:spMkLst>
        </pc:spChg>
        <pc:picChg chg="add mod">
          <ac:chgData name="Jolly, Simon" userId="483c67c2-aa76-446b-83f2-8414b3e7bd97" providerId="ADAL" clId="{623EF52D-304E-C347-8550-8A6B9ADF7C43}" dt="2025-01-16T19:12:31.208" v="4529" actId="14100"/>
          <ac:picMkLst>
            <pc:docMk/>
            <pc:sldMk cId="286483901" sldId="1951"/>
            <ac:picMk id="8" creationId="{F99124C3-F93C-7878-16BC-13B466F836FD}"/>
          </ac:picMkLst>
        </pc:picChg>
        <pc:picChg chg="del">
          <ac:chgData name="Jolly, Simon" userId="483c67c2-aa76-446b-83f2-8414b3e7bd97" providerId="ADAL" clId="{623EF52D-304E-C347-8550-8A6B9ADF7C43}" dt="2025-01-16T19:12:11.308" v="4526" actId="478"/>
          <ac:picMkLst>
            <pc:docMk/>
            <pc:sldMk cId="286483901" sldId="1951"/>
            <ac:picMk id="9" creationId="{F6B99C70-9370-CF19-34F4-5211FB9E4989}"/>
          </ac:picMkLst>
        </pc:picChg>
      </pc:sldChg>
      <pc:sldMasterChg chg="modSldLayout">
        <pc:chgData name="Jolly, Simon" userId="483c67c2-aa76-446b-83f2-8414b3e7bd97" providerId="ADAL" clId="{623EF52D-304E-C347-8550-8A6B9ADF7C43}" dt="2025-01-16T15:45:58.596" v="1540"/>
        <pc:sldMasterMkLst>
          <pc:docMk/>
          <pc:sldMasterMk cId="0" sldId="2147483652"/>
        </pc:sldMasterMkLst>
        <pc:sldLayoutChg chg="addSp delSp modSp mod">
          <pc:chgData name="Jolly, Simon" userId="483c67c2-aa76-446b-83f2-8414b3e7bd97" providerId="ADAL" clId="{623EF52D-304E-C347-8550-8A6B9ADF7C43}" dt="2025-01-16T15:45:58.596" v="1540"/>
          <pc:sldLayoutMkLst>
            <pc:docMk/>
            <pc:sldMasterMk cId="0" sldId="2147483652"/>
            <pc:sldLayoutMk cId="1564781595" sldId="2147486413"/>
          </pc:sldLayoutMkLst>
          <pc:spChg chg="add mod">
            <ac:chgData name="Jolly, Simon" userId="483c67c2-aa76-446b-83f2-8414b3e7bd97" providerId="ADAL" clId="{623EF52D-304E-C347-8550-8A6B9ADF7C43}" dt="2025-01-16T15:45:58.596" v="1540"/>
            <ac:spMkLst>
              <pc:docMk/>
              <pc:sldMasterMk cId="0" sldId="2147483652"/>
              <pc:sldLayoutMk cId="1564781595" sldId="2147486413"/>
              <ac:spMk id="2" creationId="{D6E7D081-2551-7386-812E-EBE5AB27BDCF}"/>
            </ac:spMkLst>
          </pc:spChg>
          <pc:spChg chg="mod">
            <ac:chgData name="Jolly, Simon" userId="483c67c2-aa76-446b-83f2-8414b3e7bd97" providerId="ADAL" clId="{623EF52D-304E-C347-8550-8A6B9ADF7C43}" dt="2025-01-16T15:44:59.061" v="1525" actId="255"/>
            <ac:spMkLst>
              <pc:docMk/>
              <pc:sldMasterMk cId="0" sldId="2147483652"/>
              <pc:sldLayoutMk cId="1564781595" sldId="2147486413"/>
              <ac:spMk id="3" creationId="{00000000-0000-0000-0000-000000000000}"/>
            </ac:spMkLst>
          </pc:spChg>
          <pc:spChg chg="mod">
            <ac:chgData name="Jolly, Simon" userId="483c67c2-aa76-446b-83f2-8414b3e7bd97" providerId="ADAL" clId="{623EF52D-304E-C347-8550-8A6B9ADF7C43}" dt="2025-01-16T15:44:59.061" v="1525" actId="255"/>
            <ac:spMkLst>
              <pc:docMk/>
              <pc:sldMasterMk cId="0" sldId="2147483652"/>
              <pc:sldLayoutMk cId="1564781595" sldId="2147486413"/>
              <ac:spMk id="5" creationId="{00000000-0000-0000-0000-000000000000}"/>
            </ac:spMkLst>
          </pc:spChg>
          <pc:spChg chg="del">
            <ac:chgData name="Jolly, Simon" userId="483c67c2-aa76-446b-83f2-8414b3e7bd97" providerId="ADAL" clId="{623EF52D-304E-C347-8550-8A6B9ADF7C43}" dt="2025-01-16T15:45:57.166" v="1539" actId="478"/>
            <ac:spMkLst>
              <pc:docMk/>
              <pc:sldMasterMk cId="0" sldId="2147483652"/>
              <pc:sldLayoutMk cId="1564781595" sldId="2147486413"/>
              <ac:spMk id="11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7D081-2551-7386-812E-EBE5AB27B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1/16/25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15/01/2025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786809" cy="7868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ll-max.com/products/pin-receptacle/receptacle-with-no-tail/0566/0566-1-15-15-21-27-10-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www.usb.org/document-library/usb-type-cr-cable-and-connector-specification-release-24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10" y="1045316"/>
            <a:ext cx="11561380" cy="3182903"/>
          </a:xfrm>
        </p:spPr>
        <p:txBody>
          <a:bodyPr>
            <a:normAutofit/>
          </a:bodyPr>
          <a:lstStyle/>
          <a:p>
            <a:r>
              <a:rPr lang="en-US" sz="7200" dirty="0"/>
              <a:t>Oxford </a:t>
            </a:r>
            <a:r>
              <a:rPr lang="en-US" sz="7200" dirty="0" err="1"/>
              <a:t>QuARC</a:t>
            </a:r>
            <a:r>
              <a:rPr lang="en-US" sz="7200" dirty="0"/>
              <a:t> Electronics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501480"/>
            <a:ext cx="9080922" cy="1461998"/>
          </a:xfrm>
        </p:spPr>
        <p:txBody>
          <a:bodyPr>
            <a:normAutofit/>
          </a:bodyPr>
          <a:lstStyle/>
          <a:p>
            <a:r>
              <a:rPr lang="en-US" b="1" dirty="0"/>
              <a:t>Simon Jolly 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8282A1-69F9-CDC1-6CC7-94AD5692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</a:t>
            </a:r>
            <a:r>
              <a:rPr lang="en-US" dirty="0" err="1"/>
              <a:t>Reponse</a:t>
            </a:r>
            <a:r>
              <a:rPr lang="en-US" dirty="0"/>
              <a:t>: Note Low Noise!</a:t>
            </a:r>
          </a:p>
        </p:txBody>
      </p:sp>
      <p:pic>
        <p:nvPicPr>
          <p:cNvPr id="11" name="IMG_9058_8C075945-4752-46D6-8A16-B44F62564BC4.mp4">
            <a:hlinkClick r:id="" action="ppaction://media"/>
            <a:extLst>
              <a:ext uri="{FF2B5EF4-FFF2-40B4-BE49-F238E27FC236}">
                <a16:creationId xmlns:a16="http://schemas.microsoft.com/office/drawing/2014/main" id="{FBBEF5B5-CD1C-518E-E045-119738309AD2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575" y="1009650"/>
            <a:ext cx="9594850" cy="53975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947E0-D540-960F-C8BB-735BE770C1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7C4FE7B-56AA-2244-BB67-94F7C4BF5B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D9F59B-B417-A7B8-863A-77930E7500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DAB90-08BB-FED8-2AA1-4C1EF2B29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Good News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77F70B4-7F68-F0A7-F562-B041BF273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066" y="1649564"/>
            <a:ext cx="5813457" cy="28329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“Noise”/interference that we have seen previously has vanished.</a:t>
            </a:r>
          </a:p>
          <a:p>
            <a:r>
              <a:rPr lang="en-US" dirty="0"/>
              <a:t>Setup extremely stable and repeatable.</a:t>
            </a:r>
          </a:p>
          <a:p>
            <a:r>
              <a:rPr lang="en-US" dirty="0"/>
              <a:t>Daisy-chaining works exactly as intended: 1–4 boards tested.</a:t>
            </a:r>
          </a:p>
          <a:p>
            <a:r>
              <a:rPr lang="en-US" dirty="0"/>
              <a:t>Current draw low (at 7 V): will be able to drive single board from Raspberry Pi USB bus power only (600 mA/1.6 A).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0F60A-CDA0-9C0F-3E90-83F5A35AB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Bad News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0B47F-3B27-C830-9136-CBFBD67A89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0F5E40-C26F-8344-BA7E-7F3901B21CB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DD8D-4D6C-43F7-0B60-6729736B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 Jolly: Oxford </a:t>
            </a:r>
            <a:r>
              <a:rPr lang="en-US" dirty="0" err="1"/>
              <a:t>QuARC</a:t>
            </a:r>
            <a:r>
              <a:rPr lang="en-US" dirty="0"/>
              <a:t> Electronics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165883E-02DF-CCC6-CD7C-55BFBA07AC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8823C-09E1-86BB-9C47-7292E80C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Results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52E39A7-7C20-D3A9-FFB7-475562DF13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“Upstream” USB-C socket on DDC board needs rotating 180 degrees: currently all USB-C board-to-board interconnects need 180 degree twist.</a:t>
            </a:r>
          </a:p>
          <a:p>
            <a:r>
              <a:rPr lang="en-US" dirty="0"/>
              <a:t>RESET passthrough on DDC does not come from Schmitt trigger: should be RESET_B.</a:t>
            </a:r>
          </a:p>
          <a:p>
            <a:r>
              <a:rPr lang="en-US" dirty="0"/>
              <a:t>We cannot fit photodiodes: DDC board is missing pin inserts.</a:t>
            </a:r>
          </a:p>
          <a:p>
            <a:r>
              <a:rPr lang="en-US" dirty="0"/>
              <a:t>Not clear whether USB-C cable/connector shielding is correctly grounded.</a:t>
            </a:r>
          </a:p>
          <a:p>
            <a:r>
              <a:rPr lang="en-US" dirty="0"/>
              <a:t>Some signals look messy (but everything still works…).</a:t>
            </a:r>
          </a:p>
        </p:txBody>
      </p:sp>
      <p:graphicFrame>
        <p:nvGraphicFramePr>
          <p:cNvPr id="16" name="Content Placeholder 12">
            <a:extLst>
              <a:ext uri="{FF2B5EF4-FFF2-40B4-BE49-F238E27FC236}">
                <a16:creationId xmlns:a16="http://schemas.microsoft.com/office/drawing/2014/main" id="{FE204C98-57CC-1519-FC92-C194B61F8E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450855"/>
              </p:ext>
            </p:extLst>
          </p:nvPr>
        </p:nvGraphicFramePr>
        <p:xfrm>
          <a:off x="166137" y="4434107"/>
          <a:ext cx="5744157" cy="237544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653621">
                  <a:extLst>
                    <a:ext uri="{9D8B030D-6E8A-4147-A177-3AD203B41FA5}">
                      <a16:colId xmlns:a16="http://schemas.microsoft.com/office/drawing/2014/main" val="3967573590"/>
                    </a:ext>
                  </a:extLst>
                </a:gridCol>
                <a:gridCol w="1798675">
                  <a:extLst>
                    <a:ext uri="{9D8B030D-6E8A-4147-A177-3AD203B41FA5}">
                      <a16:colId xmlns:a16="http://schemas.microsoft.com/office/drawing/2014/main" val="342317360"/>
                    </a:ext>
                  </a:extLst>
                </a:gridCol>
                <a:gridCol w="1218457">
                  <a:extLst>
                    <a:ext uri="{9D8B030D-6E8A-4147-A177-3AD203B41FA5}">
                      <a16:colId xmlns:a16="http://schemas.microsoft.com/office/drawing/2014/main" val="345214046"/>
                    </a:ext>
                  </a:extLst>
                </a:gridCol>
                <a:gridCol w="1073404">
                  <a:extLst>
                    <a:ext uri="{9D8B030D-6E8A-4147-A177-3AD203B41FA5}">
                      <a16:colId xmlns:a16="http://schemas.microsoft.com/office/drawing/2014/main" val="2767604392"/>
                    </a:ext>
                  </a:extLst>
                </a:gridCol>
              </a:tblGrid>
              <a:tr h="475089">
                <a:tc>
                  <a:txBody>
                    <a:bodyPr/>
                    <a:lstStyle/>
                    <a:p>
                      <a:r>
                        <a:rPr lang="en-US" sz="1800" dirty="0"/>
                        <a:t>DDC Boards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Unconfigured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Running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Idle</a:t>
                      </a:r>
                    </a:p>
                  </a:txBody>
                  <a:tcPr marL="76392" marR="76392" marT="38196" marB="38196"/>
                </a:tc>
                <a:extLst>
                  <a:ext uri="{0D108BD9-81ED-4DB2-BD59-A6C34878D82A}">
                    <a16:rowId xmlns:a16="http://schemas.microsoft.com/office/drawing/2014/main" val="3777378949"/>
                  </a:ext>
                </a:extLst>
              </a:tr>
              <a:tr h="475089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169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182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170 mA</a:t>
                      </a:r>
                    </a:p>
                  </a:txBody>
                  <a:tcPr marL="76392" marR="76392" marT="38196" marB="38196"/>
                </a:tc>
                <a:extLst>
                  <a:ext uri="{0D108BD9-81ED-4DB2-BD59-A6C34878D82A}">
                    <a16:rowId xmlns:a16="http://schemas.microsoft.com/office/drawing/2014/main" val="3640924873"/>
                  </a:ext>
                </a:extLst>
              </a:tr>
              <a:tr h="475089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322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348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325 mA</a:t>
                      </a:r>
                    </a:p>
                  </a:txBody>
                  <a:tcPr marL="76392" marR="76392" marT="38196" marB="38196"/>
                </a:tc>
                <a:extLst>
                  <a:ext uri="{0D108BD9-81ED-4DB2-BD59-A6C34878D82A}">
                    <a16:rowId xmlns:a16="http://schemas.microsoft.com/office/drawing/2014/main" val="2532436024"/>
                  </a:ext>
                </a:extLst>
              </a:tr>
              <a:tr h="475089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479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519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484 mA</a:t>
                      </a:r>
                    </a:p>
                  </a:txBody>
                  <a:tcPr marL="76392" marR="76392" marT="38196" marB="38196"/>
                </a:tc>
                <a:extLst>
                  <a:ext uri="{0D108BD9-81ED-4DB2-BD59-A6C34878D82A}">
                    <a16:rowId xmlns:a16="http://schemas.microsoft.com/office/drawing/2014/main" val="128767082"/>
                  </a:ext>
                </a:extLst>
              </a:tr>
              <a:tr h="475089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637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689 mA</a:t>
                      </a:r>
                    </a:p>
                  </a:txBody>
                  <a:tcPr marL="76392" marR="76392" marT="38196" marB="381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643 mA</a:t>
                      </a:r>
                    </a:p>
                  </a:txBody>
                  <a:tcPr marL="76392" marR="76392" marT="38196" marB="38196"/>
                </a:tc>
                <a:extLst>
                  <a:ext uri="{0D108BD9-81ED-4DB2-BD59-A6C34878D82A}">
                    <a16:rowId xmlns:a16="http://schemas.microsoft.com/office/drawing/2014/main" val="1489248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10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18F220-252A-ACD5-4140-09FE6161A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ED1C7B-DBC9-0EF7-A101-BFE33DA02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Correct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0F2F2-2E03-0E81-6D31-AAA33BB3AF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2CA68-F737-BC0C-9420-8C883DEE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191B3C-5DA3-6B47-85AA-0CCED1FB1DB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83A86-9C5F-6602-3D92-DA4ABAFD4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DDC Board Upstream USB-C Socket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DD99B16-48D7-26E0-9D91-7622D023B8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033" y="1647568"/>
            <a:ext cx="5690484" cy="4761426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50E462B-5D02-CB5C-CA4D-4CF64C544D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54307" y="1646240"/>
            <a:ext cx="5693660" cy="476408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91218341-46EB-E04E-F2DF-16F4BA1B13AE}"/>
              </a:ext>
            </a:extLst>
          </p:cNvPr>
          <p:cNvSpPr/>
          <p:nvPr/>
        </p:nvSpPr>
        <p:spPr>
          <a:xfrm>
            <a:off x="4997104" y="3912708"/>
            <a:ext cx="773910" cy="224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34A714-B5A1-21FD-1514-A25BDC38E695}"/>
              </a:ext>
            </a:extLst>
          </p:cNvPr>
          <p:cNvSpPr/>
          <p:nvPr/>
        </p:nvSpPr>
        <p:spPr>
          <a:xfrm>
            <a:off x="11083011" y="3912708"/>
            <a:ext cx="773910" cy="224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21EB04-F5FF-260B-4687-E45C6557ED80}"/>
              </a:ext>
            </a:extLst>
          </p:cNvPr>
          <p:cNvSpPr/>
          <p:nvPr/>
        </p:nvSpPr>
        <p:spPr>
          <a:xfrm>
            <a:off x="340923" y="3529704"/>
            <a:ext cx="773910" cy="224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56E060-B2E0-41BB-9665-D2FC9B419E21}"/>
              </a:ext>
            </a:extLst>
          </p:cNvPr>
          <p:cNvSpPr/>
          <p:nvPr/>
        </p:nvSpPr>
        <p:spPr>
          <a:xfrm>
            <a:off x="6311772" y="3529704"/>
            <a:ext cx="773910" cy="224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-turn Arrow 26">
            <a:extLst>
              <a:ext uri="{FF2B5EF4-FFF2-40B4-BE49-F238E27FC236}">
                <a16:creationId xmlns:a16="http://schemas.microsoft.com/office/drawing/2014/main" id="{42862F9C-305B-3C7C-C2B2-1AFD273D8450}"/>
              </a:ext>
            </a:extLst>
          </p:cNvPr>
          <p:cNvSpPr/>
          <p:nvPr/>
        </p:nvSpPr>
        <p:spPr>
          <a:xfrm>
            <a:off x="1116044" y="1525284"/>
            <a:ext cx="3946462" cy="1410961"/>
          </a:xfrm>
          <a:prstGeom prst="utur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U-turn Arrow 27">
            <a:extLst>
              <a:ext uri="{FF2B5EF4-FFF2-40B4-BE49-F238E27FC236}">
                <a16:creationId xmlns:a16="http://schemas.microsoft.com/office/drawing/2014/main" id="{50DF6604-E26B-6E66-D56B-815EB2524BE0}"/>
              </a:ext>
            </a:extLst>
          </p:cNvPr>
          <p:cNvSpPr/>
          <p:nvPr/>
        </p:nvSpPr>
        <p:spPr>
          <a:xfrm rot="10800000">
            <a:off x="1116044" y="5010998"/>
            <a:ext cx="3946462" cy="1410961"/>
          </a:xfrm>
          <a:prstGeom prst="utur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F51B79-2CE0-77E6-6937-664816A7E392}"/>
              </a:ext>
            </a:extLst>
          </p:cNvPr>
          <p:cNvSpPr txBox="1"/>
          <p:nvPr/>
        </p:nvSpPr>
        <p:spPr>
          <a:xfrm>
            <a:off x="5934517" y="4651362"/>
            <a:ext cx="1750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Output, </a:t>
            </a:r>
            <a:r>
              <a:rPr lang="en-US" b="1" dirty="0"/>
              <a:t>not</a:t>
            </a:r>
            <a:r>
              <a:rPr lang="en-US" dirty="0"/>
              <a:t> input of U8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EF5C3A-08D1-C2AE-E5A1-2E5223229095}"/>
              </a:ext>
            </a:extLst>
          </p:cNvPr>
          <p:cNvCxnSpPr>
            <a:stCxn id="29" idx="0"/>
            <a:endCxn id="26" idx="4"/>
          </p:cNvCxnSpPr>
          <p:nvPr/>
        </p:nvCxnSpPr>
        <p:spPr>
          <a:xfrm flipH="1" flipV="1">
            <a:off x="6698727" y="3753747"/>
            <a:ext cx="110829" cy="897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75C2AA-C577-DD2C-2259-906D445CF160}"/>
              </a:ext>
            </a:extLst>
          </p:cNvPr>
          <p:cNvCxnSpPr>
            <a:cxnSpLocks/>
            <a:stCxn id="29" idx="3"/>
            <a:endCxn id="24" idx="3"/>
          </p:cNvCxnSpPr>
          <p:nvPr/>
        </p:nvCxnSpPr>
        <p:spPr>
          <a:xfrm flipV="1">
            <a:off x="7684594" y="4103941"/>
            <a:ext cx="3511753" cy="962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38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CF9C3ED-0809-430D-F262-C060CD7F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Photodiode Pin Inserts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B4AFCCE-C9D5-FDDB-BB2D-267F21BD35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DDC boards need pin receptacles soldered to board to take photodiode legs:</a:t>
            </a:r>
          </a:p>
          <a:p>
            <a:pPr lvl="1"/>
            <a:r>
              <a:rPr lang="en-US" dirty="0"/>
              <a:t>Need to plug and remove.</a:t>
            </a:r>
          </a:p>
          <a:p>
            <a:pPr lvl="1"/>
            <a:r>
              <a:rPr lang="en-US" dirty="0"/>
              <a:t>Adds small amount of elasticity.</a:t>
            </a:r>
          </a:p>
          <a:p>
            <a:r>
              <a:rPr lang="en-US" dirty="0"/>
              <a:t>Mill-Max:</a:t>
            </a:r>
          </a:p>
          <a:p>
            <a:pPr lvl="1"/>
            <a:r>
              <a:rPr lang="en-US" dirty="0"/>
              <a:t>0566-1-15-15-21-27-10-0</a:t>
            </a:r>
          </a:p>
          <a:p>
            <a:pPr lvl="1"/>
            <a:r>
              <a:rPr lang="en-US" dirty="0"/>
              <a:t>2 per diode.</a:t>
            </a:r>
          </a:p>
          <a:p>
            <a:pPr lvl="1"/>
            <a:r>
              <a:rPr lang="en-US" dirty="0"/>
              <a:t>64 per board.</a:t>
            </a:r>
          </a:p>
          <a:p>
            <a:r>
              <a:rPr lang="en-US" dirty="0"/>
              <a:t>Available from Mouser, </a:t>
            </a:r>
            <a:r>
              <a:rPr lang="en-US" dirty="0" err="1"/>
              <a:t>Digikey</a:t>
            </a:r>
            <a:r>
              <a:rPr lang="en-US" dirty="0"/>
              <a:t>, Farnell.</a:t>
            </a:r>
          </a:p>
          <a:p>
            <a:r>
              <a:rPr lang="en-US" dirty="0"/>
              <a:t>Can they be retrofitted to existing boards?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12C33-4A93-FBEA-A1E3-5AAA12EEAD7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090F5E40-C26F-8344-BA7E-7F3901B21CB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A12935-5D59-3810-D5AA-2AD786AA303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5C90C6A-8EDF-DE9B-13E3-70D48E9D5C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91AB09-7D5C-CCA6-2EB8-3C51581E8B5B}"/>
              </a:ext>
            </a:extLst>
          </p:cNvPr>
          <p:cNvPicPr>
            <a:picLocks noGrp="1" noChangeAspect="1" noChangeArrowheads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2" y="3904667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CFEDA4-1D66-3256-B626-C865B81C8012}"/>
              </a:ext>
            </a:extLst>
          </p:cNvPr>
          <p:cNvSpPr txBox="1"/>
          <p:nvPr/>
        </p:nvSpPr>
        <p:spPr>
          <a:xfrm>
            <a:off x="6235792" y="5616708"/>
            <a:ext cx="573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https://www.mill-max.com/products/pin-receptacle/receptacle-with-no-tail/0566/0566-1-15-15-21-27-10-0</a:t>
            </a:r>
            <a:endParaRPr lang="en-US" sz="160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881903E5-9D57-4F8B-BEAD-33387AE5DC1B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4"/>
          <a:stretch>
            <a:fillRect/>
          </a:stretch>
        </p:blipFill>
        <p:spPr>
          <a:xfrm>
            <a:off x="6189680" y="1041026"/>
            <a:ext cx="5829264" cy="33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85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843C1-7B99-3ADF-6735-9B9886F8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Ringing</a:t>
            </a:r>
          </a:p>
        </p:txBody>
      </p:sp>
      <p:pic>
        <p:nvPicPr>
          <p:cNvPr id="23" name="Content Placeholder 22" descr="A screen with a green line&#10;&#10;Description automatically generated">
            <a:extLst>
              <a:ext uri="{FF2B5EF4-FFF2-40B4-BE49-F238E27FC236}">
                <a16:creationId xmlns:a16="http://schemas.microsoft.com/office/drawing/2014/main" id="{96341B06-45FE-7C14-8E9A-091F86D94DBB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41129" y="3763963"/>
            <a:ext cx="3526366" cy="2644775"/>
          </a:xfrm>
        </p:spPr>
      </p:pic>
      <p:pic>
        <p:nvPicPr>
          <p:cNvPr id="21" name="Content Placeholder 20" descr="A close up of a device&#10;&#10;Description automatically generated">
            <a:extLst>
              <a:ext uri="{FF2B5EF4-FFF2-40B4-BE49-F238E27FC236}">
                <a16:creationId xmlns:a16="http://schemas.microsoft.com/office/drawing/2014/main" id="{99F93FB9-C385-9764-C938-60165B10B5DC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41129" y="1009650"/>
            <a:ext cx="3526366" cy="264477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7D251B-51E3-7493-2700-9F3F0B5585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Some of the digital pulses on the board look…“interesting”…</a:t>
            </a:r>
          </a:p>
          <a:p>
            <a:r>
              <a:rPr lang="en-US" dirty="0"/>
              <a:t>Lots of ringing on rising and falling edges.</a:t>
            </a:r>
          </a:p>
          <a:p>
            <a:r>
              <a:rPr lang="en-US" dirty="0"/>
              <a:t>Single-ended RESET pulses become more distorted: perhaps due to non-buffering from Schmitt trigger?</a:t>
            </a:r>
          </a:p>
          <a:p>
            <a:r>
              <a:rPr lang="en-US" dirty="0"/>
              <a:t>Do USB-C signals need terminating on DDC board? Shouldn’t LVDS buffers etc. be enough?</a:t>
            </a:r>
          </a:p>
          <a:p>
            <a:r>
              <a:rPr lang="en-US" dirty="0"/>
              <a:t>May also be due to poor/incorrect termination on scope probe: ringing </a:t>
            </a:r>
            <a:r>
              <a:rPr lang="en-US" b="1" dirty="0"/>
              <a:t>not</a:t>
            </a:r>
            <a:r>
              <a:rPr lang="en-US" dirty="0"/>
              <a:t> seen with differential probe.</a:t>
            </a:r>
          </a:p>
          <a:p>
            <a:r>
              <a:rPr lang="en-US" dirty="0"/>
              <a:t>DAQ still seems to function perfectly despite this…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B2FFD-FA4E-3652-3428-6225232E661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F5C468-2810-74F6-E24C-C84C4D91B24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A229BC0-009D-B226-8418-59C8554C8F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31F91D-3CC8-24EB-FB8E-0EFF09E0D3D1}"/>
              </a:ext>
            </a:extLst>
          </p:cNvPr>
          <p:cNvCxnSpPr>
            <a:endCxn id="23" idx="3"/>
          </p:cNvCxnSpPr>
          <p:nvPr/>
        </p:nvCxnSpPr>
        <p:spPr>
          <a:xfrm flipV="1">
            <a:off x="5032228" y="5086350"/>
            <a:ext cx="2308901" cy="327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021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A9E9058-0BD7-E049-A232-7354CDEF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 Signal Ringing</a:t>
            </a:r>
          </a:p>
        </p:txBody>
      </p:sp>
      <p:pic>
        <p:nvPicPr>
          <p:cNvPr id="15" name="Content Placeholder 14" descr="A screen with blue lines on it&#10;&#10;Description automatically generated">
            <a:extLst>
              <a:ext uri="{FF2B5EF4-FFF2-40B4-BE49-F238E27FC236}">
                <a16:creationId xmlns:a16="http://schemas.microsoft.com/office/drawing/2014/main" id="{3927C66E-64A4-572B-E06C-4A44CBDDEDA1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6092" y="1009650"/>
            <a:ext cx="3526366" cy="2644775"/>
          </a:xfrm>
        </p:spPr>
      </p:pic>
      <p:pic>
        <p:nvPicPr>
          <p:cNvPr id="17" name="Content Placeholder 16" descr="A screen with blue lines on it&#10;&#10;Description automatically generated">
            <a:extLst>
              <a:ext uri="{FF2B5EF4-FFF2-40B4-BE49-F238E27FC236}">
                <a16:creationId xmlns:a16="http://schemas.microsoft.com/office/drawing/2014/main" id="{D84DF8D9-11B5-74B6-A6A6-A24B215DE2DC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41129" y="1009650"/>
            <a:ext cx="3526366" cy="264477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19955-749A-942E-CC9F-DE93B8D7150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7B29B5-CB91-F6B8-993C-6972AB4DDF75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9728C29-728E-6895-0EBB-B2F6628F45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29" name="Content Placeholder 28" descr="A screen with blue lines on it&#10;&#10;Description automatically generated">
            <a:extLst>
              <a:ext uri="{FF2B5EF4-FFF2-40B4-BE49-F238E27FC236}">
                <a16:creationId xmlns:a16="http://schemas.microsoft.com/office/drawing/2014/main" id="{069E4844-EA2A-8D86-ED0E-C60C4B8BEC45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41129" y="3763963"/>
            <a:ext cx="3526366" cy="2644775"/>
          </a:xfrm>
        </p:spPr>
      </p:pic>
      <p:pic>
        <p:nvPicPr>
          <p:cNvPr id="26" name="Content Placeholder 20" descr="A close up of a device&#10;&#10;Description automatically generated">
            <a:extLst>
              <a:ext uri="{FF2B5EF4-FFF2-40B4-BE49-F238E27FC236}">
                <a16:creationId xmlns:a16="http://schemas.microsoft.com/office/drawing/2014/main" id="{F7B6F79A-24B0-4AD5-E678-DABA5D408683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6092" y="3763963"/>
            <a:ext cx="3526366" cy="2644775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14098A-84E6-8F13-76E9-9412A8CCD93F}"/>
              </a:ext>
            </a:extLst>
          </p:cNvPr>
          <p:cNvSpPr txBox="1"/>
          <p:nvPr/>
        </p:nvSpPr>
        <p:spPr>
          <a:xfrm>
            <a:off x="426500" y="4462999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CLK</a:t>
            </a:r>
          </a:p>
        </p:txBody>
      </p:sp>
    </p:spTree>
    <p:extLst>
      <p:ext uri="{BB962C8B-B14F-4D97-AF65-F5344CB8AC3E}">
        <p14:creationId xmlns:p14="http://schemas.microsoft.com/office/powerpoint/2010/main" val="212694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BAE8F5F-07AF-B840-5E12-C29C6ABA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Grounding/Shielding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3B52539-1F9A-227D-C605-F0FA01615C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I’m not sure this is an issue, but worth clarifying.</a:t>
            </a:r>
          </a:p>
          <a:p>
            <a:r>
              <a:rPr lang="en-US" dirty="0"/>
              <a:t>Where, if at all, is the USB-C shield supposed to be connected to ground?</a:t>
            </a:r>
          </a:p>
          <a:p>
            <a:pPr lvl="1"/>
            <a:r>
              <a:rPr lang="en-US" dirty="0"/>
              <a:t>Currently connected on both sockets of DDC board but left open on ZMOD v.2 (R19, DNF).</a:t>
            </a:r>
          </a:p>
          <a:p>
            <a:pPr lvl="1"/>
            <a:r>
              <a:rPr lang="en-US" dirty="0"/>
              <a:t>Not connected </a:t>
            </a:r>
            <a:r>
              <a:rPr lang="en-US" b="1" dirty="0"/>
              <a:t>anywhere</a:t>
            </a:r>
            <a:r>
              <a:rPr lang="en-US" dirty="0"/>
              <a:t> on </a:t>
            </a:r>
            <a:r>
              <a:rPr lang="en-US" dirty="0" err="1"/>
              <a:t>Cosylab</a:t>
            </a:r>
            <a:r>
              <a:rPr lang="en-US" dirty="0"/>
              <a:t> design: reason </a:t>
            </a:r>
            <a:r>
              <a:rPr lang="en-US"/>
              <a:t>for noise…?</a:t>
            </a:r>
            <a:endParaRPr lang="en-US" dirty="0"/>
          </a:p>
          <a:p>
            <a:r>
              <a:rPr lang="en-US" dirty="0"/>
              <a:t>USB-C specs say: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11.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The receptacle shell 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shall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be connected to the PCB ground plane.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12.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All VBUS pins 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shall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be connected together in the USB Type-C plug.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13.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All Ground return pins 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shall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be connected together in the USB Type-C plug.</a:t>
            </a:r>
          </a:p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So this implies that shield should be connected to ground at every socket. </a:t>
            </a:r>
          </a:p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Where is “chassis” on ZMOD?</a:t>
            </a:r>
          </a:p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Modify ZMOD with 0R at R19…?</a:t>
            </a:r>
          </a:p>
          <a:p>
            <a:r>
              <a:rPr lang="en-US" dirty="0">
                <a:hlinkClick r:id="rId2"/>
              </a:rPr>
              <a:t>https://www.usb.org/document-library/usb-type-cr-cable-and-connector-specification-release-24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D417B-9036-97DC-CFA6-43E67748FB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F068E-A6D3-DE34-61AA-AED0D5591E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099F27-63D3-CAB5-5C91-1B64BAF7C2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21" name="Content Placeholder 11">
            <a:extLst>
              <a:ext uri="{FF2B5EF4-FFF2-40B4-BE49-F238E27FC236}">
                <a16:creationId xmlns:a16="http://schemas.microsoft.com/office/drawing/2014/main" id="{DE044678-61D2-6FC7-5D54-CFD195643EF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163605" y="1889341"/>
            <a:ext cx="5878240" cy="457972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A3FC20E-C8B6-0784-ABDE-676C960C9469}"/>
              </a:ext>
            </a:extLst>
          </p:cNvPr>
          <p:cNvSpPr/>
          <p:nvPr/>
        </p:nvSpPr>
        <p:spPr>
          <a:xfrm>
            <a:off x="8018863" y="4742430"/>
            <a:ext cx="1960814" cy="1962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0C0A585-0CBD-1113-2A3F-CE4C9CEACCB6}"/>
              </a:ext>
            </a:extLst>
          </p:cNvPr>
          <p:cNvSpPr txBox="1">
            <a:spLocks/>
          </p:cNvSpPr>
          <p:nvPr/>
        </p:nvSpPr>
        <p:spPr bwMode="auto">
          <a:xfrm>
            <a:off x="6197599" y="1009804"/>
            <a:ext cx="581345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/>
              <a:t>ZMOD v.2 USB-C Connection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3691865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E118E-E8DD-783C-864D-C49CBDE2A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7018C6-ADC4-B150-B412-9C6501B66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DDC </a:t>
            </a:r>
            <a:r>
              <a:rPr lang="en-US" dirty="0" err="1"/>
              <a:t>Rev.E</a:t>
            </a:r>
            <a:r>
              <a:rPr lang="en-US" dirty="0"/>
              <a:t> USB-C U/S (Updated)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A940BD-4F1B-2AA0-A85F-DA254DCE2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DDC </a:t>
            </a:r>
            <a:r>
              <a:rPr lang="en-US" dirty="0" err="1"/>
              <a:t>Rev.E</a:t>
            </a:r>
            <a:r>
              <a:rPr lang="en-US" dirty="0"/>
              <a:t> USB-C D/S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19DCC-AB75-7346-5C45-909964DCA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32571-94B0-7E69-9C25-BFE11D709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502A22-3A06-83C9-C610-70A8D843BFD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0A49C-A4E8-45F1-4098-D907EF89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DDC Board Upstream USB-C Connector</a:t>
            </a:r>
          </a:p>
        </p:txBody>
      </p:sp>
      <p:pic>
        <p:nvPicPr>
          <p:cNvPr id="12" name="Content Placeholder 18">
            <a:extLst>
              <a:ext uri="{FF2B5EF4-FFF2-40B4-BE49-F238E27FC236}">
                <a16:creationId xmlns:a16="http://schemas.microsoft.com/office/drawing/2014/main" id="{37478481-568E-88C1-F05C-46CDD6FCD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033" y="1647568"/>
            <a:ext cx="5690484" cy="4761426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85524280-E036-E920-1E83-7FDCEDAB09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19709" y="1580519"/>
            <a:ext cx="5162856" cy="48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8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F224BF8-41B2-EF7D-A78E-DAED85A3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74E69BA-6ECF-27DA-1090-FAE94FA4418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Design is sound for both ZMOD and DDC boards.</a:t>
            </a:r>
          </a:p>
          <a:p>
            <a:r>
              <a:rPr lang="en-US" b="1" dirty="0"/>
              <a:t>NO </a:t>
            </a:r>
            <a:r>
              <a:rPr lang="en-US" dirty="0"/>
              <a:t>changes needed for ZMOD to work:</a:t>
            </a:r>
          </a:p>
          <a:p>
            <a:pPr lvl="1"/>
            <a:r>
              <a:rPr lang="en-US" dirty="0"/>
              <a:t>Just check USB-C ground-shield connection. Fit R19?</a:t>
            </a:r>
          </a:p>
          <a:p>
            <a:r>
              <a:rPr lang="en-US" dirty="0"/>
              <a:t>DDC board design works but small mods needed:</a:t>
            </a:r>
          </a:p>
          <a:p>
            <a:pPr lvl="1"/>
            <a:r>
              <a:rPr lang="en-US" b="1" dirty="0"/>
              <a:t>Add pin receptacles</a:t>
            </a:r>
            <a:r>
              <a:rPr lang="en-US" dirty="0"/>
              <a:t> to take photodiodes.</a:t>
            </a:r>
          </a:p>
          <a:p>
            <a:pPr lvl="1"/>
            <a:r>
              <a:rPr lang="en-US" b="1" dirty="0"/>
              <a:t>Rotate </a:t>
            </a:r>
            <a:r>
              <a:rPr lang="en-US" dirty="0"/>
              <a:t>upstream USB-C socket (wiring) by 180 degrees so match downstream orientation.</a:t>
            </a:r>
          </a:p>
          <a:p>
            <a:pPr lvl="1"/>
            <a:r>
              <a:rPr lang="en-US" dirty="0"/>
              <a:t>Pass Schmitt triggered </a:t>
            </a:r>
            <a:r>
              <a:rPr lang="en-US" b="1" dirty="0"/>
              <a:t>RESET_B</a:t>
            </a:r>
            <a:r>
              <a:rPr lang="en-US" dirty="0"/>
              <a:t> to upstream socket, not RESET.</a:t>
            </a:r>
          </a:p>
          <a:p>
            <a:r>
              <a:rPr lang="en-US" dirty="0"/>
              <a:t>Cause of ringing/distortion of square pulses? Is this an issue? DDC boards seem to work…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F7D01-8FB6-74CD-8BD6-01E70E131D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42F5E-347F-D2F9-F850-E0250B8658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C48D891-2276-9837-FBCC-AE2B601BD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1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52D6-1E18-2A51-9C12-EAFB5A98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The Monkey: Onwards…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59A57-D411-ACC0-8EBE-36C74CC65A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A2908-67BA-60AC-141E-7902CC8476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83832B-080F-EE3E-0A77-0F6AAD534C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0CB917-D128-A141-9E4B-50E1311D3A0B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62" y="1007316"/>
            <a:ext cx="4301726" cy="540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A monkey wearing a white coat and sunglasses&#10;&#10;Description automatically generated">
            <a:extLst>
              <a:ext uri="{FF2B5EF4-FFF2-40B4-BE49-F238E27FC236}">
                <a16:creationId xmlns:a16="http://schemas.microsoft.com/office/drawing/2014/main" id="{FBED9D09-B588-28C2-0514-C9FBA048D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1" y="1007700"/>
            <a:ext cx="5401400" cy="54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9FD0-5451-9F8E-7877-4BC58074F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3D8EE-AC76-5DA8-AD40-A122D3790C9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QuARC</a:t>
            </a:r>
            <a:r>
              <a:rPr lang="en-US" dirty="0"/>
              <a:t> DAQ electronics needed upgrading from </a:t>
            </a:r>
            <a:r>
              <a:rPr lang="en-US" dirty="0" err="1"/>
              <a:t>Cosylab</a:t>
            </a:r>
            <a:r>
              <a:rPr lang="en-US" dirty="0"/>
              <a:t> system:</a:t>
            </a:r>
          </a:p>
          <a:p>
            <a:pPr lvl="1"/>
            <a:r>
              <a:rPr lang="en-US" dirty="0"/>
              <a:t>USB104 more compact and can be bus powered compared to </a:t>
            </a:r>
            <a:r>
              <a:rPr lang="en-US" dirty="0" err="1"/>
              <a:t>Nexys</a:t>
            </a:r>
            <a:r>
              <a:rPr lang="en-US" dirty="0"/>
              <a:t> Video.</a:t>
            </a:r>
          </a:p>
          <a:p>
            <a:pPr lvl="1"/>
            <a:r>
              <a:rPr lang="en-US" dirty="0"/>
              <a:t>ZMOD daughterboard needed in place of FMC with USB-C only.</a:t>
            </a:r>
          </a:p>
          <a:p>
            <a:pPr lvl="1"/>
            <a:r>
              <a:rPr lang="en-US" dirty="0"/>
              <a:t>All DDC board connections should be USB-C.</a:t>
            </a:r>
          </a:p>
          <a:p>
            <a:r>
              <a:rPr lang="en-US" dirty="0"/>
              <a:t>Pete Hastings (Oxford) has already designed replacement ZMOD daughterboard:</a:t>
            </a:r>
          </a:p>
          <a:p>
            <a:pPr lvl="1"/>
            <a:r>
              <a:rPr lang="en-US" dirty="0"/>
              <a:t>Matt Warren able to communicate with </a:t>
            </a:r>
            <a:r>
              <a:rPr lang="en-US" dirty="0" err="1"/>
              <a:t>Rev.D</a:t>
            </a:r>
            <a:r>
              <a:rPr lang="en-US" dirty="0"/>
              <a:t> DDC boards (with modifications…).</a:t>
            </a:r>
          </a:p>
          <a:p>
            <a:pPr lvl="1"/>
            <a:r>
              <a:rPr lang="en-US" dirty="0"/>
              <a:t>New Oxford DDC boards just arrived with several design improvements.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155EC-0BE9-1134-E978-43D1086F60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BA2A1-7F9C-DB5A-7F8E-BDD33FB4F1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D644BF-2C38-6742-8274-41B4EB75F0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4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48B4D-32AD-E8CB-4C2F-97BD5808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FF53-708C-99AC-B6A3-3D619021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"/>
            <a:ext cx="8132710" cy="814388"/>
          </a:xfrm>
        </p:spPr>
        <p:txBody>
          <a:bodyPr/>
          <a:lstStyle/>
          <a:p>
            <a:r>
              <a:rPr lang="en-US" dirty="0"/>
              <a:t>USB-C Cable Ideal Pin Connection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57F10B-F44E-7ED1-748B-575466BD4F3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563"/>
            <a:ext cx="9002713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45509E-23AD-B245-A94A-324395166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774095"/>
              </p:ext>
            </p:extLst>
          </p:nvPr>
        </p:nvGraphicFramePr>
        <p:xfrm>
          <a:off x="250514" y="5575942"/>
          <a:ext cx="11690968" cy="1006753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654008">
                  <a:extLst>
                    <a:ext uri="{9D8B030D-6E8A-4147-A177-3AD203B41FA5}">
                      <a16:colId xmlns:a16="http://schemas.microsoft.com/office/drawing/2014/main" val="789604456"/>
                    </a:ext>
                  </a:extLst>
                </a:gridCol>
                <a:gridCol w="481415">
                  <a:extLst>
                    <a:ext uri="{9D8B030D-6E8A-4147-A177-3AD203B41FA5}">
                      <a16:colId xmlns:a16="http://schemas.microsoft.com/office/drawing/2014/main" val="2072481464"/>
                    </a:ext>
                  </a:extLst>
                </a:gridCol>
                <a:gridCol w="491590">
                  <a:extLst>
                    <a:ext uri="{9D8B030D-6E8A-4147-A177-3AD203B41FA5}">
                      <a16:colId xmlns:a16="http://schemas.microsoft.com/office/drawing/2014/main" val="993875259"/>
                    </a:ext>
                  </a:extLst>
                </a:gridCol>
                <a:gridCol w="460480">
                  <a:extLst>
                    <a:ext uri="{9D8B030D-6E8A-4147-A177-3AD203B41FA5}">
                      <a16:colId xmlns:a16="http://schemas.microsoft.com/office/drawing/2014/main" val="810421092"/>
                    </a:ext>
                  </a:extLst>
                </a:gridCol>
                <a:gridCol w="522700">
                  <a:extLst>
                    <a:ext uri="{9D8B030D-6E8A-4147-A177-3AD203B41FA5}">
                      <a16:colId xmlns:a16="http://schemas.microsoft.com/office/drawing/2014/main" val="1809337379"/>
                    </a:ext>
                  </a:extLst>
                </a:gridCol>
                <a:gridCol w="420994">
                  <a:extLst>
                    <a:ext uri="{9D8B030D-6E8A-4147-A177-3AD203B41FA5}">
                      <a16:colId xmlns:a16="http://schemas.microsoft.com/office/drawing/2014/main" val="2252932299"/>
                    </a:ext>
                  </a:extLst>
                </a:gridCol>
                <a:gridCol w="321153">
                  <a:extLst>
                    <a:ext uri="{9D8B030D-6E8A-4147-A177-3AD203B41FA5}">
                      <a16:colId xmlns:a16="http://schemas.microsoft.com/office/drawing/2014/main" val="2774567716"/>
                    </a:ext>
                  </a:extLst>
                </a:gridCol>
                <a:gridCol w="321153">
                  <a:extLst>
                    <a:ext uri="{9D8B030D-6E8A-4147-A177-3AD203B41FA5}">
                      <a16:colId xmlns:a16="http://schemas.microsoft.com/office/drawing/2014/main" val="343001101"/>
                    </a:ext>
                  </a:extLst>
                </a:gridCol>
                <a:gridCol w="513128">
                  <a:extLst>
                    <a:ext uri="{9D8B030D-6E8A-4147-A177-3AD203B41FA5}">
                      <a16:colId xmlns:a16="http://schemas.microsoft.com/office/drawing/2014/main" val="2609094522"/>
                    </a:ext>
                  </a:extLst>
                </a:gridCol>
                <a:gridCol w="522700">
                  <a:extLst>
                    <a:ext uri="{9D8B030D-6E8A-4147-A177-3AD203B41FA5}">
                      <a16:colId xmlns:a16="http://schemas.microsoft.com/office/drawing/2014/main" val="897270839"/>
                    </a:ext>
                  </a:extLst>
                </a:gridCol>
                <a:gridCol w="470052">
                  <a:extLst>
                    <a:ext uri="{9D8B030D-6E8A-4147-A177-3AD203B41FA5}">
                      <a16:colId xmlns:a16="http://schemas.microsoft.com/office/drawing/2014/main" val="164006387"/>
                    </a:ext>
                  </a:extLst>
                </a:gridCol>
                <a:gridCol w="501163">
                  <a:extLst>
                    <a:ext uri="{9D8B030D-6E8A-4147-A177-3AD203B41FA5}">
                      <a16:colId xmlns:a16="http://schemas.microsoft.com/office/drawing/2014/main" val="2706588053"/>
                    </a:ext>
                  </a:extLst>
                </a:gridCol>
                <a:gridCol w="472446">
                  <a:extLst>
                    <a:ext uri="{9D8B030D-6E8A-4147-A177-3AD203B41FA5}">
                      <a16:colId xmlns:a16="http://schemas.microsoft.com/office/drawing/2014/main" val="759235054"/>
                    </a:ext>
                  </a:extLst>
                </a:gridCol>
                <a:gridCol w="472446">
                  <a:extLst>
                    <a:ext uri="{9D8B030D-6E8A-4147-A177-3AD203B41FA5}">
                      <a16:colId xmlns:a16="http://schemas.microsoft.com/office/drawing/2014/main" val="726684712"/>
                    </a:ext>
                  </a:extLst>
                </a:gridCol>
                <a:gridCol w="501163">
                  <a:extLst>
                    <a:ext uri="{9D8B030D-6E8A-4147-A177-3AD203B41FA5}">
                      <a16:colId xmlns:a16="http://schemas.microsoft.com/office/drawing/2014/main" val="2942722356"/>
                    </a:ext>
                  </a:extLst>
                </a:gridCol>
                <a:gridCol w="470052">
                  <a:extLst>
                    <a:ext uri="{9D8B030D-6E8A-4147-A177-3AD203B41FA5}">
                      <a16:colId xmlns:a16="http://schemas.microsoft.com/office/drawing/2014/main" val="3900481933"/>
                    </a:ext>
                  </a:extLst>
                </a:gridCol>
                <a:gridCol w="522700">
                  <a:extLst>
                    <a:ext uri="{9D8B030D-6E8A-4147-A177-3AD203B41FA5}">
                      <a16:colId xmlns:a16="http://schemas.microsoft.com/office/drawing/2014/main" val="4108910559"/>
                    </a:ext>
                  </a:extLst>
                </a:gridCol>
                <a:gridCol w="506980">
                  <a:extLst>
                    <a:ext uri="{9D8B030D-6E8A-4147-A177-3AD203B41FA5}">
                      <a16:colId xmlns:a16="http://schemas.microsoft.com/office/drawing/2014/main" val="2158098221"/>
                    </a:ext>
                  </a:extLst>
                </a:gridCol>
                <a:gridCol w="361596">
                  <a:extLst>
                    <a:ext uri="{9D8B030D-6E8A-4147-A177-3AD203B41FA5}">
                      <a16:colId xmlns:a16="http://schemas.microsoft.com/office/drawing/2014/main" val="4174634721"/>
                    </a:ext>
                  </a:extLst>
                </a:gridCol>
                <a:gridCol w="361596">
                  <a:extLst>
                    <a:ext uri="{9D8B030D-6E8A-4147-A177-3AD203B41FA5}">
                      <a16:colId xmlns:a16="http://schemas.microsoft.com/office/drawing/2014/main" val="3406177479"/>
                    </a:ext>
                  </a:extLst>
                </a:gridCol>
                <a:gridCol w="423509">
                  <a:extLst>
                    <a:ext uri="{9D8B030D-6E8A-4147-A177-3AD203B41FA5}">
                      <a16:colId xmlns:a16="http://schemas.microsoft.com/office/drawing/2014/main" val="3253465869"/>
                    </a:ext>
                  </a:extLst>
                </a:gridCol>
                <a:gridCol w="516145">
                  <a:extLst>
                    <a:ext uri="{9D8B030D-6E8A-4147-A177-3AD203B41FA5}">
                      <a16:colId xmlns:a16="http://schemas.microsoft.com/office/drawing/2014/main" val="182423799"/>
                    </a:ext>
                  </a:extLst>
                </a:gridCol>
                <a:gridCol w="453519">
                  <a:extLst>
                    <a:ext uri="{9D8B030D-6E8A-4147-A177-3AD203B41FA5}">
                      <a16:colId xmlns:a16="http://schemas.microsoft.com/office/drawing/2014/main" val="4280961156"/>
                    </a:ext>
                  </a:extLst>
                </a:gridCol>
                <a:gridCol w="484068">
                  <a:extLst>
                    <a:ext uri="{9D8B030D-6E8A-4147-A177-3AD203B41FA5}">
                      <a16:colId xmlns:a16="http://schemas.microsoft.com/office/drawing/2014/main" val="3932891144"/>
                    </a:ext>
                  </a:extLst>
                </a:gridCol>
                <a:gridCol w="464212">
                  <a:extLst>
                    <a:ext uri="{9D8B030D-6E8A-4147-A177-3AD203B41FA5}">
                      <a16:colId xmlns:a16="http://schemas.microsoft.com/office/drawing/2014/main" val="3387875941"/>
                    </a:ext>
                  </a:extLst>
                </a:gridCol>
              </a:tblGrid>
              <a:tr h="258597">
                <a:tc>
                  <a:txBody>
                    <a:bodyPr/>
                    <a:lstStyle/>
                    <a:p>
                      <a:r>
                        <a:rPr lang="en-US" sz="1100" dirty="0"/>
                        <a:t>Input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A3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A4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A5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A6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A7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A8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A9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A10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A11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A12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B12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B11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B10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B9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B8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B7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B6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B5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B4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B3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B1</a:t>
                      </a:r>
                    </a:p>
                  </a:txBody>
                  <a:tcPr marL="63323" marR="63323" marT="31661" marB="31661"/>
                </a:tc>
                <a:extLst>
                  <a:ext uri="{0D108BD9-81ED-4DB2-BD59-A6C34878D82A}">
                    <a16:rowId xmlns:a16="http://schemas.microsoft.com/office/drawing/2014/main" val="2373604469"/>
                  </a:ext>
                </a:extLst>
              </a:tr>
              <a:tr h="157350">
                <a:tc>
                  <a:txBody>
                    <a:bodyPr/>
                    <a:lstStyle/>
                    <a:p>
                      <a:r>
                        <a:rPr lang="en-US" sz="1100" dirty="0"/>
                        <a:t>Signals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TX1+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TX1-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SBU1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RX2-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RX2+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RX1+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RX1-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SBU2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TX2-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TX2+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extLst>
                  <a:ext uri="{0D108BD9-81ED-4DB2-BD59-A6C34878D82A}">
                    <a16:rowId xmlns:a16="http://schemas.microsoft.com/office/drawing/2014/main" val="604729766"/>
                  </a:ext>
                </a:extLst>
              </a:tr>
              <a:tr h="258597">
                <a:tc>
                  <a:txBody>
                    <a:bodyPr/>
                    <a:lstStyle/>
                    <a:p>
                      <a:r>
                        <a:rPr lang="en-US" sz="1100" dirty="0"/>
                        <a:t>Output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B11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B10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A4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A5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A6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A7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B8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A9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B3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A12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B12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A3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B9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A8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NC</a:t>
                      </a:r>
                    </a:p>
                  </a:txBody>
                  <a:tcPr marL="63323" marR="63323" marT="31661" marB="316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NC</a:t>
                      </a:r>
                    </a:p>
                  </a:txBody>
                  <a:tcPr marL="63323" marR="63323" marT="31661" marB="316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NC</a:t>
                      </a:r>
                    </a:p>
                  </a:txBody>
                  <a:tcPr marL="63323" marR="63323" marT="31661" marB="316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B4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A10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A11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B1</a:t>
                      </a:r>
                    </a:p>
                  </a:txBody>
                  <a:tcPr marL="63323" marR="63323" marT="31661" marB="31661"/>
                </a:tc>
                <a:extLst>
                  <a:ext uri="{0D108BD9-81ED-4DB2-BD59-A6C34878D82A}">
                    <a16:rowId xmlns:a16="http://schemas.microsoft.com/office/drawing/2014/main" val="979269389"/>
                  </a:ext>
                </a:extLst>
              </a:tr>
              <a:tr h="258597">
                <a:tc>
                  <a:txBody>
                    <a:bodyPr/>
                    <a:lstStyle/>
                    <a:p>
                      <a:r>
                        <a:rPr lang="en-US" sz="1100" dirty="0"/>
                        <a:t>Signals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RX1+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RX1-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SBU1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TX2-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TX2+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TX1+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TX1-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SBU2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NC</a:t>
                      </a:r>
                    </a:p>
                  </a:txBody>
                  <a:tcPr marL="63323" marR="63323" marT="31661" marB="316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NC</a:t>
                      </a:r>
                    </a:p>
                  </a:txBody>
                  <a:tcPr marL="63323" marR="63323" marT="31661" marB="316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NC</a:t>
                      </a:r>
                    </a:p>
                  </a:txBody>
                  <a:tcPr marL="63323" marR="63323" marT="31661" marB="316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VBUS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RX2-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RX2+</a:t>
                      </a:r>
                    </a:p>
                  </a:txBody>
                  <a:tcPr marL="63323" marR="63323" marT="31661" marB="3166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GND</a:t>
                      </a:r>
                    </a:p>
                  </a:txBody>
                  <a:tcPr marL="63323" marR="63323" marT="31661" marB="31661"/>
                </a:tc>
                <a:extLst>
                  <a:ext uri="{0D108BD9-81ED-4DB2-BD59-A6C34878D82A}">
                    <a16:rowId xmlns:a16="http://schemas.microsoft.com/office/drawing/2014/main" val="97442704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04453D-260A-44B4-9803-3D2419976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5435"/>
              </p:ext>
            </p:extLst>
          </p:nvPr>
        </p:nvGraphicFramePr>
        <p:xfrm>
          <a:off x="9253002" y="93692"/>
          <a:ext cx="2870150" cy="535302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612164">
                  <a:extLst>
                    <a:ext uri="{9D8B030D-6E8A-4147-A177-3AD203B41FA5}">
                      <a16:colId xmlns:a16="http://schemas.microsoft.com/office/drawing/2014/main" val="1641955224"/>
                    </a:ext>
                  </a:extLst>
                </a:gridCol>
                <a:gridCol w="754691">
                  <a:extLst>
                    <a:ext uri="{9D8B030D-6E8A-4147-A177-3AD203B41FA5}">
                      <a16:colId xmlns:a16="http://schemas.microsoft.com/office/drawing/2014/main" val="3717018466"/>
                    </a:ext>
                  </a:extLst>
                </a:gridCol>
                <a:gridCol w="780392">
                  <a:extLst>
                    <a:ext uri="{9D8B030D-6E8A-4147-A177-3AD203B41FA5}">
                      <a16:colId xmlns:a16="http://schemas.microsoft.com/office/drawing/2014/main" val="177041595"/>
                    </a:ext>
                  </a:extLst>
                </a:gridCol>
                <a:gridCol w="722903">
                  <a:extLst>
                    <a:ext uri="{9D8B030D-6E8A-4147-A177-3AD203B41FA5}">
                      <a16:colId xmlns:a16="http://schemas.microsoft.com/office/drawing/2014/main" val="4104653312"/>
                    </a:ext>
                  </a:extLst>
                </a:gridCol>
              </a:tblGrid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Input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Signals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Output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Signals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538244719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A1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GND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A1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GND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2789662970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A2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TX1+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B11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RX1+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1939056114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A3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TX1-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B10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RX1-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234458801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A4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A4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3237687737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A5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CC1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CC1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836186663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A6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D+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A6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D+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1998227233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A7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D-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A7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D-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370933079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A8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SBU1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B8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SBU1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2953063028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A9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A9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3252377139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A10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RX2-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B3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TX2-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4277333174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A11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RX2+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B2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TX2+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3797493199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A12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GND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A12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GND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878988132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B12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GND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B12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GND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1038801208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B11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RX1+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A2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TX1+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92021340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B10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RX1-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A3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TX1-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4255621790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B9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B9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2076748093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B8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SBU2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A8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SBU2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1854952195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B7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D-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NC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NC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56236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B6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D+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NC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02089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B5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CC2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NC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753938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B4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B4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VBUS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4136239800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B3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TX2-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A10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RX2-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30667072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B2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TX2+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A11 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RX2+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476668862"/>
                  </a:ext>
                </a:extLst>
              </a:tr>
              <a:tr h="21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B1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GND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B1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GND 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51" marR="9751" marT="9751" marB="0" anchor="b"/>
                </a:tc>
                <a:extLst>
                  <a:ext uri="{0D108BD9-81ED-4DB2-BD59-A6C34878D82A}">
                    <a16:rowId xmlns:a16="http://schemas.microsoft.com/office/drawing/2014/main" val="2181043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53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8B151-22ED-2CF8-E70A-C7B44B57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D5F2E3-EA91-B006-A23A-5798C3C85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FMC USB-C Connection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D43DA3-7A50-2A5D-50C7-63291A550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DDC </a:t>
            </a:r>
            <a:r>
              <a:rPr lang="en-US" dirty="0" err="1"/>
              <a:t>Rev.D</a:t>
            </a:r>
            <a:r>
              <a:rPr lang="en-US" dirty="0"/>
              <a:t> USB-C Connection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187D4DC-E197-18F7-8B60-1ECB6F3E94F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18967" y="2289588"/>
            <a:ext cx="5364340" cy="3477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229B84-7C3D-F4B0-2277-631DA7AC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 dirty="0"/>
              <a:t>USB-C Connections: </a:t>
            </a:r>
            <a:r>
              <a:rPr lang="en-US" dirty="0" err="1"/>
              <a:t>Cosylab</a:t>
            </a:r>
            <a:r>
              <a:rPr lang="en-US" dirty="0"/>
              <a:t> </a:t>
            </a:r>
            <a:r>
              <a:rPr lang="en-US" dirty="0" err="1"/>
              <a:t>Rev.D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10AE0-1DF3-2327-FD2B-AF37DDC0D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DD1B5-D2D1-1489-E251-1A052D56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8C8469-6A56-E040-9D85-E0A8CAF4049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ABEAD175-B823-BB9E-B49A-5B36C66626C3}"/>
              </a:ext>
            </a:extLst>
          </p:cNvPr>
          <p:cNvSpPr/>
          <p:nvPr/>
        </p:nvSpPr>
        <p:spPr>
          <a:xfrm>
            <a:off x="4711279" y="3471392"/>
            <a:ext cx="1384721" cy="442061"/>
          </a:xfrm>
          <a:prstGeom prst="donut">
            <a:avLst>
              <a:gd name="adj" fmla="val 84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9124C3-F93C-7878-16BC-13B466F836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3066" y="2568886"/>
            <a:ext cx="5812418" cy="29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090E9-1F24-E421-5704-FC8254EFF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95445A-AC63-5803-D138-D2A0C9020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ZMOD v.1 USB-C Connection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56CDFE-6CCF-23EF-31DB-47E5FCC8F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err="1"/>
              <a:t>Cosylab</a:t>
            </a:r>
            <a:r>
              <a:rPr lang="en-US" dirty="0"/>
              <a:t> DDC </a:t>
            </a:r>
            <a:r>
              <a:rPr lang="en-US" dirty="0" err="1"/>
              <a:t>Rev.D</a:t>
            </a:r>
            <a:r>
              <a:rPr lang="en-US" dirty="0"/>
              <a:t> USB-C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564A6B9-08E6-BD9E-1484-A2D16E3355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18967" y="2289588"/>
            <a:ext cx="5364340" cy="3477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18D52-B2F7-3AF0-D18A-23B0DE03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1" y="1"/>
            <a:ext cx="9646616" cy="814388"/>
          </a:xfrm>
        </p:spPr>
        <p:txBody>
          <a:bodyPr/>
          <a:lstStyle/>
          <a:p>
            <a:r>
              <a:rPr lang="en-US" dirty="0"/>
              <a:t>USB-C Connections: </a:t>
            </a:r>
            <a:r>
              <a:rPr lang="en-US" dirty="0" err="1"/>
              <a:t>Rev.D</a:t>
            </a:r>
            <a:r>
              <a:rPr lang="en-US" dirty="0"/>
              <a:t> + ZMOD v.1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429BC-56FD-EE34-A09B-D1D84AC9A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AA3E9-B39D-13E7-4C05-8143C3E2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74C10F-A5B9-2594-BF4D-4B3B5B4ED2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75553B-B107-2165-0771-8D6194F3E4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2563" y="2257100"/>
            <a:ext cx="5813425" cy="3542363"/>
          </a:xfrm>
          <a:prstGeom prst="rect">
            <a:avLst/>
          </a:prstGeom>
        </p:spPr>
      </p:pic>
      <p:sp>
        <p:nvSpPr>
          <p:cNvPr id="12" name="Doughnut 11">
            <a:extLst>
              <a:ext uri="{FF2B5EF4-FFF2-40B4-BE49-F238E27FC236}">
                <a16:creationId xmlns:a16="http://schemas.microsoft.com/office/drawing/2014/main" id="{77D73472-BE2F-8BD0-71D4-A0C60D6032A6}"/>
              </a:ext>
            </a:extLst>
          </p:cNvPr>
          <p:cNvSpPr/>
          <p:nvPr/>
        </p:nvSpPr>
        <p:spPr>
          <a:xfrm>
            <a:off x="4811293" y="3277612"/>
            <a:ext cx="1384721" cy="442061"/>
          </a:xfrm>
          <a:prstGeom prst="donut">
            <a:avLst>
              <a:gd name="adj" fmla="val 84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5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5FCB8-CE67-581B-3E53-DAA176B71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3B7084-84A8-5720-6A28-B71FAAE72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ZMOD v.1 USB-C Connection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085ECF-498E-3ECF-BF13-5A5DCAD28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/>
              <a:t>Oxford DDC </a:t>
            </a:r>
            <a:r>
              <a:rPr lang="en-US" dirty="0" err="1"/>
              <a:t>Rev.E</a:t>
            </a:r>
            <a:r>
              <a:rPr lang="en-US" dirty="0"/>
              <a:t> USB-C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E7BD1-6F82-52E4-B9DB-1E02C401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1" y="1"/>
            <a:ext cx="9646616" cy="814388"/>
          </a:xfrm>
        </p:spPr>
        <p:txBody>
          <a:bodyPr/>
          <a:lstStyle/>
          <a:p>
            <a:r>
              <a:rPr lang="en-US" dirty="0"/>
              <a:t>USB-C Connections: Oxford v.1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54E1F-40C2-8060-FE58-1A8CD52E94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1158E-2047-54D4-9BC4-4459C70B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FD4380-911E-B77C-A0E5-272335477EF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0D7B3B-D036-2FBC-C917-D7CEC99AEC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563" y="2257100"/>
            <a:ext cx="5813425" cy="354236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577811-4B05-E095-9798-DA0BDFA1FD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7413" y="1834361"/>
            <a:ext cx="4627448" cy="4387840"/>
          </a:xfrm>
          <a:prstGeom prst="rect">
            <a:avLst/>
          </a:prstGeom>
        </p:spPr>
      </p:pic>
      <p:sp>
        <p:nvSpPr>
          <p:cNvPr id="12" name="Doughnut 11">
            <a:extLst>
              <a:ext uri="{FF2B5EF4-FFF2-40B4-BE49-F238E27FC236}">
                <a16:creationId xmlns:a16="http://schemas.microsoft.com/office/drawing/2014/main" id="{19055065-5521-E4EB-26CE-50D0663A54DB}"/>
              </a:ext>
            </a:extLst>
          </p:cNvPr>
          <p:cNvSpPr/>
          <p:nvPr/>
        </p:nvSpPr>
        <p:spPr>
          <a:xfrm>
            <a:off x="4811293" y="3154984"/>
            <a:ext cx="1384721" cy="1424588"/>
          </a:xfrm>
          <a:prstGeom prst="donut">
            <a:avLst>
              <a:gd name="adj" fmla="val 45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5733A532-0823-AA5D-87DE-68B51004E8AD}"/>
              </a:ext>
            </a:extLst>
          </p:cNvPr>
          <p:cNvSpPr/>
          <p:nvPr/>
        </p:nvSpPr>
        <p:spPr>
          <a:xfrm>
            <a:off x="1329307" y="3154984"/>
            <a:ext cx="1384721" cy="1424588"/>
          </a:xfrm>
          <a:prstGeom prst="donut">
            <a:avLst>
              <a:gd name="adj" fmla="val 45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61601-EBD6-3B09-C692-6C9034FC8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B45BF7-479B-578E-93C8-CC9E60552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ZMOD v.2 USB-C Connection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D71A10-629E-3FBD-F0A1-628BDA18A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/>
              <a:t>Oxford DDC </a:t>
            </a:r>
            <a:r>
              <a:rPr lang="en-US" dirty="0" err="1"/>
              <a:t>Rev.E</a:t>
            </a:r>
            <a:r>
              <a:rPr lang="en-US" dirty="0"/>
              <a:t> USB-C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F2F71-5EE8-990F-45A3-0723EF40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1" y="1"/>
            <a:ext cx="9646616" cy="814388"/>
          </a:xfrm>
        </p:spPr>
        <p:txBody>
          <a:bodyPr/>
          <a:lstStyle/>
          <a:p>
            <a:r>
              <a:rPr lang="en-US" dirty="0"/>
              <a:t>USB-C Connections: Oxford v.2 (Proposed)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1E1C0-74A4-E5AC-0FD0-1F5FCBE6E0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5438A-AC05-8ECF-2180-4858253B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A018B6-FB08-93DF-789D-375BCC6EFCF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AD6030-3E72-4D30-92C1-0F44435D14B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87413" y="1834361"/>
            <a:ext cx="4627448" cy="438784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7BD6617-B6CA-E558-02F8-1212CF9B78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5925" y="1945481"/>
            <a:ext cx="5869818" cy="45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A6E2-309B-22AA-71B8-FB3B9DC3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2E0ED8-2687-8596-5924-E47A8A883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Oxford DDC </a:t>
            </a:r>
            <a:r>
              <a:rPr lang="en-US" dirty="0" err="1"/>
              <a:t>Rev.E</a:t>
            </a:r>
            <a:r>
              <a:rPr lang="en-US" dirty="0"/>
              <a:t> USB-C U/S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DC4CD1-F438-D550-AD31-E4F887CA0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Oxford DDC </a:t>
            </a:r>
            <a:r>
              <a:rPr lang="en-US" dirty="0" err="1"/>
              <a:t>Rev.E</a:t>
            </a:r>
            <a:r>
              <a:rPr lang="en-US" dirty="0"/>
              <a:t> USB-C D/S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DAB2B-02B6-7B4F-7CEB-4125362E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1" y="1"/>
            <a:ext cx="9646616" cy="814388"/>
          </a:xfrm>
        </p:spPr>
        <p:txBody>
          <a:bodyPr/>
          <a:lstStyle/>
          <a:p>
            <a:r>
              <a:rPr lang="en-US" dirty="0"/>
              <a:t>USB-C Connections: Oxford DDC </a:t>
            </a:r>
            <a:r>
              <a:rPr lang="en-US" dirty="0" err="1"/>
              <a:t>Rev.E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0FFA-2944-FF07-1C51-3036E1FC3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9D364-9B12-55FB-9C4E-F49034CD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A0E992-6F6F-E3B6-F865-B1A192895BA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387AF2-DF51-DDB6-5223-5D4F768729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87413" y="1834361"/>
            <a:ext cx="4627448" cy="438784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406D4-3EA2-FD9B-CB60-AB3F80D27A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316" y="1832582"/>
            <a:ext cx="4975918" cy="4391398"/>
          </a:xfrm>
          <a:prstGeom prst="rect">
            <a:avLst/>
          </a:prstGeom>
        </p:spPr>
      </p:pic>
      <p:sp>
        <p:nvSpPr>
          <p:cNvPr id="13" name="Doughnut 12">
            <a:extLst>
              <a:ext uri="{FF2B5EF4-FFF2-40B4-BE49-F238E27FC236}">
                <a16:creationId xmlns:a16="http://schemas.microsoft.com/office/drawing/2014/main" id="{6D4BBBEA-913A-53FE-F84C-D517A6F3C7FF}"/>
              </a:ext>
            </a:extLst>
          </p:cNvPr>
          <p:cNvSpPr/>
          <p:nvPr/>
        </p:nvSpPr>
        <p:spPr>
          <a:xfrm>
            <a:off x="2340596" y="4383358"/>
            <a:ext cx="1384721" cy="1424588"/>
          </a:xfrm>
          <a:prstGeom prst="donut">
            <a:avLst>
              <a:gd name="adj" fmla="val 45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3F4CD7BA-DE10-041C-51A5-A9F01830DE2D}"/>
              </a:ext>
            </a:extLst>
          </p:cNvPr>
          <p:cNvSpPr/>
          <p:nvPr/>
        </p:nvSpPr>
        <p:spPr>
          <a:xfrm>
            <a:off x="603736" y="3475932"/>
            <a:ext cx="1019174" cy="246308"/>
          </a:xfrm>
          <a:prstGeom prst="donut">
            <a:avLst>
              <a:gd name="adj" fmla="val 18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ughnut 14">
            <a:extLst>
              <a:ext uri="{FF2B5EF4-FFF2-40B4-BE49-F238E27FC236}">
                <a16:creationId xmlns:a16="http://schemas.microsoft.com/office/drawing/2014/main" id="{37B0C342-5F09-FDA3-EE9B-99796C5105EC}"/>
              </a:ext>
            </a:extLst>
          </p:cNvPr>
          <p:cNvSpPr/>
          <p:nvPr/>
        </p:nvSpPr>
        <p:spPr>
          <a:xfrm>
            <a:off x="8283076" y="4322802"/>
            <a:ext cx="1384721" cy="1424588"/>
          </a:xfrm>
          <a:prstGeom prst="donut">
            <a:avLst>
              <a:gd name="adj" fmla="val 45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E0AE9DDE-8B82-F363-4BC9-FE4846FA418E}"/>
              </a:ext>
            </a:extLst>
          </p:cNvPr>
          <p:cNvSpPr/>
          <p:nvPr/>
        </p:nvSpPr>
        <p:spPr>
          <a:xfrm>
            <a:off x="4558060" y="3813007"/>
            <a:ext cx="1019174" cy="246308"/>
          </a:xfrm>
          <a:prstGeom prst="donut">
            <a:avLst>
              <a:gd name="adj" fmla="val 18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07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C390-F656-C34A-BEBE-EBD89B40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News</a:t>
            </a:r>
          </a:p>
        </p:txBody>
      </p:sp>
      <p:pic>
        <p:nvPicPr>
          <p:cNvPr id="14" name="Content Placeholder 13" descr="A group of circuit boards with black straps&#10;&#10;Description automatically generated">
            <a:extLst>
              <a:ext uri="{FF2B5EF4-FFF2-40B4-BE49-F238E27FC236}">
                <a16:creationId xmlns:a16="http://schemas.microsoft.com/office/drawing/2014/main" id="{8A5530E6-54E0-B8E5-586D-66D12E7CDDCA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0" y="3763963"/>
            <a:ext cx="4701822" cy="2644775"/>
          </a:xfrm>
        </p:spPr>
      </p:pic>
      <p:pic>
        <p:nvPicPr>
          <p:cNvPr id="12" name="Content Placeholder 11" descr="A machine with wires and a circuit board&#10;&#10;Description automatically generated">
            <a:extLst>
              <a:ext uri="{FF2B5EF4-FFF2-40B4-BE49-F238E27FC236}">
                <a16:creationId xmlns:a16="http://schemas.microsoft.com/office/drawing/2014/main" id="{22B19346-A60C-7D54-1020-445A4769B106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06" y="1009650"/>
            <a:ext cx="3526366" cy="2644775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806016-F898-7E47-82AE-427F0FF5D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2" y="1010233"/>
            <a:ext cx="6908079" cy="53975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works! </a:t>
            </a:r>
          </a:p>
          <a:p>
            <a:r>
              <a:rPr lang="en-US" dirty="0"/>
              <a:t>After a few days buggering about with ZMOD signal assignments, we get the correct readback pattern: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1801000000000000000000000000000000000000000000000000000000000030F066012480F69055</a:t>
            </a:r>
          </a:p>
          <a:p>
            <a:r>
              <a:rPr lang="en-US" dirty="0">
                <a:cs typeface="Consolas" panose="020B0609020204030204" pitchFamily="49" charset="0"/>
              </a:rPr>
              <a:t>Can </a:t>
            </a:r>
            <a:r>
              <a:rPr lang="en-US" dirty="0" err="1">
                <a:cs typeface="Consolas" panose="020B0609020204030204" pitchFamily="49" charset="0"/>
              </a:rPr>
              <a:t>daisychain</a:t>
            </a:r>
            <a:r>
              <a:rPr lang="en-US" dirty="0">
                <a:cs typeface="Consolas" panose="020B0609020204030204" pitchFamily="49" charset="0"/>
              </a:rPr>
              <a:t> at least 4 boards! Readback pattern is </a:t>
            </a:r>
            <a:r>
              <a:rPr lang="en-US" b="1" dirty="0">
                <a:cs typeface="Consolas" panose="020B0609020204030204" pitchFamily="49" charset="0"/>
              </a:rPr>
              <a:t>identical</a:t>
            </a:r>
            <a:r>
              <a:rPr lang="en-US" dirty="0">
                <a:cs typeface="Consolas" panose="020B0609020204030204" pitchFamily="49" charset="0"/>
              </a:rPr>
              <a:t> for all boards.</a:t>
            </a:r>
          </a:p>
          <a:p>
            <a:r>
              <a:rPr lang="en-US" dirty="0">
                <a:cs typeface="Consolas" panose="020B0609020204030204" pitchFamily="49" charset="0"/>
              </a:rPr>
              <a:t>Possible to see a response when one moves a finger over photodiode connections (more later…).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9B838-B1F3-AB4A-4F7C-8DD0376972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DD05C-7642-EBEA-476A-7FFAA217668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Jolly: Oxford QuARC Electronics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158D63-B939-AC40-F5B5-BC13A14298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15/01/2025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58010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</TotalTime>
  <Words>1241</Words>
  <Application>Microsoft Macintosh PowerPoint</Application>
  <PresentationFormat>Widescreen</PresentationFormat>
  <Paragraphs>367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Consolas</vt:lpstr>
      <vt:lpstr>Gill Sans</vt:lpstr>
      <vt:lpstr>Helvetica</vt:lpstr>
      <vt:lpstr>1_Default Design</vt:lpstr>
      <vt:lpstr>Oxford QuARC Electronics Testing</vt:lpstr>
      <vt:lpstr>Background</vt:lpstr>
      <vt:lpstr>USB-C Cable Ideal Pin Connection</vt:lpstr>
      <vt:lpstr>USB-C Connections: Cosylab Rev.D</vt:lpstr>
      <vt:lpstr>USB-C Connections: Rev.D + ZMOD v.1</vt:lpstr>
      <vt:lpstr>USB-C Connections: Oxford v.1</vt:lpstr>
      <vt:lpstr>USB-C Connections: Oxford v.2 (Proposed)</vt:lpstr>
      <vt:lpstr>USB-C Connections: Oxford DDC Rev.E</vt:lpstr>
      <vt:lpstr>The Good News</vt:lpstr>
      <vt:lpstr>Channel Reponse: Note Low Noise!</vt:lpstr>
      <vt:lpstr>Testing Results</vt:lpstr>
      <vt:lpstr>DDC Board Upstream USB-C Socket</vt:lpstr>
      <vt:lpstr>Photodiode Pin Inserts</vt:lpstr>
      <vt:lpstr>Signal Ringing</vt:lpstr>
      <vt:lpstr>RESET Signal Ringing</vt:lpstr>
      <vt:lpstr>Grounding/Shielding</vt:lpstr>
      <vt:lpstr>DDC Board Upstream USB-C Connector</vt:lpstr>
      <vt:lpstr>Conclusion</vt:lpstr>
      <vt:lpstr>Follow The Monkey: Onwards…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2</cp:revision>
  <cp:lastPrinted>2019-09-24T15:23:17Z</cp:lastPrinted>
  <dcterms:created xsi:type="dcterms:W3CDTF">2010-06-07T11:18:15Z</dcterms:created>
  <dcterms:modified xsi:type="dcterms:W3CDTF">2025-01-16T19:17:46Z</dcterms:modified>
</cp:coreProperties>
</file>